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6" r:id="rId3"/>
    <p:sldMasterId id="2147483698" r:id="rId4"/>
  </p:sldMasterIdLst>
  <p:notesMasterIdLst>
    <p:notesMasterId r:id="rId22"/>
  </p:notesMasterIdLst>
  <p:sldIdLst>
    <p:sldId id="301" r:id="rId5"/>
    <p:sldId id="302" r:id="rId6"/>
    <p:sldId id="258" r:id="rId7"/>
    <p:sldId id="275" r:id="rId8"/>
    <p:sldId id="266" r:id="rId9"/>
    <p:sldId id="276" r:id="rId10"/>
    <p:sldId id="277" r:id="rId11"/>
    <p:sldId id="290" r:id="rId12"/>
    <p:sldId id="289" r:id="rId13"/>
    <p:sldId id="300" r:id="rId14"/>
    <p:sldId id="267" r:id="rId15"/>
    <p:sldId id="279" r:id="rId16"/>
    <p:sldId id="299" r:id="rId17"/>
    <p:sldId id="291" r:id="rId18"/>
    <p:sldId id="288" r:id="rId19"/>
    <p:sldId id="278" r:id="rId20"/>
    <p:sldId id="298" r:id="rId21"/>
  </p:sldIdLst>
  <p:sldSz cx="9144000" cy="5143500" type="screen16x9"/>
  <p:notesSz cx="6858000" cy="9144000"/>
  <p:embeddedFontLst>
    <p:embeddedFont>
      <p:font typeface="DFPOP1-W9" panose="020B0604020202020204" charset="-128"/>
      <p:regular r:id="rId23"/>
    </p:embeddedFont>
    <p:embeddedFont>
      <p:font typeface="Arial-Rounded" panose="020B0500000000000000" charset="0"/>
      <p:regular r:id="rId24"/>
    </p:embeddedFont>
  </p:embeddedFontLst>
  <p:custDataLst>
    <p:tags r:id="rId2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14420"/>
    <a:srgbClr val="FF6600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4" y="111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97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4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5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46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370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14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2026/2/2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875708" y="1559406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1065" y="2273562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1A4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259</Words>
  <Application>Microsoft Office PowerPoint</Application>
  <PresentationFormat>On-screen Show (16:9)</PresentationFormat>
  <Paragraphs>79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inpin heiti</vt:lpstr>
      <vt:lpstr>Arial</vt:lpstr>
      <vt:lpstr>Arial-Rounded</vt:lpstr>
      <vt:lpstr>Calibri</vt:lpstr>
      <vt:lpstr>Times New Roman</vt:lpstr>
      <vt:lpstr>DFPOP1-W9</vt:lpstr>
      <vt:lpstr>Office 主题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</cp:lastModifiedBy>
  <cp:revision>71</cp:revision>
  <dcterms:created xsi:type="dcterms:W3CDTF">2020-08-13T09:19:00Z</dcterms:created>
  <dcterms:modified xsi:type="dcterms:W3CDTF">2026-02-02T07:10:45Z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