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notesSlides/notesSlide2.xml" ContentType="application/vnd.openxmlformats-officedocument.presentationml.notesSlid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  <p:sldMasterId id="2147483672" r:id="rId5"/>
  </p:sldMasterIdLst>
  <p:notesMasterIdLst>
    <p:notesMasterId r:id="rId27"/>
  </p:notesMasterIdLst>
  <p:sldIdLst>
    <p:sldId id="271" r:id="rId6"/>
    <p:sldId id="288" r:id="rId7"/>
    <p:sldId id="290" r:id="rId8"/>
    <p:sldId id="321" r:id="rId9"/>
    <p:sldId id="320" r:id="rId10"/>
    <p:sldId id="322" r:id="rId11"/>
    <p:sldId id="323" r:id="rId12"/>
    <p:sldId id="325" r:id="rId13"/>
    <p:sldId id="326" r:id="rId14"/>
    <p:sldId id="327" r:id="rId15"/>
    <p:sldId id="328" r:id="rId16"/>
    <p:sldId id="329" r:id="rId17"/>
    <p:sldId id="330" r:id="rId18"/>
    <p:sldId id="324" r:id="rId19"/>
    <p:sldId id="331" r:id="rId20"/>
    <p:sldId id="332" r:id="rId21"/>
    <p:sldId id="333" r:id="rId22"/>
    <p:sldId id="336" r:id="rId23"/>
    <p:sldId id="335" r:id="rId24"/>
    <p:sldId id="337" r:id="rId25"/>
    <p:sldId id="339" r:id="rId26"/>
  </p:sldIdLst>
  <p:sldSz cx="9144000" cy="5143500" type="screen16x9"/>
  <p:notesSz cx="6858000" cy="9144000"/>
  <p:defaultTextStyle>
    <a:defPPr>
      <a:defRPr lang="zh-CN"/>
    </a:defPPr>
    <a:lvl1pPr marL="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Phần Mặc định" id="{58DDB260-AEE1-4CD9-9A9B-3E5750AEBFD3}">
          <p14:sldIdLst>
            <p14:sldId id="271"/>
            <p14:sldId id="288"/>
          </p14:sldIdLst>
        </p14:section>
        <p14:section name="Tiết 1" id="{5306D87E-7522-4F86-AA24-B22D8455523B}">
          <p14:sldIdLst>
            <p14:sldId id="290"/>
            <p14:sldId id="321"/>
            <p14:sldId id="320"/>
            <p14:sldId id="322"/>
            <p14:sldId id="323"/>
            <p14:sldId id="325"/>
            <p14:sldId id="326"/>
            <p14:sldId id="327"/>
            <p14:sldId id="328"/>
            <p14:sldId id="329"/>
            <p14:sldId id="330"/>
            <p14:sldId id="324"/>
            <p14:sldId id="331"/>
            <p14:sldId id="332"/>
            <p14:sldId id="333"/>
            <p14:sldId id="336"/>
            <p14:sldId id="335"/>
            <p14:sldId id="337"/>
            <p14:sldId id="339"/>
          </p14:sldIdLst>
        </p14:section>
        <p14:section name="Tiết 2" id="{D26EF98B-2085-49F3-B273-FBF6FCCC601C}">
          <p14:sldIdLst/>
        </p14:section>
        <p14:section name="Tiết 3" id="{4D846693-4418-42A5-976A-89DDAFEED3E5}">
          <p14:sldIdLst/>
        </p14:section>
      </p14:sectionLst>
    </p:ex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0099"/>
    <a:srgbClr val="CC3399"/>
    <a:srgbClr val="FF66FF"/>
    <a:srgbClr val="307C45"/>
    <a:srgbClr val="6EB147"/>
    <a:srgbClr val="55375F"/>
    <a:srgbClr val="442C4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5A263BF-1178-4B28-874A-543E483E1B30}" v="445" dt="2020-08-18T02:37:00.29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98" d="100"/>
          <a:sy n="98" d="100"/>
        </p:scale>
        <p:origin x="756" y="78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microsoft.com/office/2016/11/relationships/changesInfo" Target="changesInfos/changesInfo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presProps" Target="presProp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Pham Thi Minh Phuong" userId="59a886c1-9eb9-4e41-a264-fe10a6ee0c2c" providerId="ADAL" clId="{35A263BF-1178-4B28-874A-543E483E1B30}"/>
    <pc:docChg chg="custSel addSld delSld modSld sldOrd delMainMaster modMainMaster addSection modSection modShowInfo">
      <pc:chgData name="Pham Thi Minh Phuong" userId="59a886c1-9eb9-4e41-a264-fe10a6ee0c2c" providerId="ADAL" clId="{35A263BF-1178-4B28-874A-543E483E1B30}" dt="2020-08-18T02:37:00.296" v="762" actId="1038"/>
      <pc:docMkLst>
        <pc:docMk/>
      </pc:docMkLst>
      <pc:sldChg chg="modSp mod modAnim">
        <pc:chgData name="Pham Thi Minh Phuong" userId="59a886c1-9eb9-4e41-a264-fe10a6ee0c2c" providerId="ADAL" clId="{35A263BF-1178-4B28-874A-543E483E1B30}" dt="2020-08-18T01:55:42.972" v="114"/>
        <pc:sldMkLst>
          <pc:docMk/>
          <pc:sldMk cId="2412638660" sldId="288"/>
        </pc:sldMkLst>
        <pc:spChg chg="mod">
          <ac:chgData name="Pham Thi Minh Phuong" userId="59a886c1-9eb9-4e41-a264-fe10a6ee0c2c" providerId="ADAL" clId="{35A263BF-1178-4B28-874A-543E483E1B30}" dt="2020-08-18T01:55:03.687" v="112" actId="20577"/>
          <ac:spMkLst>
            <pc:docMk/>
            <pc:sldMk cId="2412638660" sldId="288"/>
            <ac:spMk id="4" creationId="{00000000-0000-0000-0000-000000000000}"/>
          </ac:spMkLst>
        </pc:spChg>
        <pc:spChg chg="mod">
          <ac:chgData name="Pham Thi Minh Phuong" userId="59a886c1-9eb9-4e41-a264-fe10a6ee0c2c" providerId="ADAL" clId="{35A263BF-1178-4B28-874A-543E483E1B30}" dt="2020-08-18T01:54:39.752" v="75" actId="1076"/>
          <ac:spMkLst>
            <pc:docMk/>
            <pc:sldMk cId="2412638660" sldId="288"/>
            <ac:spMk id="6" creationId="{00000000-0000-0000-0000-000000000000}"/>
          </ac:spMkLst>
        </pc:spChg>
        <pc:grpChg chg="mod">
          <ac:chgData name="Pham Thi Minh Phuong" userId="59a886c1-9eb9-4e41-a264-fe10a6ee0c2c" providerId="ADAL" clId="{35A263BF-1178-4B28-874A-543E483E1B30}" dt="2020-08-18T01:54:49.887" v="78" actId="1076"/>
          <ac:grpSpMkLst>
            <pc:docMk/>
            <pc:sldMk cId="2412638660" sldId="288"/>
            <ac:grpSpMk id="8" creationId="{00000000-0000-0000-0000-000000000000}"/>
          </ac:grpSpMkLst>
        </pc:grpChg>
        <pc:picChg chg="mod">
          <ac:chgData name="Pham Thi Minh Phuong" userId="59a886c1-9eb9-4e41-a264-fe10a6ee0c2c" providerId="ADAL" clId="{35A263BF-1178-4B28-874A-543E483E1B30}" dt="2020-08-18T01:54:53.413" v="79" actId="1076"/>
          <ac:picMkLst>
            <pc:docMk/>
            <pc:sldMk cId="2412638660" sldId="288"/>
            <ac:picMk id="3" creationId="{00000000-0000-0000-0000-000000000000}"/>
          </ac:picMkLst>
        </pc:picChg>
      </pc:sldChg>
      <pc:sldChg chg="del">
        <pc:chgData name="Pham Thi Minh Phuong" userId="59a886c1-9eb9-4e41-a264-fe10a6ee0c2c" providerId="ADAL" clId="{35A263BF-1178-4B28-874A-543E483E1B30}" dt="2020-08-18T01:56:14.546" v="115" actId="47"/>
        <pc:sldMkLst>
          <pc:docMk/>
          <pc:sldMk cId="1762366429" sldId="289"/>
        </pc:sldMkLst>
      </pc:sldChg>
      <pc:sldChg chg="delSp modSp mod delAnim modAnim">
        <pc:chgData name="Pham Thi Minh Phuong" userId="59a886c1-9eb9-4e41-a264-fe10a6ee0c2c" providerId="ADAL" clId="{35A263BF-1178-4B28-874A-543E483E1B30}" dt="2020-08-18T01:56:50.600" v="134" actId="1076"/>
        <pc:sldMkLst>
          <pc:docMk/>
          <pc:sldMk cId="971433870" sldId="290"/>
        </pc:sldMkLst>
        <pc:spChg chg="mod">
          <ac:chgData name="Pham Thi Minh Phuong" userId="59a886c1-9eb9-4e41-a264-fe10a6ee0c2c" providerId="ADAL" clId="{35A263BF-1178-4B28-874A-543E483E1B30}" dt="2020-08-18T01:56:50.600" v="134" actId="1076"/>
          <ac:spMkLst>
            <pc:docMk/>
            <pc:sldMk cId="971433870" sldId="290"/>
            <ac:spMk id="25" creationId="{00000000-0000-0000-0000-000000000000}"/>
          </ac:spMkLst>
        </pc:spChg>
        <pc:spChg chg="del">
          <ac:chgData name="Pham Thi Minh Phuong" userId="59a886c1-9eb9-4e41-a264-fe10a6ee0c2c" providerId="ADAL" clId="{35A263BF-1178-4B28-874A-543E483E1B30}" dt="2020-08-18T01:56:21.503" v="116" actId="478"/>
          <ac:spMkLst>
            <pc:docMk/>
            <pc:sldMk cId="971433870" sldId="290"/>
            <ac:spMk id="26" creationId="{00000000-0000-0000-0000-000000000000}"/>
          </ac:spMkLst>
        </pc:spChg>
        <pc:spChg chg="del">
          <ac:chgData name="Pham Thi Minh Phuong" userId="59a886c1-9eb9-4e41-a264-fe10a6ee0c2c" providerId="ADAL" clId="{35A263BF-1178-4B28-874A-543E483E1B30}" dt="2020-08-18T01:56:23.753" v="117" actId="478"/>
          <ac:spMkLst>
            <pc:docMk/>
            <pc:sldMk cId="971433870" sldId="290"/>
            <ac:spMk id="27" creationId="{00000000-0000-0000-0000-000000000000}"/>
          </ac:spMkLst>
        </pc:spChg>
        <pc:spChg chg="del">
          <ac:chgData name="Pham Thi Minh Phuong" userId="59a886c1-9eb9-4e41-a264-fe10a6ee0c2c" providerId="ADAL" clId="{35A263BF-1178-4B28-874A-543E483E1B30}" dt="2020-08-18T01:56:25.503" v="118" actId="478"/>
          <ac:spMkLst>
            <pc:docMk/>
            <pc:sldMk cId="971433870" sldId="290"/>
            <ac:spMk id="28" creationId="{00000000-0000-0000-0000-000000000000}"/>
          </ac:spMkLst>
        </pc:spChg>
        <pc:cxnChg chg="del">
          <ac:chgData name="Pham Thi Minh Phuong" userId="59a886c1-9eb9-4e41-a264-fe10a6ee0c2c" providerId="ADAL" clId="{35A263BF-1178-4B28-874A-543E483E1B30}" dt="2020-08-18T01:56:27.003" v="119" actId="478"/>
          <ac:cxnSpMkLst>
            <pc:docMk/>
            <pc:sldMk cId="971433870" sldId="290"/>
            <ac:cxnSpMk id="29" creationId="{00000000-0000-0000-0000-000000000000}"/>
          </ac:cxnSpMkLst>
        </pc:cxnChg>
      </pc:sldChg>
      <pc:sldChg chg="del">
        <pc:chgData name="Pham Thi Minh Phuong" userId="59a886c1-9eb9-4e41-a264-fe10a6ee0c2c" providerId="ADAL" clId="{35A263BF-1178-4B28-874A-543E483E1B30}" dt="2020-08-18T01:58:03.444" v="135" actId="47"/>
        <pc:sldMkLst>
          <pc:docMk/>
          <pc:sldMk cId="816067349" sldId="291"/>
        </pc:sldMkLst>
      </pc:sldChg>
      <pc:sldChg chg="del">
        <pc:chgData name="Pham Thi Minh Phuong" userId="59a886c1-9eb9-4e41-a264-fe10a6ee0c2c" providerId="ADAL" clId="{35A263BF-1178-4B28-874A-543E483E1B30}" dt="2020-08-18T01:58:03.444" v="135" actId="47"/>
        <pc:sldMkLst>
          <pc:docMk/>
          <pc:sldMk cId="2341827831" sldId="292"/>
        </pc:sldMkLst>
      </pc:sldChg>
      <pc:sldChg chg="del">
        <pc:chgData name="Pham Thi Minh Phuong" userId="59a886c1-9eb9-4e41-a264-fe10a6ee0c2c" providerId="ADAL" clId="{35A263BF-1178-4B28-874A-543E483E1B30}" dt="2020-08-18T01:58:03.444" v="135" actId="47"/>
        <pc:sldMkLst>
          <pc:docMk/>
          <pc:sldMk cId="1020188578" sldId="293"/>
        </pc:sldMkLst>
      </pc:sldChg>
      <pc:sldChg chg="del">
        <pc:chgData name="Pham Thi Minh Phuong" userId="59a886c1-9eb9-4e41-a264-fe10a6ee0c2c" providerId="ADAL" clId="{35A263BF-1178-4B28-874A-543E483E1B30}" dt="2020-08-18T01:58:03.444" v="135" actId="47"/>
        <pc:sldMkLst>
          <pc:docMk/>
          <pc:sldMk cId="2660384906" sldId="294"/>
        </pc:sldMkLst>
      </pc:sldChg>
      <pc:sldChg chg="del">
        <pc:chgData name="Pham Thi Minh Phuong" userId="59a886c1-9eb9-4e41-a264-fe10a6ee0c2c" providerId="ADAL" clId="{35A263BF-1178-4B28-874A-543E483E1B30}" dt="2020-08-18T01:58:03.444" v="135" actId="47"/>
        <pc:sldMkLst>
          <pc:docMk/>
          <pc:sldMk cId="792206661" sldId="295"/>
        </pc:sldMkLst>
      </pc:sldChg>
      <pc:sldChg chg="del">
        <pc:chgData name="Pham Thi Minh Phuong" userId="59a886c1-9eb9-4e41-a264-fe10a6ee0c2c" providerId="ADAL" clId="{35A263BF-1178-4B28-874A-543E483E1B30}" dt="2020-08-18T01:58:03.444" v="135" actId="47"/>
        <pc:sldMkLst>
          <pc:docMk/>
          <pc:sldMk cId="3328650556" sldId="296"/>
        </pc:sldMkLst>
      </pc:sldChg>
      <pc:sldChg chg="del">
        <pc:chgData name="Pham Thi Minh Phuong" userId="59a886c1-9eb9-4e41-a264-fe10a6ee0c2c" providerId="ADAL" clId="{35A263BF-1178-4B28-874A-543E483E1B30}" dt="2020-08-18T01:58:03.444" v="135" actId="47"/>
        <pc:sldMkLst>
          <pc:docMk/>
          <pc:sldMk cId="758354736" sldId="297"/>
        </pc:sldMkLst>
      </pc:sldChg>
      <pc:sldChg chg="del">
        <pc:chgData name="Pham Thi Minh Phuong" userId="59a886c1-9eb9-4e41-a264-fe10a6ee0c2c" providerId="ADAL" clId="{35A263BF-1178-4B28-874A-543E483E1B30}" dt="2020-08-18T01:58:03.444" v="135" actId="47"/>
        <pc:sldMkLst>
          <pc:docMk/>
          <pc:sldMk cId="1760075835" sldId="298"/>
        </pc:sldMkLst>
      </pc:sldChg>
      <pc:sldChg chg="del">
        <pc:chgData name="Pham Thi Minh Phuong" userId="59a886c1-9eb9-4e41-a264-fe10a6ee0c2c" providerId="ADAL" clId="{35A263BF-1178-4B28-874A-543E483E1B30}" dt="2020-08-18T01:58:03.444" v="135" actId="47"/>
        <pc:sldMkLst>
          <pc:docMk/>
          <pc:sldMk cId="841544213" sldId="299"/>
        </pc:sldMkLst>
      </pc:sldChg>
      <pc:sldChg chg="addSp delSp modSp mod ord delAnim modAnim">
        <pc:chgData name="Pham Thi Minh Phuong" userId="59a886c1-9eb9-4e41-a264-fe10a6ee0c2c" providerId="ADAL" clId="{35A263BF-1178-4B28-874A-543E483E1B30}" dt="2020-08-18T02:25:39.805" v="595"/>
        <pc:sldMkLst>
          <pc:docMk/>
          <pc:sldMk cId="553707979" sldId="300"/>
        </pc:sldMkLst>
        <pc:spChg chg="del">
          <ac:chgData name="Pham Thi Minh Phuong" userId="59a886c1-9eb9-4e41-a264-fe10a6ee0c2c" providerId="ADAL" clId="{35A263BF-1178-4B28-874A-543E483E1B30}" dt="2020-08-18T02:07:42.528" v="223" actId="478"/>
          <ac:spMkLst>
            <pc:docMk/>
            <pc:sldMk cId="553707979" sldId="300"/>
            <ac:spMk id="3" creationId="{00000000-0000-0000-0000-000000000000}"/>
          </ac:spMkLst>
        </pc:spChg>
        <pc:spChg chg="del">
          <ac:chgData name="Pham Thi Minh Phuong" userId="59a886c1-9eb9-4e41-a264-fe10a6ee0c2c" providerId="ADAL" clId="{35A263BF-1178-4B28-874A-543E483E1B30}" dt="2020-08-18T02:07:42.528" v="223" actId="478"/>
          <ac:spMkLst>
            <pc:docMk/>
            <pc:sldMk cId="553707979" sldId="300"/>
            <ac:spMk id="6" creationId="{00000000-0000-0000-0000-000000000000}"/>
          </ac:spMkLst>
        </pc:spChg>
        <pc:spChg chg="del">
          <ac:chgData name="Pham Thi Minh Phuong" userId="59a886c1-9eb9-4e41-a264-fe10a6ee0c2c" providerId="ADAL" clId="{35A263BF-1178-4B28-874A-543E483E1B30}" dt="2020-08-18T02:07:42.528" v="223" actId="478"/>
          <ac:spMkLst>
            <pc:docMk/>
            <pc:sldMk cId="553707979" sldId="300"/>
            <ac:spMk id="9" creationId="{00000000-0000-0000-0000-000000000000}"/>
          </ac:spMkLst>
        </pc:spChg>
        <pc:spChg chg="del">
          <ac:chgData name="Pham Thi Minh Phuong" userId="59a886c1-9eb9-4e41-a264-fe10a6ee0c2c" providerId="ADAL" clId="{35A263BF-1178-4B28-874A-543E483E1B30}" dt="2020-08-18T02:07:42.528" v="223" actId="478"/>
          <ac:spMkLst>
            <pc:docMk/>
            <pc:sldMk cId="553707979" sldId="300"/>
            <ac:spMk id="10" creationId="{00000000-0000-0000-0000-000000000000}"/>
          </ac:spMkLst>
        </pc:spChg>
        <pc:spChg chg="del">
          <ac:chgData name="Pham Thi Minh Phuong" userId="59a886c1-9eb9-4e41-a264-fe10a6ee0c2c" providerId="ADAL" clId="{35A263BF-1178-4B28-874A-543E483E1B30}" dt="2020-08-18T02:07:42.528" v="223" actId="478"/>
          <ac:spMkLst>
            <pc:docMk/>
            <pc:sldMk cId="553707979" sldId="300"/>
            <ac:spMk id="11" creationId="{00000000-0000-0000-0000-000000000000}"/>
          </ac:spMkLst>
        </pc:spChg>
        <pc:spChg chg="del">
          <ac:chgData name="Pham Thi Minh Phuong" userId="59a886c1-9eb9-4e41-a264-fe10a6ee0c2c" providerId="ADAL" clId="{35A263BF-1178-4B28-874A-543E483E1B30}" dt="2020-08-18T02:07:42.528" v="223" actId="478"/>
          <ac:spMkLst>
            <pc:docMk/>
            <pc:sldMk cId="553707979" sldId="300"/>
            <ac:spMk id="12" creationId="{00000000-0000-0000-0000-000000000000}"/>
          </ac:spMkLst>
        </pc:spChg>
        <pc:spChg chg="del">
          <ac:chgData name="Pham Thi Minh Phuong" userId="59a886c1-9eb9-4e41-a264-fe10a6ee0c2c" providerId="ADAL" clId="{35A263BF-1178-4B28-874A-543E483E1B30}" dt="2020-08-18T02:07:42.528" v="223" actId="478"/>
          <ac:spMkLst>
            <pc:docMk/>
            <pc:sldMk cId="553707979" sldId="300"/>
            <ac:spMk id="13" creationId="{00000000-0000-0000-0000-000000000000}"/>
          </ac:spMkLst>
        </pc:spChg>
        <pc:spChg chg="del">
          <ac:chgData name="Pham Thi Minh Phuong" userId="59a886c1-9eb9-4e41-a264-fe10a6ee0c2c" providerId="ADAL" clId="{35A263BF-1178-4B28-874A-543E483E1B30}" dt="2020-08-18T02:07:42.528" v="223" actId="478"/>
          <ac:spMkLst>
            <pc:docMk/>
            <pc:sldMk cId="553707979" sldId="300"/>
            <ac:spMk id="14" creationId="{00000000-0000-0000-0000-000000000000}"/>
          </ac:spMkLst>
        </pc:spChg>
        <pc:spChg chg="del">
          <ac:chgData name="Pham Thi Minh Phuong" userId="59a886c1-9eb9-4e41-a264-fe10a6ee0c2c" providerId="ADAL" clId="{35A263BF-1178-4B28-874A-543E483E1B30}" dt="2020-08-18T02:07:42.528" v="223" actId="478"/>
          <ac:spMkLst>
            <pc:docMk/>
            <pc:sldMk cId="553707979" sldId="300"/>
            <ac:spMk id="15" creationId="{00000000-0000-0000-0000-000000000000}"/>
          </ac:spMkLst>
        </pc:spChg>
        <pc:spChg chg="add mod">
          <ac:chgData name="Pham Thi Minh Phuong" userId="59a886c1-9eb9-4e41-a264-fe10a6ee0c2c" providerId="ADAL" clId="{35A263BF-1178-4B28-874A-543E483E1B30}" dt="2020-08-18T02:12:48.057" v="391" actId="1076"/>
          <ac:spMkLst>
            <pc:docMk/>
            <pc:sldMk cId="553707979" sldId="300"/>
            <ac:spMk id="21" creationId="{67CB6753-1C5F-45EE-944A-2E803F95E5F8}"/>
          </ac:spMkLst>
        </pc:spChg>
        <pc:spChg chg="add mod">
          <ac:chgData name="Pham Thi Minh Phuong" userId="59a886c1-9eb9-4e41-a264-fe10a6ee0c2c" providerId="ADAL" clId="{35A263BF-1178-4B28-874A-543E483E1B30}" dt="2020-08-18T02:13:36.310" v="430" actId="1035"/>
          <ac:spMkLst>
            <pc:docMk/>
            <pc:sldMk cId="553707979" sldId="300"/>
            <ac:spMk id="22" creationId="{8C08EF97-40EE-4A1F-ADE7-08E23EFD0A1F}"/>
          </ac:spMkLst>
        </pc:spChg>
        <pc:grpChg chg="del">
          <ac:chgData name="Pham Thi Minh Phuong" userId="59a886c1-9eb9-4e41-a264-fe10a6ee0c2c" providerId="ADAL" clId="{35A263BF-1178-4B28-874A-543E483E1B30}" dt="2020-08-18T02:07:42.528" v="223" actId="478"/>
          <ac:grpSpMkLst>
            <pc:docMk/>
            <pc:sldMk cId="553707979" sldId="300"/>
            <ac:grpSpMk id="16" creationId="{00000000-0000-0000-0000-000000000000}"/>
          </ac:grpSpMkLst>
        </pc:grpChg>
        <pc:picChg chg="add mod modCrop">
          <ac:chgData name="Pham Thi Minh Phuong" userId="59a886c1-9eb9-4e41-a264-fe10a6ee0c2c" providerId="ADAL" clId="{35A263BF-1178-4B28-874A-543E483E1B30}" dt="2020-08-18T02:17:01.917" v="453" actId="14100"/>
          <ac:picMkLst>
            <pc:docMk/>
            <pc:sldMk cId="553707979" sldId="300"/>
            <ac:picMk id="18" creationId="{CBE4DB05-E01F-491C-B70A-7F57CB2B6754}"/>
          </ac:picMkLst>
        </pc:picChg>
        <pc:picChg chg="add mod modCrop">
          <ac:chgData name="Pham Thi Minh Phuong" userId="59a886c1-9eb9-4e41-a264-fe10a6ee0c2c" providerId="ADAL" clId="{35A263BF-1178-4B28-874A-543E483E1B30}" dt="2020-08-18T02:11:26.089" v="314" actId="1076"/>
          <ac:picMkLst>
            <pc:docMk/>
            <pc:sldMk cId="553707979" sldId="300"/>
            <ac:picMk id="20" creationId="{FEF33DC6-6278-4D65-8037-559762F6CBB3}"/>
          </ac:picMkLst>
        </pc:picChg>
        <pc:picChg chg="add del mod modCrop">
          <ac:chgData name="Pham Thi Minh Phuong" userId="59a886c1-9eb9-4e41-a264-fe10a6ee0c2c" providerId="ADAL" clId="{35A263BF-1178-4B28-874A-543E483E1B30}" dt="2020-08-18T02:16:44.203" v="448" actId="478"/>
          <ac:picMkLst>
            <pc:docMk/>
            <pc:sldMk cId="553707979" sldId="300"/>
            <ac:picMk id="23" creationId="{7AF20C27-1121-4E14-9D9E-ECBBE68D26A0}"/>
          </ac:picMkLst>
        </pc:picChg>
      </pc:sldChg>
      <pc:sldChg chg="del">
        <pc:chgData name="Pham Thi Minh Phuong" userId="59a886c1-9eb9-4e41-a264-fe10a6ee0c2c" providerId="ADAL" clId="{35A263BF-1178-4B28-874A-543E483E1B30}" dt="2020-08-18T01:58:03.444" v="135" actId="47"/>
        <pc:sldMkLst>
          <pc:docMk/>
          <pc:sldMk cId="49681728" sldId="301"/>
        </pc:sldMkLst>
      </pc:sldChg>
      <pc:sldChg chg="del">
        <pc:chgData name="Pham Thi Minh Phuong" userId="59a886c1-9eb9-4e41-a264-fe10a6ee0c2c" providerId="ADAL" clId="{35A263BF-1178-4B28-874A-543E483E1B30}" dt="2020-08-18T01:58:03.444" v="135" actId="47"/>
        <pc:sldMkLst>
          <pc:docMk/>
          <pc:sldMk cId="291736782" sldId="302"/>
        </pc:sldMkLst>
      </pc:sldChg>
      <pc:sldChg chg="del">
        <pc:chgData name="Pham Thi Minh Phuong" userId="59a886c1-9eb9-4e41-a264-fe10a6ee0c2c" providerId="ADAL" clId="{35A263BF-1178-4B28-874A-543E483E1B30}" dt="2020-08-18T01:58:03.444" v="135" actId="47"/>
        <pc:sldMkLst>
          <pc:docMk/>
          <pc:sldMk cId="3094743185" sldId="303"/>
        </pc:sldMkLst>
      </pc:sldChg>
      <pc:sldChg chg="del">
        <pc:chgData name="Pham Thi Minh Phuong" userId="59a886c1-9eb9-4e41-a264-fe10a6ee0c2c" providerId="ADAL" clId="{35A263BF-1178-4B28-874A-543E483E1B30}" dt="2020-08-18T01:58:03.444" v="135" actId="47"/>
        <pc:sldMkLst>
          <pc:docMk/>
          <pc:sldMk cId="844930782" sldId="304"/>
        </pc:sldMkLst>
      </pc:sldChg>
      <pc:sldChg chg="del">
        <pc:chgData name="Pham Thi Minh Phuong" userId="59a886c1-9eb9-4e41-a264-fe10a6ee0c2c" providerId="ADAL" clId="{35A263BF-1178-4B28-874A-543E483E1B30}" dt="2020-08-18T01:58:03.444" v="135" actId="47"/>
        <pc:sldMkLst>
          <pc:docMk/>
          <pc:sldMk cId="718362397" sldId="305"/>
        </pc:sldMkLst>
      </pc:sldChg>
      <pc:sldChg chg="del">
        <pc:chgData name="Pham Thi Minh Phuong" userId="59a886c1-9eb9-4e41-a264-fe10a6ee0c2c" providerId="ADAL" clId="{35A263BF-1178-4B28-874A-543E483E1B30}" dt="2020-08-18T01:58:03.444" v="135" actId="47"/>
        <pc:sldMkLst>
          <pc:docMk/>
          <pc:sldMk cId="3200446936" sldId="306"/>
        </pc:sldMkLst>
      </pc:sldChg>
      <pc:sldChg chg="del">
        <pc:chgData name="Pham Thi Minh Phuong" userId="59a886c1-9eb9-4e41-a264-fe10a6ee0c2c" providerId="ADAL" clId="{35A263BF-1178-4B28-874A-543E483E1B30}" dt="2020-08-18T01:58:03.444" v="135" actId="47"/>
        <pc:sldMkLst>
          <pc:docMk/>
          <pc:sldMk cId="186697824" sldId="307"/>
        </pc:sldMkLst>
      </pc:sldChg>
      <pc:sldChg chg="del">
        <pc:chgData name="Pham Thi Minh Phuong" userId="59a886c1-9eb9-4e41-a264-fe10a6ee0c2c" providerId="ADAL" clId="{35A263BF-1178-4B28-874A-543E483E1B30}" dt="2020-08-18T01:58:03.444" v="135" actId="47"/>
        <pc:sldMkLst>
          <pc:docMk/>
          <pc:sldMk cId="3108345331" sldId="308"/>
        </pc:sldMkLst>
      </pc:sldChg>
      <pc:sldChg chg="del">
        <pc:chgData name="Pham Thi Minh Phuong" userId="59a886c1-9eb9-4e41-a264-fe10a6ee0c2c" providerId="ADAL" clId="{35A263BF-1178-4B28-874A-543E483E1B30}" dt="2020-08-18T01:58:03.444" v="135" actId="47"/>
        <pc:sldMkLst>
          <pc:docMk/>
          <pc:sldMk cId="2521279595" sldId="309"/>
        </pc:sldMkLst>
      </pc:sldChg>
      <pc:sldChg chg="addSp delSp modSp mod ord delAnim modAnim">
        <pc:chgData name="Pham Thi Minh Phuong" userId="59a886c1-9eb9-4e41-a264-fe10a6ee0c2c" providerId="ADAL" clId="{35A263BF-1178-4B28-874A-543E483E1B30}" dt="2020-08-18T02:07:22.134" v="220"/>
        <pc:sldMkLst>
          <pc:docMk/>
          <pc:sldMk cId="3973996967" sldId="310"/>
        </pc:sldMkLst>
        <pc:spChg chg="mod">
          <ac:chgData name="Pham Thi Minh Phuong" userId="59a886c1-9eb9-4e41-a264-fe10a6ee0c2c" providerId="ADAL" clId="{35A263BF-1178-4B28-874A-543E483E1B30}" dt="2020-08-18T01:59:17.967" v="153" actId="478"/>
          <ac:spMkLst>
            <pc:docMk/>
            <pc:sldMk cId="3973996967" sldId="310"/>
            <ac:spMk id="4" creationId="{00000000-0000-0000-0000-000000000000}"/>
          </ac:spMkLst>
        </pc:spChg>
        <pc:spChg chg="mod">
          <ac:chgData name="Pham Thi Minh Phuong" userId="59a886c1-9eb9-4e41-a264-fe10a6ee0c2c" providerId="ADAL" clId="{35A263BF-1178-4B28-874A-543E483E1B30}" dt="2020-08-18T01:59:17.967" v="153" actId="478"/>
          <ac:spMkLst>
            <pc:docMk/>
            <pc:sldMk cId="3973996967" sldId="310"/>
            <ac:spMk id="5" creationId="{00000000-0000-0000-0000-000000000000}"/>
          </ac:spMkLst>
        </pc:spChg>
        <pc:spChg chg="del mod">
          <ac:chgData name="Pham Thi Minh Phuong" userId="59a886c1-9eb9-4e41-a264-fe10a6ee0c2c" providerId="ADAL" clId="{35A263BF-1178-4B28-874A-543E483E1B30}" dt="2020-08-18T01:59:15.215" v="152" actId="478"/>
          <ac:spMkLst>
            <pc:docMk/>
            <pc:sldMk cId="3973996967" sldId="310"/>
            <ac:spMk id="6" creationId="{00000000-0000-0000-0000-000000000000}"/>
          </ac:spMkLst>
        </pc:spChg>
        <pc:spChg chg="mod">
          <ac:chgData name="Pham Thi Minh Phuong" userId="59a886c1-9eb9-4e41-a264-fe10a6ee0c2c" providerId="ADAL" clId="{35A263BF-1178-4B28-874A-543E483E1B30}" dt="2020-08-18T01:59:17.967" v="153" actId="478"/>
          <ac:spMkLst>
            <pc:docMk/>
            <pc:sldMk cId="3973996967" sldId="310"/>
            <ac:spMk id="8" creationId="{00000000-0000-0000-0000-000000000000}"/>
          </ac:spMkLst>
        </pc:spChg>
        <pc:spChg chg="mod">
          <ac:chgData name="Pham Thi Minh Phuong" userId="59a886c1-9eb9-4e41-a264-fe10a6ee0c2c" providerId="ADAL" clId="{35A263BF-1178-4B28-874A-543E483E1B30}" dt="2020-08-18T01:59:17.967" v="153" actId="478"/>
          <ac:spMkLst>
            <pc:docMk/>
            <pc:sldMk cId="3973996967" sldId="310"/>
            <ac:spMk id="9" creationId="{00000000-0000-0000-0000-000000000000}"/>
          </ac:spMkLst>
        </pc:spChg>
        <pc:spChg chg="del">
          <ac:chgData name="Pham Thi Minh Phuong" userId="59a886c1-9eb9-4e41-a264-fe10a6ee0c2c" providerId="ADAL" clId="{35A263BF-1178-4B28-874A-543E483E1B30}" dt="2020-08-18T01:59:11.563" v="150" actId="478"/>
          <ac:spMkLst>
            <pc:docMk/>
            <pc:sldMk cId="3973996967" sldId="310"/>
            <ac:spMk id="10" creationId="{00000000-0000-0000-0000-000000000000}"/>
          </ac:spMkLst>
        </pc:spChg>
        <pc:spChg chg="mod">
          <ac:chgData name="Pham Thi Minh Phuong" userId="59a886c1-9eb9-4e41-a264-fe10a6ee0c2c" providerId="ADAL" clId="{35A263BF-1178-4B28-874A-543E483E1B30}" dt="2020-08-18T01:59:17.967" v="153" actId="478"/>
          <ac:spMkLst>
            <pc:docMk/>
            <pc:sldMk cId="3973996967" sldId="310"/>
            <ac:spMk id="12" creationId="{00000000-0000-0000-0000-000000000000}"/>
          </ac:spMkLst>
        </pc:spChg>
        <pc:spChg chg="mod">
          <ac:chgData name="Pham Thi Minh Phuong" userId="59a886c1-9eb9-4e41-a264-fe10a6ee0c2c" providerId="ADAL" clId="{35A263BF-1178-4B28-874A-543E483E1B30}" dt="2020-08-18T01:59:17.967" v="153" actId="478"/>
          <ac:spMkLst>
            <pc:docMk/>
            <pc:sldMk cId="3973996967" sldId="310"/>
            <ac:spMk id="13" creationId="{00000000-0000-0000-0000-000000000000}"/>
          </ac:spMkLst>
        </pc:spChg>
        <pc:spChg chg="del mod">
          <ac:chgData name="Pham Thi Minh Phuong" userId="59a886c1-9eb9-4e41-a264-fe10a6ee0c2c" providerId="ADAL" clId="{35A263BF-1178-4B28-874A-543E483E1B30}" dt="2020-08-18T01:59:17.967" v="153" actId="478"/>
          <ac:spMkLst>
            <pc:docMk/>
            <pc:sldMk cId="3973996967" sldId="310"/>
            <ac:spMk id="14" creationId="{00000000-0000-0000-0000-000000000000}"/>
          </ac:spMkLst>
        </pc:spChg>
        <pc:spChg chg="mod">
          <ac:chgData name="Pham Thi Minh Phuong" userId="59a886c1-9eb9-4e41-a264-fe10a6ee0c2c" providerId="ADAL" clId="{35A263BF-1178-4B28-874A-543E483E1B30}" dt="2020-08-18T02:00:17.824" v="193" actId="1076"/>
          <ac:spMkLst>
            <pc:docMk/>
            <pc:sldMk cId="3973996967" sldId="310"/>
            <ac:spMk id="17" creationId="{00000000-0000-0000-0000-000000000000}"/>
          </ac:spMkLst>
        </pc:spChg>
        <pc:spChg chg="mod">
          <ac:chgData name="Pham Thi Minh Phuong" userId="59a886c1-9eb9-4e41-a264-fe10a6ee0c2c" providerId="ADAL" clId="{35A263BF-1178-4B28-874A-543E483E1B30}" dt="2020-08-18T01:59:17.967" v="153" actId="478"/>
          <ac:spMkLst>
            <pc:docMk/>
            <pc:sldMk cId="3973996967" sldId="310"/>
            <ac:spMk id="20" creationId="{00000000-0000-0000-0000-000000000000}"/>
          </ac:spMkLst>
        </pc:spChg>
        <pc:spChg chg="mod">
          <ac:chgData name="Pham Thi Minh Phuong" userId="59a886c1-9eb9-4e41-a264-fe10a6ee0c2c" providerId="ADAL" clId="{35A263BF-1178-4B28-874A-543E483E1B30}" dt="2020-08-18T01:59:17.967" v="153" actId="478"/>
          <ac:spMkLst>
            <pc:docMk/>
            <pc:sldMk cId="3973996967" sldId="310"/>
            <ac:spMk id="21" creationId="{00000000-0000-0000-0000-000000000000}"/>
          </ac:spMkLst>
        </pc:spChg>
        <pc:spChg chg="del">
          <ac:chgData name="Pham Thi Minh Phuong" userId="59a886c1-9eb9-4e41-a264-fe10a6ee0c2c" providerId="ADAL" clId="{35A263BF-1178-4B28-874A-543E483E1B30}" dt="2020-08-18T01:59:01.782" v="146" actId="478"/>
          <ac:spMkLst>
            <pc:docMk/>
            <pc:sldMk cId="3973996967" sldId="310"/>
            <ac:spMk id="22" creationId="{00000000-0000-0000-0000-000000000000}"/>
          </ac:spMkLst>
        </pc:spChg>
        <pc:spChg chg="del">
          <ac:chgData name="Pham Thi Minh Phuong" userId="59a886c1-9eb9-4e41-a264-fe10a6ee0c2c" providerId="ADAL" clId="{35A263BF-1178-4B28-874A-543E483E1B30}" dt="2020-08-18T01:59:04.990" v="148" actId="478"/>
          <ac:spMkLst>
            <pc:docMk/>
            <pc:sldMk cId="3973996967" sldId="310"/>
            <ac:spMk id="23" creationId="{00000000-0000-0000-0000-000000000000}"/>
          </ac:spMkLst>
        </pc:spChg>
        <pc:spChg chg="del">
          <ac:chgData name="Pham Thi Minh Phuong" userId="59a886c1-9eb9-4e41-a264-fe10a6ee0c2c" providerId="ADAL" clId="{35A263BF-1178-4B28-874A-543E483E1B30}" dt="2020-08-18T01:58:56.134" v="144" actId="478"/>
          <ac:spMkLst>
            <pc:docMk/>
            <pc:sldMk cId="3973996967" sldId="310"/>
            <ac:spMk id="24" creationId="{00000000-0000-0000-0000-000000000000}"/>
          </ac:spMkLst>
        </pc:spChg>
        <pc:spChg chg="del">
          <ac:chgData name="Pham Thi Minh Phuong" userId="59a886c1-9eb9-4e41-a264-fe10a6ee0c2c" providerId="ADAL" clId="{35A263BF-1178-4B28-874A-543E483E1B30}" dt="2020-08-18T01:59:02.798" v="147" actId="478"/>
          <ac:spMkLst>
            <pc:docMk/>
            <pc:sldMk cId="3973996967" sldId="310"/>
            <ac:spMk id="29" creationId="{00000000-0000-0000-0000-000000000000}"/>
          </ac:spMkLst>
        </pc:spChg>
        <pc:spChg chg="del">
          <ac:chgData name="Pham Thi Minh Phuong" userId="59a886c1-9eb9-4e41-a264-fe10a6ee0c2c" providerId="ADAL" clId="{35A263BF-1178-4B28-874A-543E483E1B30}" dt="2020-08-18T01:58:59.085" v="145" actId="478"/>
          <ac:spMkLst>
            <pc:docMk/>
            <pc:sldMk cId="3973996967" sldId="310"/>
            <ac:spMk id="31" creationId="{00000000-0000-0000-0000-000000000000}"/>
          </ac:spMkLst>
        </pc:spChg>
        <pc:spChg chg="del">
          <ac:chgData name="Pham Thi Minh Phuong" userId="59a886c1-9eb9-4e41-a264-fe10a6ee0c2c" providerId="ADAL" clId="{35A263BF-1178-4B28-874A-543E483E1B30}" dt="2020-08-18T01:59:07.742" v="149" actId="478"/>
          <ac:spMkLst>
            <pc:docMk/>
            <pc:sldMk cId="3973996967" sldId="310"/>
            <ac:spMk id="32" creationId="{00000000-0000-0000-0000-000000000000}"/>
          </ac:spMkLst>
        </pc:spChg>
        <pc:grpChg chg="mod">
          <ac:chgData name="Pham Thi Minh Phuong" userId="59a886c1-9eb9-4e41-a264-fe10a6ee0c2c" providerId="ADAL" clId="{35A263BF-1178-4B28-874A-543E483E1B30}" dt="2020-08-18T01:59:17.967" v="153" actId="478"/>
          <ac:grpSpMkLst>
            <pc:docMk/>
            <pc:sldMk cId="3973996967" sldId="310"/>
            <ac:grpSpMk id="2" creationId="{00000000-0000-0000-0000-000000000000}"/>
          </ac:grpSpMkLst>
        </pc:grpChg>
        <pc:grpChg chg="mod">
          <ac:chgData name="Pham Thi Minh Phuong" userId="59a886c1-9eb9-4e41-a264-fe10a6ee0c2c" providerId="ADAL" clId="{35A263BF-1178-4B28-874A-543E483E1B30}" dt="2020-08-18T01:59:17.967" v="153" actId="478"/>
          <ac:grpSpMkLst>
            <pc:docMk/>
            <pc:sldMk cId="3973996967" sldId="310"/>
            <ac:grpSpMk id="3" creationId="{00000000-0000-0000-0000-000000000000}"/>
          </ac:grpSpMkLst>
        </pc:grpChg>
        <pc:grpChg chg="mod">
          <ac:chgData name="Pham Thi Minh Phuong" userId="59a886c1-9eb9-4e41-a264-fe10a6ee0c2c" providerId="ADAL" clId="{35A263BF-1178-4B28-874A-543E483E1B30}" dt="2020-08-18T01:59:17.967" v="153" actId="478"/>
          <ac:grpSpMkLst>
            <pc:docMk/>
            <pc:sldMk cId="3973996967" sldId="310"/>
            <ac:grpSpMk id="7" creationId="{00000000-0000-0000-0000-000000000000}"/>
          </ac:grpSpMkLst>
        </pc:grpChg>
        <pc:grpChg chg="mod">
          <ac:chgData name="Pham Thi Minh Phuong" userId="59a886c1-9eb9-4e41-a264-fe10a6ee0c2c" providerId="ADAL" clId="{35A263BF-1178-4B28-874A-543E483E1B30}" dt="2020-08-18T01:59:17.967" v="153" actId="478"/>
          <ac:grpSpMkLst>
            <pc:docMk/>
            <pc:sldMk cId="3973996967" sldId="310"/>
            <ac:grpSpMk id="11" creationId="{00000000-0000-0000-0000-000000000000}"/>
          </ac:grpSpMkLst>
        </pc:grpChg>
        <pc:grpChg chg="mod">
          <ac:chgData name="Pham Thi Minh Phuong" userId="59a886c1-9eb9-4e41-a264-fe10a6ee0c2c" providerId="ADAL" clId="{35A263BF-1178-4B28-874A-543E483E1B30}" dt="2020-08-18T01:59:17.967" v="153" actId="478"/>
          <ac:grpSpMkLst>
            <pc:docMk/>
            <pc:sldMk cId="3973996967" sldId="310"/>
            <ac:grpSpMk id="15" creationId="{00000000-0000-0000-0000-000000000000}"/>
          </ac:grpSpMkLst>
        </pc:grpChg>
        <pc:grpChg chg="mod">
          <ac:chgData name="Pham Thi Minh Phuong" userId="59a886c1-9eb9-4e41-a264-fe10a6ee0c2c" providerId="ADAL" clId="{35A263BF-1178-4B28-874A-543E483E1B30}" dt="2020-08-18T01:59:17.967" v="153" actId="478"/>
          <ac:grpSpMkLst>
            <pc:docMk/>
            <pc:sldMk cId="3973996967" sldId="310"/>
            <ac:grpSpMk id="18" creationId="{00000000-0000-0000-0000-000000000000}"/>
          </ac:grpSpMkLst>
        </pc:grpChg>
        <pc:picChg chg="add mod">
          <ac:chgData name="Pham Thi Minh Phuong" userId="59a886c1-9eb9-4e41-a264-fe10a6ee0c2c" providerId="ADAL" clId="{35A263BF-1178-4B28-874A-543E483E1B30}" dt="2020-08-18T02:07:20.307" v="219" actId="1076"/>
          <ac:picMkLst>
            <pc:docMk/>
            <pc:sldMk cId="3973996967" sldId="310"/>
            <ac:picMk id="16" creationId="{30B615F4-7A71-4DE2-97D2-676AB3FF234A}"/>
          </ac:picMkLst>
        </pc:picChg>
      </pc:sldChg>
      <pc:sldChg chg="add ord">
        <pc:chgData name="Pham Thi Minh Phuong" userId="59a886c1-9eb9-4e41-a264-fe10a6ee0c2c" providerId="ADAL" clId="{35A263BF-1178-4B28-874A-543E483E1B30}" dt="2020-08-18T02:26:22.143" v="600"/>
        <pc:sldMkLst>
          <pc:docMk/>
          <pc:sldMk cId="532826948" sldId="311"/>
        </pc:sldMkLst>
      </pc:sldChg>
      <pc:sldChg chg="del">
        <pc:chgData name="Pham Thi Minh Phuong" userId="59a886c1-9eb9-4e41-a264-fe10a6ee0c2c" providerId="ADAL" clId="{35A263BF-1178-4B28-874A-543E483E1B30}" dt="2020-08-18T01:58:03.444" v="135" actId="47"/>
        <pc:sldMkLst>
          <pc:docMk/>
          <pc:sldMk cId="2478049159" sldId="311"/>
        </pc:sldMkLst>
      </pc:sldChg>
      <pc:sldChg chg="del">
        <pc:chgData name="Pham Thi Minh Phuong" userId="59a886c1-9eb9-4e41-a264-fe10a6ee0c2c" providerId="ADAL" clId="{35A263BF-1178-4B28-874A-543E483E1B30}" dt="2020-08-18T01:58:03.444" v="135" actId="47"/>
        <pc:sldMkLst>
          <pc:docMk/>
          <pc:sldMk cId="2247141228" sldId="312"/>
        </pc:sldMkLst>
      </pc:sldChg>
      <pc:sldChg chg="add ord">
        <pc:chgData name="Pham Thi Minh Phuong" userId="59a886c1-9eb9-4e41-a264-fe10a6ee0c2c" providerId="ADAL" clId="{35A263BF-1178-4B28-874A-543E483E1B30}" dt="2020-08-18T02:26:19.803" v="598" actId="20578"/>
        <pc:sldMkLst>
          <pc:docMk/>
          <pc:sldMk cId="2316430590" sldId="312"/>
        </pc:sldMkLst>
      </pc:sldChg>
      <pc:sldChg chg="del">
        <pc:chgData name="Pham Thi Minh Phuong" userId="59a886c1-9eb9-4e41-a264-fe10a6ee0c2c" providerId="ADAL" clId="{35A263BF-1178-4B28-874A-543E483E1B30}" dt="2020-08-18T01:58:03.444" v="135" actId="47"/>
        <pc:sldMkLst>
          <pc:docMk/>
          <pc:sldMk cId="679118753" sldId="313"/>
        </pc:sldMkLst>
      </pc:sldChg>
      <pc:sldChg chg="delSp modSp add mod ord delAnim">
        <pc:chgData name="Pham Thi Minh Phuong" userId="59a886c1-9eb9-4e41-a264-fe10a6ee0c2c" providerId="ADAL" clId="{35A263BF-1178-4B28-874A-543E483E1B30}" dt="2020-08-18T02:15:22.856" v="439"/>
        <pc:sldMkLst>
          <pc:docMk/>
          <pc:sldMk cId="3990783949" sldId="313"/>
        </pc:sldMkLst>
        <pc:spChg chg="mod">
          <ac:chgData name="Pham Thi Minh Phuong" userId="59a886c1-9eb9-4e41-a264-fe10a6ee0c2c" providerId="ADAL" clId="{35A263BF-1178-4B28-874A-543E483E1B30}" dt="2020-08-18T02:09:20.639" v="287" actId="14100"/>
          <ac:spMkLst>
            <pc:docMk/>
            <pc:sldMk cId="3990783949" sldId="313"/>
            <ac:spMk id="4" creationId="{00000000-0000-0000-0000-000000000000}"/>
          </ac:spMkLst>
        </pc:spChg>
        <pc:spChg chg="mod">
          <ac:chgData name="Pham Thi Minh Phuong" userId="59a886c1-9eb9-4e41-a264-fe10a6ee0c2c" providerId="ADAL" clId="{35A263BF-1178-4B28-874A-543E483E1B30}" dt="2020-08-18T02:09:32.322" v="289" actId="14100"/>
          <ac:spMkLst>
            <pc:docMk/>
            <pc:sldMk cId="3990783949" sldId="313"/>
            <ac:spMk id="5" creationId="{00000000-0000-0000-0000-000000000000}"/>
          </ac:spMkLst>
        </pc:spChg>
        <pc:spChg chg="mod">
          <ac:chgData name="Pham Thi Minh Phuong" userId="59a886c1-9eb9-4e41-a264-fe10a6ee0c2c" providerId="ADAL" clId="{35A263BF-1178-4B28-874A-543E483E1B30}" dt="2020-08-18T02:09:20.639" v="287" actId="14100"/>
          <ac:spMkLst>
            <pc:docMk/>
            <pc:sldMk cId="3990783949" sldId="313"/>
            <ac:spMk id="8" creationId="{00000000-0000-0000-0000-000000000000}"/>
          </ac:spMkLst>
        </pc:spChg>
        <pc:spChg chg="mod">
          <ac:chgData name="Pham Thi Minh Phuong" userId="59a886c1-9eb9-4e41-a264-fe10a6ee0c2c" providerId="ADAL" clId="{35A263BF-1178-4B28-874A-543E483E1B30}" dt="2020-08-18T02:09:46.284" v="293" actId="1036"/>
          <ac:spMkLst>
            <pc:docMk/>
            <pc:sldMk cId="3990783949" sldId="313"/>
            <ac:spMk id="9" creationId="{00000000-0000-0000-0000-000000000000}"/>
          </ac:spMkLst>
        </pc:spChg>
        <pc:spChg chg="mod">
          <ac:chgData name="Pham Thi Minh Phuong" userId="59a886c1-9eb9-4e41-a264-fe10a6ee0c2c" providerId="ADAL" clId="{35A263BF-1178-4B28-874A-543E483E1B30}" dt="2020-08-18T02:09:20.639" v="287" actId="14100"/>
          <ac:spMkLst>
            <pc:docMk/>
            <pc:sldMk cId="3990783949" sldId="313"/>
            <ac:spMk id="12" creationId="{00000000-0000-0000-0000-000000000000}"/>
          </ac:spMkLst>
        </pc:spChg>
        <pc:spChg chg="mod">
          <ac:chgData name="Pham Thi Minh Phuong" userId="59a886c1-9eb9-4e41-a264-fe10a6ee0c2c" providerId="ADAL" clId="{35A263BF-1178-4B28-874A-543E483E1B30}" dt="2020-08-18T02:09:20.639" v="287" actId="14100"/>
          <ac:spMkLst>
            <pc:docMk/>
            <pc:sldMk cId="3990783949" sldId="313"/>
            <ac:spMk id="13" creationId="{00000000-0000-0000-0000-000000000000}"/>
          </ac:spMkLst>
        </pc:spChg>
        <pc:spChg chg="mod">
          <ac:chgData name="Pham Thi Minh Phuong" userId="59a886c1-9eb9-4e41-a264-fe10a6ee0c2c" providerId="ADAL" clId="{35A263BF-1178-4B28-874A-543E483E1B30}" dt="2020-08-18T02:09:27.458" v="288" actId="1076"/>
          <ac:spMkLst>
            <pc:docMk/>
            <pc:sldMk cId="3990783949" sldId="313"/>
            <ac:spMk id="17" creationId="{00000000-0000-0000-0000-000000000000}"/>
          </ac:spMkLst>
        </pc:spChg>
        <pc:spChg chg="mod">
          <ac:chgData name="Pham Thi Minh Phuong" userId="59a886c1-9eb9-4e41-a264-fe10a6ee0c2c" providerId="ADAL" clId="{35A263BF-1178-4B28-874A-543E483E1B30}" dt="2020-08-18T02:09:20.639" v="287" actId="14100"/>
          <ac:spMkLst>
            <pc:docMk/>
            <pc:sldMk cId="3990783949" sldId="313"/>
            <ac:spMk id="20" creationId="{00000000-0000-0000-0000-000000000000}"/>
          </ac:spMkLst>
        </pc:spChg>
        <pc:spChg chg="mod">
          <ac:chgData name="Pham Thi Minh Phuong" userId="59a886c1-9eb9-4e41-a264-fe10a6ee0c2c" providerId="ADAL" clId="{35A263BF-1178-4B28-874A-543E483E1B30}" dt="2020-08-18T02:09:20.639" v="287" actId="14100"/>
          <ac:spMkLst>
            <pc:docMk/>
            <pc:sldMk cId="3990783949" sldId="313"/>
            <ac:spMk id="21" creationId="{00000000-0000-0000-0000-000000000000}"/>
          </ac:spMkLst>
        </pc:spChg>
        <pc:grpChg chg="mod">
          <ac:chgData name="Pham Thi Minh Phuong" userId="59a886c1-9eb9-4e41-a264-fe10a6ee0c2c" providerId="ADAL" clId="{35A263BF-1178-4B28-874A-543E483E1B30}" dt="2020-08-18T02:09:20.639" v="287" actId="14100"/>
          <ac:grpSpMkLst>
            <pc:docMk/>
            <pc:sldMk cId="3990783949" sldId="313"/>
            <ac:grpSpMk id="2" creationId="{00000000-0000-0000-0000-000000000000}"/>
          </ac:grpSpMkLst>
        </pc:grpChg>
        <pc:grpChg chg="mod">
          <ac:chgData name="Pham Thi Minh Phuong" userId="59a886c1-9eb9-4e41-a264-fe10a6ee0c2c" providerId="ADAL" clId="{35A263BF-1178-4B28-874A-543E483E1B30}" dt="2020-08-18T02:09:20.639" v="287" actId="14100"/>
          <ac:grpSpMkLst>
            <pc:docMk/>
            <pc:sldMk cId="3990783949" sldId="313"/>
            <ac:grpSpMk id="3" creationId="{00000000-0000-0000-0000-000000000000}"/>
          </ac:grpSpMkLst>
        </pc:grpChg>
        <pc:grpChg chg="mod">
          <ac:chgData name="Pham Thi Minh Phuong" userId="59a886c1-9eb9-4e41-a264-fe10a6ee0c2c" providerId="ADAL" clId="{35A263BF-1178-4B28-874A-543E483E1B30}" dt="2020-08-18T02:09:20.639" v="287" actId="14100"/>
          <ac:grpSpMkLst>
            <pc:docMk/>
            <pc:sldMk cId="3990783949" sldId="313"/>
            <ac:grpSpMk id="7" creationId="{00000000-0000-0000-0000-000000000000}"/>
          </ac:grpSpMkLst>
        </pc:grpChg>
        <pc:grpChg chg="mod">
          <ac:chgData name="Pham Thi Minh Phuong" userId="59a886c1-9eb9-4e41-a264-fe10a6ee0c2c" providerId="ADAL" clId="{35A263BF-1178-4B28-874A-543E483E1B30}" dt="2020-08-18T02:09:20.639" v="287" actId="14100"/>
          <ac:grpSpMkLst>
            <pc:docMk/>
            <pc:sldMk cId="3990783949" sldId="313"/>
            <ac:grpSpMk id="11" creationId="{00000000-0000-0000-0000-000000000000}"/>
          </ac:grpSpMkLst>
        </pc:grpChg>
        <pc:grpChg chg="mod">
          <ac:chgData name="Pham Thi Minh Phuong" userId="59a886c1-9eb9-4e41-a264-fe10a6ee0c2c" providerId="ADAL" clId="{35A263BF-1178-4B28-874A-543E483E1B30}" dt="2020-08-18T02:09:20.639" v="287" actId="14100"/>
          <ac:grpSpMkLst>
            <pc:docMk/>
            <pc:sldMk cId="3990783949" sldId="313"/>
            <ac:grpSpMk id="15" creationId="{00000000-0000-0000-0000-000000000000}"/>
          </ac:grpSpMkLst>
        </pc:grpChg>
        <pc:grpChg chg="mod">
          <ac:chgData name="Pham Thi Minh Phuong" userId="59a886c1-9eb9-4e41-a264-fe10a6ee0c2c" providerId="ADAL" clId="{35A263BF-1178-4B28-874A-543E483E1B30}" dt="2020-08-18T02:09:20.639" v="287" actId="14100"/>
          <ac:grpSpMkLst>
            <pc:docMk/>
            <pc:sldMk cId="3990783949" sldId="313"/>
            <ac:grpSpMk id="18" creationId="{00000000-0000-0000-0000-000000000000}"/>
          </ac:grpSpMkLst>
        </pc:grpChg>
        <pc:picChg chg="del">
          <ac:chgData name="Pham Thi Minh Phuong" userId="59a886c1-9eb9-4e41-a264-fe10a6ee0c2c" providerId="ADAL" clId="{35A263BF-1178-4B28-874A-543E483E1B30}" dt="2020-08-18T02:08:43.622" v="227" actId="478"/>
          <ac:picMkLst>
            <pc:docMk/>
            <pc:sldMk cId="3990783949" sldId="313"/>
            <ac:picMk id="16" creationId="{30B615F4-7A71-4DE2-97D2-676AB3FF234A}"/>
          </ac:picMkLst>
        </pc:picChg>
      </pc:sldChg>
      <pc:sldChg chg="addSp modSp add mod modAnim">
        <pc:chgData name="Pham Thi Minh Phuong" userId="59a886c1-9eb9-4e41-a264-fe10a6ee0c2c" providerId="ADAL" clId="{35A263BF-1178-4B28-874A-543E483E1B30}" dt="2020-08-18T02:20:15.267" v="504"/>
        <pc:sldMkLst>
          <pc:docMk/>
          <pc:sldMk cId="886845859" sldId="314"/>
        </pc:sldMkLst>
        <pc:spChg chg="add mod">
          <ac:chgData name="Pham Thi Minh Phuong" userId="59a886c1-9eb9-4e41-a264-fe10a6ee0c2c" providerId="ADAL" clId="{35A263BF-1178-4B28-874A-543E483E1B30}" dt="2020-08-18T02:19:55.765" v="499" actId="1076"/>
          <ac:spMkLst>
            <pc:docMk/>
            <pc:sldMk cId="886845859" sldId="314"/>
            <ac:spMk id="4" creationId="{961183D3-A832-45F9-BB32-83B05ECF1663}"/>
          </ac:spMkLst>
        </pc:spChg>
        <pc:spChg chg="add mod">
          <ac:chgData name="Pham Thi Minh Phuong" userId="59a886c1-9eb9-4e41-a264-fe10a6ee0c2c" providerId="ADAL" clId="{35A263BF-1178-4B28-874A-543E483E1B30}" dt="2020-08-18T02:20:02.252" v="501" actId="1076"/>
          <ac:spMkLst>
            <pc:docMk/>
            <pc:sldMk cId="886845859" sldId="314"/>
            <ac:spMk id="5" creationId="{3556C26F-C632-4FB8-AF0B-2972EAEA8C96}"/>
          </ac:spMkLst>
        </pc:spChg>
        <pc:spChg chg="add mod">
          <ac:chgData name="Pham Thi Minh Phuong" userId="59a886c1-9eb9-4e41-a264-fe10a6ee0c2c" providerId="ADAL" clId="{35A263BF-1178-4B28-874A-543E483E1B30}" dt="2020-08-18T02:19:59.049" v="500" actId="1076"/>
          <ac:spMkLst>
            <pc:docMk/>
            <pc:sldMk cId="886845859" sldId="314"/>
            <ac:spMk id="6" creationId="{2D6B8757-AE21-4BBA-9D72-4799F69A802E}"/>
          </ac:spMkLst>
        </pc:spChg>
        <pc:spChg chg="mod">
          <ac:chgData name="Pham Thi Minh Phuong" userId="59a886c1-9eb9-4e41-a264-fe10a6ee0c2c" providerId="ADAL" clId="{35A263BF-1178-4B28-874A-543E483E1B30}" dt="2020-08-18T02:18:54.394" v="485" actId="20577"/>
          <ac:spMkLst>
            <pc:docMk/>
            <pc:sldMk cId="886845859" sldId="314"/>
            <ac:spMk id="25" creationId="{00000000-0000-0000-0000-000000000000}"/>
          </ac:spMkLst>
        </pc:spChg>
        <pc:picChg chg="mod">
          <ac:chgData name="Pham Thi Minh Phuong" userId="59a886c1-9eb9-4e41-a264-fe10a6ee0c2c" providerId="ADAL" clId="{35A263BF-1178-4B28-874A-543E483E1B30}" dt="2020-08-18T02:18:21.374" v="474" actId="14100"/>
          <ac:picMkLst>
            <pc:docMk/>
            <pc:sldMk cId="886845859" sldId="314"/>
            <ac:picMk id="3" creationId="{00000000-0000-0000-0000-000000000000}"/>
          </ac:picMkLst>
        </pc:picChg>
      </pc:sldChg>
      <pc:sldChg chg="del">
        <pc:chgData name="Pham Thi Minh Phuong" userId="59a886c1-9eb9-4e41-a264-fe10a6ee0c2c" providerId="ADAL" clId="{35A263BF-1178-4B28-874A-543E483E1B30}" dt="2020-08-18T01:58:03.444" v="135" actId="47"/>
        <pc:sldMkLst>
          <pc:docMk/>
          <pc:sldMk cId="2449301880" sldId="314"/>
        </pc:sldMkLst>
      </pc:sldChg>
      <pc:sldChg chg="del">
        <pc:chgData name="Pham Thi Minh Phuong" userId="59a886c1-9eb9-4e41-a264-fe10a6ee0c2c" providerId="ADAL" clId="{35A263BF-1178-4B28-874A-543E483E1B30}" dt="2020-08-18T01:58:03.444" v="135" actId="47"/>
        <pc:sldMkLst>
          <pc:docMk/>
          <pc:sldMk cId="1233579209" sldId="315"/>
        </pc:sldMkLst>
      </pc:sldChg>
      <pc:sldChg chg="modSp add mod">
        <pc:chgData name="Pham Thi Minh Phuong" userId="59a886c1-9eb9-4e41-a264-fe10a6ee0c2c" providerId="ADAL" clId="{35A263BF-1178-4B28-874A-543E483E1B30}" dt="2020-08-18T02:20:45.308" v="518" actId="20577"/>
        <pc:sldMkLst>
          <pc:docMk/>
          <pc:sldMk cId="4073527571" sldId="315"/>
        </pc:sldMkLst>
        <pc:spChg chg="mod">
          <ac:chgData name="Pham Thi Minh Phuong" userId="59a886c1-9eb9-4e41-a264-fe10a6ee0c2c" providerId="ADAL" clId="{35A263BF-1178-4B28-874A-543E483E1B30}" dt="2020-08-18T02:20:45.308" v="518" actId="20577"/>
          <ac:spMkLst>
            <pc:docMk/>
            <pc:sldMk cId="4073527571" sldId="315"/>
            <ac:spMk id="17" creationId="{00000000-0000-0000-0000-000000000000}"/>
          </ac:spMkLst>
        </pc:spChg>
      </pc:sldChg>
      <pc:sldChg chg="modSp add mod modAnim">
        <pc:chgData name="Pham Thi Minh Phuong" userId="59a886c1-9eb9-4e41-a264-fe10a6ee0c2c" providerId="ADAL" clId="{35A263BF-1178-4B28-874A-543E483E1B30}" dt="2020-08-18T02:25:43.440" v="596"/>
        <pc:sldMkLst>
          <pc:docMk/>
          <pc:sldMk cId="218111323" sldId="316"/>
        </pc:sldMkLst>
        <pc:spChg chg="mod">
          <ac:chgData name="Pham Thi Minh Phuong" userId="59a886c1-9eb9-4e41-a264-fe10a6ee0c2c" providerId="ADAL" clId="{35A263BF-1178-4B28-874A-543E483E1B30}" dt="2020-08-18T02:21:46.437" v="584" actId="1076"/>
          <ac:spMkLst>
            <pc:docMk/>
            <pc:sldMk cId="218111323" sldId="316"/>
            <ac:spMk id="21" creationId="{67CB6753-1C5F-45EE-944A-2E803F95E5F8}"/>
          </ac:spMkLst>
        </pc:spChg>
        <pc:spChg chg="mod">
          <ac:chgData name="Pham Thi Minh Phuong" userId="59a886c1-9eb9-4e41-a264-fe10a6ee0c2c" providerId="ADAL" clId="{35A263BF-1178-4B28-874A-543E483E1B30}" dt="2020-08-18T02:25:23.376" v="594" actId="1037"/>
          <ac:spMkLst>
            <pc:docMk/>
            <pc:sldMk cId="218111323" sldId="316"/>
            <ac:spMk id="22" creationId="{8C08EF97-40EE-4A1F-ADE7-08E23EFD0A1F}"/>
          </ac:spMkLst>
        </pc:spChg>
        <pc:picChg chg="mod modCrop">
          <ac:chgData name="Pham Thi Minh Phuong" userId="59a886c1-9eb9-4e41-a264-fe10a6ee0c2c" providerId="ADAL" clId="{35A263BF-1178-4B28-874A-543E483E1B30}" dt="2020-08-18T02:22:16.769" v="591" actId="14100"/>
          <ac:picMkLst>
            <pc:docMk/>
            <pc:sldMk cId="218111323" sldId="316"/>
            <ac:picMk id="18" creationId="{CBE4DB05-E01F-491C-B70A-7F57CB2B6754}"/>
          </ac:picMkLst>
        </pc:picChg>
        <pc:picChg chg="mod modCrop">
          <ac:chgData name="Pham Thi Minh Phuong" userId="59a886c1-9eb9-4e41-a264-fe10a6ee0c2c" providerId="ADAL" clId="{35A263BF-1178-4B28-874A-543E483E1B30}" dt="2020-08-18T02:21:22.254" v="524" actId="1076"/>
          <ac:picMkLst>
            <pc:docMk/>
            <pc:sldMk cId="218111323" sldId="316"/>
            <ac:picMk id="20" creationId="{FEF33DC6-6278-4D65-8037-559762F6CBB3}"/>
          </ac:picMkLst>
        </pc:picChg>
      </pc:sldChg>
      <pc:sldChg chg="modSp add mod">
        <pc:chgData name="Pham Thi Minh Phuong" userId="59a886c1-9eb9-4e41-a264-fe10a6ee0c2c" providerId="ADAL" clId="{35A263BF-1178-4B28-874A-543E483E1B30}" dt="2020-08-18T02:26:38.221" v="614" actId="20577"/>
        <pc:sldMkLst>
          <pc:docMk/>
          <pc:sldMk cId="3984175086" sldId="317"/>
        </pc:sldMkLst>
        <pc:spChg chg="mod">
          <ac:chgData name="Pham Thi Minh Phuong" userId="59a886c1-9eb9-4e41-a264-fe10a6ee0c2c" providerId="ADAL" clId="{35A263BF-1178-4B28-874A-543E483E1B30}" dt="2020-08-18T02:26:38.221" v="614" actId="20577"/>
          <ac:spMkLst>
            <pc:docMk/>
            <pc:sldMk cId="3984175086" sldId="317"/>
            <ac:spMk id="17" creationId="{00000000-0000-0000-0000-000000000000}"/>
          </ac:spMkLst>
        </pc:spChg>
      </pc:sldChg>
      <pc:sldChg chg="modSp add mod">
        <pc:chgData name="Pham Thi Minh Phuong" userId="59a886c1-9eb9-4e41-a264-fe10a6ee0c2c" providerId="ADAL" clId="{35A263BF-1178-4B28-874A-543E483E1B30}" dt="2020-08-18T02:30:12.994" v="653" actId="14100"/>
        <pc:sldMkLst>
          <pc:docMk/>
          <pc:sldMk cId="3749060487" sldId="318"/>
        </pc:sldMkLst>
        <pc:spChg chg="mod">
          <ac:chgData name="Pham Thi Minh Phuong" userId="59a886c1-9eb9-4e41-a264-fe10a6ee0c2c" providerId="ADAL" clId="{35A263BF-1178-4B28-874A-543E483E1B30}" dt="2020-08-18T02:26:58.811" v="616" actId="20577"/>
          <ac:spMkLst>
            <pc:docMk/>
            <pc:sldMk cId="3749060487" sldId="318"/>
            <ac:spMk id="22" creationId="{8C08EF97-40EE-4A1F-ADE7-08E23EFD0A1F}"/>
          </ac:spMkLst>
        </pc:spChg>
        <pc:picChg chg="mod modCrop">
          <ac:chgData name="Pham Thi Minh Phuong" userId="59a886c1-9eb9-4e41-a264-fe10a6ee0c2c" providerId="ADAL" clId="{35A263BF-1178-4B28-874A-543E483E1B30}" dt="2020-08-18T02:30:12.994" v="653" actId="14100"/>
          <ac:picMkLst>
            <pc:docMk/>
            <pc:sldMk cId="3749060487" sldId="318"/>
            <ac:picMk id="18" creationId="{CBE4DB05-E01F-491C-B70A-7F57CB2B6754}"/>
          </ac:picMkLst>
        </pc:picChg>
        <pc:picChg chg="mod modCrop">
          <ac:chgData name="Pham Thi Minh Phuong" userId="59a886c1-9eb9-4e41-a264-fe10a6ee0c2c" providerId="ADAL" clId="{35A263BF-1178-4B28-874A-543E483E1B30}" dt="2020-08-18T02:29:03.856" v="639" actId="14100"/>
          <ac:picMkLst>
            <pc:docMk/>
            <pc:sldMk cId="3749060487" sldId="318"/>
            <ac:picMk id="20" creationId="{FEF33DC6-6278-4D65-8037-559762F6CBB3}"/>
          </ac:picMkLst>
        </pc:picChg>
      </pc:sldChg>
      <pc:sldChg chg="addSp modSp add mod modAnim">
        <pc:chgData name="Pham Thi Minh Phuong" userId="59a886c1-9eb9-4e41-a264-fe10a6ee0c2c" providerId="ADAL" clId="{35A263BF-1178-4B28-874A-543E483E1B30}" dt="2020-08-18T02:37:00.296" v="762" actId="1038"/>
        <pc:sldMkLst>
          <pc:docMk/>
          <pc:sldMk cId="369433564" sldId="319"/>
        </pc:sldMkLst>
        <pc:spChg chg="mod">
          <ac:chgData name="Pham Thi Minh Phuong" userId="59a886c1-9eb9-4e41-a264-fe10a6ee0c2c" providerId="ADAL" clId="{35A263BF-1178-4B28-874A-543E483E1B30}" dt="2020-08-18T02:37:00.296" v="762" actId="1038"/>
          <ac:spMkLst>
            <pc:docMk/>
            <pc:sldMk cId="369433564" sldId="319"/>
            <ac:spMk id="4" creationId="{961183D3-A832-45F9-BB32-83B05ECF1663}"/>
          </ac:spMkLst>
        </pc:spChg>
        <pc:spChg chg="mod">
          <ac:chgData name="Pham Thi Minh Phuong" userId="59a886c1-9eb9-4e41-a264-fe10a6ee0c2c" providerId="ADAL" clId="{35A263BF-1178-4B28-874A-543E483E1B30}" dt="2020-08-18T02:36:52.631" v="752" actId="1037"/>
          <ac:spMkLst>
            <pc:docMk/>
            <pc:sldMk cId="369433564" sldId="319"/>
            <ac:spMk id="5" creationId="{3556C26F-C632-4FB8-AF0B-2972EAEA8C96}"/>
          </ac:spMkLst>
        </pc:spChg>
        <pc:spChg chg="mod">
          <ac:chgData name="Pham Thi Minh Phuong" userId="59a886c1-9eb9-4e41-a264-fe10a6ee0c2c" providerId="ADAL" clId="{35A263BF-1178-4B28-874A-543E483E1B30}" dt="2020-08-18T02:36:46.735" v="745" actId="1076"/>
          <ac:spMkLst>
            <pc:docMk/>
            <pc:sldMk cId="369433564" sldId="319"/>
            <ac:spMk id="6" creationId="{2D6B8757-AE21-4BBA-9D72-4799F69A802E}"/>
          </ac:spMkLst>
        </pc:spChg>
        <pc:spChg chg="add mod">
          <ac:chgData name="Pham Thi Minh Phuong" userId="59a886c1-9eb9-4e41-a264-fe10a6ee0c2c" providerId="ADAL" clId="{35A263BF-1178-4B28-874A-543E483E1B30}" dt="2020-08-18T02:35:50.618" v="733" actId="14861"/>
          <ac:spMkLst>
            <pc:docMk/>
            <pc:sldMk cId="369433564" sldId="319"/>
            <ac:spMk id="7" creationId="{9384FD50-2BA6-45DE-B4C5-FCA56569D0F8}"/>
          </ac:spMkLst>
        </pc:spChg>
        <pc:spChg chg="mod">
          <ac:chgData name="Pham Thi Minh Phuong" userId="59a886c1-9eb9-4e41-a264-fe10a6ee0c2c" providerId="ADAL" clId="{35A263BF-1178-4B28-874A-543E483E1B30}" dt="2020-08-18T02:35:54.615" v="734" actId="1076"/>
          <ac:spMkLst>
            <pc:docMk/>
            <pc:sldMk cId="369433564" sldId="319"/>
            <ac:spMk id="25" creationId="{00000000-0000-0000-0000-000000000000}"/>
          </ac:spMkLst>
        </pc:spChg>
      </pc:sldChg>
      <pc:sldMasterChg chg="modSldLayout">
        <pc:chgData name="Pham Thi Minh Phuong" userId="59a886c1-9eb9-4e41-a264-fe10a6ee0c2c" providerId="ADAL" clId="{35A263BF-1178-4B28-874A-543E483E1B30}" dt="2020-08-18T02:02:10.988" v="217" actId="20577"/>
        <pc:sldMasterMkLst>
          <pc:docMk/>
          <pc:sldMasterMk cId="1881859133" sldId="2147483660"/>
        </pc:sldMasterMkLst>
        <pc:sldLayoutChg chg="modSp mod">
          <pc:chgData name="Pham Thi Minh Phuong" userId="59a886c1-9eb9-4e41-a264-fe10a6ee0c2c" providerId="ADAL" clId="{35A263BF-1178-4B28-874A-543E483E1B30}" dt="2020-08-18T02:02:10.988" v="217" actId="20577"/>
          <pc:sldLayoutMkLst>
            <pc:docMk/>
            <pc:sldMasterMk cId="1881859133" sldId="2147483660"/>
            <pc:sldLayoutMk cId="1784643704" sldId="2147483672"/>
          </pc:sldLayoutMkLst>
          <pc:spChg chg="mod">
            <ac:chgData name="Pham Thi Minh Phuong" userId="59a886c1-9eb9-4e41-a264-fe10a6ee0c2c" providerId="ADAL" clId="{35A263BF-1178-4B28-874A-543E483E1B30}" dt="2020-08-18T02:02:10.988" v="217" actId="20577"/>
            <ac:spMkLst>
              <pc:docMk/>
              <pc:sldMasterMk cId="1881859133" sldId="2147483660"/>
              <pc:sldLayoutMk cId="1784643704" sldId="2147483672"/>
              <ac:spMk id="41" creationId="{AF493636-B449-46E7-9C1C-83C3DD1DFC60}"/>
            </ac:spMkLst>
          </pc:spChg>
        </pc:sldLayoutChg>
      </pc:sldMasterChg>
      <pc:sldMasterChg chg="del delSldLayout">
        <pc:chgData name="Pham Thi Minh Phuong" userId="59a886c1-9eb9-4e41-a264-fe10a6ee0c2c" providerId="ADAL" clId="{35A263BF-1178-4B28-874A-543E483E1B30}" dt="2020-08-18T01:58:03.444" v="135" actId="47"/>
        <pc:sldMasterMkLst>
          <pc:docMk/>
          <pc:sldMasterMk cId="1605212255" sldId="2147483673"/>
        </pc:sldMasterMkLst>
        <pc:sldLayoutChg chg="del">
          <pc:chgData name="Pham Thi Minh Phuong" userId="59a886c1-9eb9-4e41-a264-fe10a6ee0c2c" providerId="ADAL" clId="{35A263BF-1178-4B28-874A-543E483E1B30}" dt="2020-08-18T01:58:03.444" v="135" actId="47"/>
          <pc:sldLayoutMkLst>
            <pc:docMk/>
            <pc:sldMasterMk cId="1605212255" sldId="2147483673"/>
            <pc:sldLayoutMk cId="2654066645" sldId="2147483674"/>
          </pc:sldLayoutMkLst>
        </pc:sldLayoutChg>
        <pc:sldLayoutChg chg="del">
          <pc:chgData name="Pham Thi Minh Phuong" userId="59a886c1-9eb9-4e41-a264-fe10a6ee0c2c" providerId="ADAL" clId="{35A263BF-1178-4B28-874A-543E483E1B30}" dt="2020-08-18T01:58:03.444" v="135" actId="47"/>
          <pc:sldLayoutMkLst>
            <pc:docMk/>
            <pc:sldMasterMk cId="1605212255" sldId="2147483673"/>
            <pc:sldLayoutMk cId="2987541789" sldId="2147483675"/>
          </pc:sldLayoutMkLst>
        </pc:sldLayoutChg>
        <pc:sldLayoutChg chg="del">
          <pc:chgData name="Pham Thi Minh Phuong" userId="59a886c1-9eb9-4e41-a264-fe10a6ee0c2c" providerId="ADAL" clId="{35A263BF-1178-4B28-874A-543E483E1B30}" dt="2020-08-18T01:58:03.444" v="135" actId="47"/>
          <pc:sldLayoutMkLst>
            <pc:docMk/>
            <pc:sldMasterMk cId="1605212255" sldId="2147483673"/>
            <pc:sldLayoutMk cId="1816289622" sldId="2147483676"/>
          </pc:sldLayoutMkLst>
        </pc:sldLayoutChg>
        <pc:sldLayoutChg chg="del">
          <pc:chgData name="Pham Thi Minh Phuong" userId="59a886c1-9eb9-4e41-a264-fe10a6ee0c2c" providerId="ADAL" clId="{35A263BF-1178-4B28-874A-543E483E1B30}" dt="2020-08-18T01:58:03.444" v="135" actId="47"/>
          <pc:sldLayoutMkLst>
            <pc:docMk/>
            <pc:sldMasterMk cId="1605212255" sldId="2147483673"/>
            <pc:sldLayoutMk cId="3472415014" sldId="2147483677"/>
          </pc:sldLayoutMkLst>
        </pc:sldLayoutChg>
        <pc:sldLayoutChg chg="del">
          <pc:chgData name="Pham Thi Minh Phuong" userId="59a886c1-9eb9-4e41-a264-fe10a6ee0c2c" providerId="ADAL" clId="{35A263BF-1178-4B28-874A-543E483E1B30}" dt="2020-08-18T01:58:03.444" v="135" actId="47"/>
          <pc:sldLayoutMkLst>
            <pc:docMk/>
            <pc:sldMasterMk cId="1605212255" sldId="2147483673"/>
            <pc:sldLayoutMk cId="3859294957" sldId="2147483678"/>
          </pc:sldLayoutMkLst>
        </pc:sldLayoutChg>
        <pc:sldLayoutChg chg="del">
          <pc:chgData name="Pham Thi Minh Phuong" userId="59a886c1-9eb9-4e41-a264-fe10a6ee0c2c" providerId="ADAL" clId="{35A263BF-1178-4B28-874A-543E483E1B30}" dt="2020-08-18T01:58:03.444" v="135" actId="47"/>
          <pc:sldLayoutMkLst>
            <pc:docMk/>
            <pc:sldMasterMk cId="1605212255" sldId="2147483673"/>
            <pc:sldLayoutMk cId="4067993372" sldId="2147483679"/>
          </pc:sldLayoutMkLst>
        </pc:sldLayoutChg>
        <pc:sldLayoutChg chg="del">
          <pc:chgData name="Pham Thi Minh Phuong" userId="59a886c1-9eb9-4e41-a264-fe10a6ee0c2c" providerId="ADAL" clId="{35A263BF-1178-4B28-874A-543E483E1B30}" dt="2020-08-18T01:58:03.444" v="135" actId="47"/>
          <pc:sldLayoutMkLst>
            <pc:docMk/>
            <pc:sldMasterMk cId="1605212255" sldId="2147483673"/>
            <pc:sldLayoutMk cId="798066714" sldId="2147483680"/>
          </pc:sldLayoutMkLst>
        </pc:sldLayoutChg>
        <pc:sldLayoutChg chg="del">
          <pc:chgData name="Pham Thi Minh Phuong" userId="59a886c1-9eb9-4e41-a264-fe10a6ee0c2c" providerId="ADAL" clId="{35A263BF-1178-4B28-874A-543E483E1B30}" dt="2020-08-18T01:58:03.444" v="135" actId="47"/>
          <pc:sldLayoutMkLst>
            <pc:docMk/>
            <pc:sldMasterMk cId="1605212255" sldId="2147483673"/>
            <pc:sldLayoutMk cId="1666964810" sldId="2147483681"/>
          </pc:sldLayoutMkLst>
        </pc:sldLayoutChg>
        <pc:sldLayoutChg chg="del">
          <pc:chgData name="Pham Thi Minh Phuong" userId="59a886c1-9eb9-4e41-a264-fe10a6ee0c2c" providerId="ADAL" clId="{35A263BF-1178-4B28-874A-543E483E1B30}" dt="2020-08-18T01:58:03.444" v="135" actId="47"/>
          <pc:sldLayoutMkLst>
            <pc:docMk/>
            <pc:sldMasterMk cId="1605212255" sldId="2147483673"/>
            <pc:sldLayoutMk cId="266334923" sldId="2147483682"/>
          </pc:sldLayoutMkLst>
        </pc:sldLayoutChg>
        <pc:sldLayoutChg chg="del">
          <pc:chgData name="Pham Thi Minh Phuong" userId="59a886c1-9eb9-4e41-a264-fe10a6ee0c2c" providerId="ADAL" clId="{35A263BF-1178-4B28-874A-543E483E1B30}" dt="2020-08-18T01:58:03.444" v="135" actId="47"/>
          <pc:sldLayoutMkLst>
            <pc:docMk/>
            <pc:sldMasterMk cId="1605212255" sldId="2147483673"/>
            <pc:sldLayoutMk cId="3399985446" sldId="2147483683"/>
          </pc:sldLayoutMkLst>
        </pc:sldLayoutChg>
        <pc:sldLayoutChg chg="del">
          <pc:chgData name="Pham Thi Minh Phuong" userId="59a886c1-9eb9-4e41-a264-fe10a6ee0c2c" providerId="ADAL" clId="{35A263BF-1178-4B28-874A-543E483E1B30}" dt="2020-08-18T01:58:03.444" v="135" actId="47"/>
          <pc:sldLayoutMkLst>
            <pc:docMk/>
            <pc:sldMasterMk cId="1605212255" sldId="2147483673"/>
            <pc:sldLayoutMk cId="3094881050" sldId="2147483684"/>
          </pc:sldLayoutMkLst>
        </pc:sldLayoutChg>
      </pc:sldMaster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4E8BE76-29C8-41AB-8544-889D89FA4F96}" type="datetimeFigureOut">
              <a:rPr lang="zh-CN" altLang="en-US" smtClean="0"/>
              <a:pPr/>
              <a:t>2020/8/25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93AD677-048F-409F-AACD-0A0B5EF61C8C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823667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291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CN" altLang="en-US"/>
          </a:p>
        </p:txBody>
      </p:sp>
      <p:sp>
        <p:nvSpPr>
          <p:cNvPr id="12292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9pPr>
          </a:lstStyle>
          <a:p>
            <a:fld id="{8E734D7E-DDC1-43BA-BA84-4A1CFE3D3418}" type="slidenum">
              <a:rPr lang="zh-CN" altLang="en-US" sz="1200">
                <a:latin typeface="Calibri" panose="020F0502020204030204" pitchFamily="34" charset="0"/>
                <a:ea typeface="宋体" panose="02010600030101010101" pitchFamily="2" charset="-122"/>
              </a:rPr>
              <a:pPr/>
              <a:t>2</a:t>
            </a:fld>
            <a:endParaRPr lang="zh-CN" altLang="en-US" sz="1200"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01199124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291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CN" altLang="en-US"/>
          </a:p>
        </p:txBody>
      </p:sp>
      <p:sp>
        <p:nvSpPr>
          <p:cNvPr id="12292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9pPr>
          </a:lstStyle>
          <a:p>
            <a:fld id="{8E734D7E-DDC1-43BA-BA84-4A1CFE3D3418}" type="slidenum">
              <a:rPr lang="zh-CN" altLang="en-US" sz="1200">
                <a:latin typeface="Calibri" panose="020F0502020204030204" pitchFamily="34" charset="0"/>
                <a:ea typeface="宋体" panose="02010600030101010101" pitchFamily="2" charset="-122"/>
              </a:rPr>
              <a:pPr/>
              <a:t>3</a:t>
            </a:fld>
            <a:endParaRPr lang="zh-CN" altLang="en-US" sz="1200"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3723346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CN" altLang="en-US"/>
              <a:t>单击以编辑母版副标题样式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37975-6AF7-4301-9DC5-87C074AA59D1}" type="datetimeFigureOut">
              <a:rPr lang="zh-CN" altLang="en-US" smtClean="0"/>
              <a:pPr/>
              <a:t>2020/8/25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87A4-0198-42B4-AAAE-EDBADA4485A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23746729"/>
      </p:ext>
    </p:extLst>
  </p:cSld>
  <p:clrMapOvr>
    <a:masterClrMapping/>
  </p:clrMapOvr>
  <p:transition spd="slow" advClick="0" advTm="0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37975-6AF7-4301-9DC5-87C074AA59D1}" type="datetimeFigureOut">
              <a:rPr lang="zh-CN" altLang="en-US" smtClean="0"/>
              <a:pPr/>
              <a:t>2020/8/25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87A4-0198-42B4-AAAE-EDBADA4485A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59827731"/>
      </p:ext>
    </p:extLst>
  </p:cSld>
  <p:clrMapOvr>
    <a:masterClrMapping/>
  </p:clrMapOvr>
  <p:transition spd="slow" advClick="0" advTm="0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37975-6AF7-4301-9DC5-87C074AA59D1}" type="datetimeFigureOut">
              <a:rPr lang="zh-CN" altLang="en-US" smtClean="0"/>
              <a:pPr/>
              <a:t>2020/8/25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87A4-0198-42B4-AAAE-EDBADA4485A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68846656"/>
      </p:ext>
    </p:extLst>
  </p:cSld>
  <p:clrMapOvr>
    <a:masterClrMapping/>
  </p:clrMapOvr>
  <p:transition spd="slow" advClick="0" advTm="0"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25E35D-7E37-4B1A-8B7A-B9C5DD57CEE1}" type="datetimeFigureOut">
              <a:rPr lang="en-US" smtClean="0"/>
              <a:t>8/25/2020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D6CE56-0EF4-4763-8D9B-A53FFBB2E0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280638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25E35D-7E37-4B1A-8B7A-B9C5DD57CEE1}" type="datetimeFigureOut">
              <a:rPr lang="en-US" smtClean="0"/>
              <a:t>8/25/2020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D6CE56-0EF4-4763-8D9B-A53FFBB2E0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593625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25E35D-7E37-4B1A-8B7A-B9C5DD57CEE1}" type="datetimeFigureOut">
              <a:rPr lang="en-US" smtClean="0"/>
              <a:t>8/25/2020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D6CE56-0EF4-4763-8D9B-A53FFBB2E0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084250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25E35D-7E37-4B1A-8B7A-B9C5DD57CEE1}" type="datetimeFigureOut">
              <a:rPr lang="en-US" smtClean="0"/>
              <a:t>8/25/2020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D6CE56-0EF4-4763-8D9B-A53FFBB2E0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80398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25E35D-7E37-4B1A-8B7A-B9C5DD57CEE1}" type="datetimeFigureOut">
              <a:rPr lang="en-US" smtClean="0"/>
              <a:t>8/25/2020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D6CE56-0EF4-4763-8D9B-A53FFBB2E0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361277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25E35D-7E37-4B1A-8B7A-B9C5DD57CEE1}" type="datetimeFigureOut">
              <a:rPr lang="en-US" smtClean="0"/>
              <a:t>8/25/2020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D6CE56-0EF4-4763-8D9B-A53FFBB2E0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944776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25E35D-7E37-4B1A-8B7A-B9C5DD57CEE1}" type="datetimeFigureOut">
              <a:rPr lang="en-US" smtClean="0"/>
              <a:t>8/25/2020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D6CE56-0EF4-4763-8D9B-A53FFBB2E0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116989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25E35D-7E37-4B1A-8B7A-B9C5DD57CEE1}" type="datetimeFigureOut">
              <a:rPr lang="en-US" smtClean="0"/>
              <a:t>8/25/2020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D6CE56-0EF4-4763-8D9B-A53FFBB2E0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03578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37975-6AF7-4301-9DC5-87C074AA59D1}" type="datetimeFigureOut">
              <a:rPr lang="zh-CN" altLang="en-US" smtClean="0"/>
              <a:pPr/>
              <a:t>2020/8/25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87A4-0198-42B4-AAAE-EDBADA4485A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46103537"/>
      </p:ext>
    </p:extLst>
  </p:cSld>
  <p:clrMapOvr>
    <a:masterClrMapping/>
  </p:clrMapOvr>
  <p:transition spd="slow" advClick="0" advTm="0">
    <p:fade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25E35D-7E37-4B1A-8B7A-B9C5DD57CEE1}" type="datetimeFigureOut">
              <a:rPr lang="en-US" smtClean="0"/>
              <a:t>8/25/2020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D6CE56-0EF4-4763-8D9B-A53FFBB2E0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143472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25E35D-7E37-4B1A-8B7A-B9C5DD57CEE1}" type="datetimeFigureOut">
              <a:rPr lang="en-US" smtClean="0"/>
              <a:t>8/25/2020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D6CE56-0EF4-4763-8D9B-A53FFBB2E0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12404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25E35D-7E37-4B1A-8B7A-B9C5DD57CEE1}" type="datetimeFigureOut">
              <a:rPr lang="en-US" smtClean="0"/>
              <a:t>8/25/2020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D6CE56-0EF4-4763-8D9B-A53FFBB2E0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09427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37975-6AF7-4301-9DC5-87C074AA59D1}" type="datetimeFigureOut">
              <a:rPr lang="zh-CN" altLang="en-US" smtClean="0"/>
              <a:pPr/>
              <a:t>2020/8/25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87A4-0198-42B4-AAAE-EDBADA4485A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579085"/>
      </p:ext>
    </p:extLst>
  </p:cSld>
  <p:clrMapOvr>
    <a:masterClrMapping/>
  </p:clrMapOvr>
  <p:transition spd="slow" advClick="0" advTm="0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37975-6AF7-4301-9DC5-87C074AA59D1}" type="datetimeFigureOut">
              <a:rPr lang="zh-CN" altLang="en-US" smtClean="0"/>
              <a:pPr/>
              <a:t>2020/8/25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87A4-0198-42B4-AAAE-EDBADA4485A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35159219"/>
      </p:ext>
    </p:extLst>
  </p:cSld>
  <p:clrMapOvr>
    <a:masterClrMapping/>
  </p:clrMapOvr>
  <p:transition spd="slow" advClick="0" advTm="0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37975-6AF7-4301-9DC5-87C074AA59D1}" type="datetimeFigureOut">
              <a:rPr lang="zh-CN" altLang="en-US" smtClean="0"/>
              <a:pPr/>
              <a:t>2020/8/25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87A4-0198-42B4-AAAE-EDBADA4485AB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11" name="矩形 10"/>
          <p:cNvSpPr/>
          <p:nvPr userDrawn="1"/>
        </p:nvSpPr>
        <p:spPr>
          <a:xfrm>
            <a:off x="6917342" y="4252168"/>
            <a:ext cx="775136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400"/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模板下载：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www.1ppt.com/moban/          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行业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模板：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www.1ppt.com/hangye/ </a:t>
            </a:r>
          </a:p>
          <a:p>
            <a:pPr defTabSz="914400"/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节日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模板：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www.1ppt.com/jieri/          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素材：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www.1ppt.com/sucai/</a:t>
            </a:r>
          </a:p>
          <a:p>
            <a:pPr defTabSz="914400"/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背景图片：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www.1ppt.com/beijing/        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图表：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www.1ppt.com/tubiao/      </a:t>
            </a:r>
          </a:p>
          <a:p>
            <a:pPr defTabSz="914400"/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精美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         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教程： 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www.1ppt.com/powerpoint/      </a:t>
            </a:r>
          </a:p>
          <a:p>
            <a:pPr defTabSz="914400"/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课件：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www.1ppt.com/kejian/             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字体下载：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www.1ppt.com/ziti/</a:t>
            </a:r>
          </a:p>
          <a:p>
            <a:pPr defTabSz="914400"/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工作总结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www.1ppt.com/xiazai/zongjie/ 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工作计划：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www.1ppt.com/xiazai/jihua/</a:t>
            </a:r>
          </a:p>
          <a:p>
            <a:pPr defTabSz="914400"/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商务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模板：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www.1ppt.com/moban/shangwu/  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个人简历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www.1ppt.com/xiazai/jianli/  </a:t>
            </a:r>
          </a:p>
          <a:p>
            <a:pPr defTabSz="914400"/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毕业答辩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www.1ppt.com/xiazai/dabian/  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工作汇报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www.1ppt.com/xiazai/huibao/    </a:t>
            </a:r>
          </a:p>
          <a:p>
            <a:pPr defTabSz="914400"/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5492275"/>
      </p:ext>
    </p:extLst>
  </p:cSld>
  <p:clrMapOvr>
    <a:masterClrMapping/>
  </p:clrMapOvr>
  <p:transition spd="slow" advClick="0" advTm="0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37975-6AF7-4301-9DC5-87C074AA59D1}" type="datetimeFigureOut">
              <a:rPr lang="zh-CN" altLang="en-US" smtClean="0"/>
              <a:pPr/>
              <a:t>2020/8/25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87A4-0198-42B4-AAAE-EDBADA4485A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89057927"/>
      </p:ext>
    </p:extLst>
  </p:cSld>
  <p:clrMapOvr>
    <a:masterClrMapping/>
  </p:clrMapOvr>
  <p:transition spd="slow" advClick="0" advTm="0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37975-6AF7-4301-9DC5-87C074AA59D1}" type="datetimeFigureOut">
              <a:rPr lang="zh-CN" altLang="en-US" smtClean="0"/>
              <a:pPr/>
              <a:t>2020/8/25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87A4-0198-42B4-AAAE-EDBADA4485A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40428924"/>
      </p:ext>
    </p:extLst>
  </p:cSld>
  <p:clrMapOvr>
    <a:masterClrMapping/>
  </p:clrMapOvr>
  <p:transition spd="slow" advClick="0" advTm="0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37975-6AF7-4301-9DC5-87C074AA59D1}" type="datetimeFigureOut">
              <a:rPr lang="zh-CN" altLang="en-US" smtClean="0"/>
              <a:pPr/>
              <a:t>2020/8/25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87A4-0198-42B4-AAAE-EDBADA4485A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26863871"/>
      </p:ext>
    </p:extLst>
  </p:cSld>
  <p:clrMapOvr>
    <a:masterClrMapping/>
  </p:clrMapOvr>
  <p:transition spd="slow" advClick="0" advTm="0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37975-6AF7-4301-9DC5-87C074AA59D1}" type="datetimeFigureOut">
              <a:rPr lang="zh-CN" altLang="en-US" smtClean="0"/>
              <a:pPr/>
              <a:t>2020/8/25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87A4-0198-42B4-AAAE-EDBADA4485A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7201385"/>
      </p:ext>
    </p:extLst>
  </p:cSld>
  <p:clrMapOvr>
    <a:masterClrMapping/>
  </p:clrMapOvr>
  <p:transition spd="slow" advClick="0" advTm="0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A37975-6AF7-4301-9DC5-87C074AA59D1}" type="datetimeFigureOut">
              <a:rPr lang="zh-CN" altLang="en-US" smtClean="0"/>
              <a:pPr/>
              <a:t>2020/8/25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7987A4-0198-42B4-AAAE-EDBADA4485A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818591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spd="slow" advClick="0" advTm="0">
    <p:fade/>
  </p:transition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25E35D-7E37-4B1A-8B7A-B9C5DD57CEE1}" type="datetimeFigureOut">
              <a:rPr lang="en-US" smtClean="0"/>
              <a:t>8/25/2020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D6CE56-0EF4-4763-8D9B-A53FFBB2E0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06242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8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jpeg"/><Relationship Id="rId4" Type="http://schemas.openxmlformats.org/officeDocument/2006/relationships/image" Target="../media/image14.gi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jpeg"/><Relationship Id="rId4" Type="http://schemas.openxmlformats.org/officeDocument/2006/relationships/image" Target="../media/image14.gi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jpeg"/><Relationship Id="rId4" Type="http://schemas.openxmlformats.org/officeDocument/2006/relationships/image" Target="../media/image14.gi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jpeg"/><Relationship Id="rId4" Type="http://schemas.openxmlformats.org/officeDocument/2006/relationships/image" Target="../media/image14.gif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gif"/><Relationship Id="rId3" Type="http://schemas.openxmlformats.org/officeDocument/2006/relationships/image" Target="../media/image10.jpeg"/><Relationship Id="rId7" Type="http://schemas.openxmlformats.org/officeDocument/2006/relationships/image" Target="../media/image5.gif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7" Type="http://schemas.openxmlformats.org/officeDocument/2006/relationships/image" Target="../media/image11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jpeg"/><Relationship Id="rId5" Type="http://schemas.openxmlformats.org/officeDocument/2006/relationships/image" Target="../media/image14.gif"/><Relationship Id="rId4" Type="http://schemas.openxmlformats.org/officeDocument/2006/relationships/image" Target="../media/image5.gi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gi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3.xml"/><Relationship Id="rId5" Type="http://schemas.openxmlformats.org/officeDocument/2006/relationships/image" Target="../media/image8.jpeg"/><Relationship Id="rId4" Type="http://schemas.openxmlformats.org/officeDocument/2006/relationships/image" Target="../media/image15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tags" Target="../tags/tag5.xml"/><Relationship Id="rId1" Type="http://schemas.openxmlformats.org/officeDocument/2006/relationships/tags" Target="../tags/tag4.xml"/><Relationship Id="rId5" Type="http://schemas.openxmlformats.org/officeDocument/2006/relationships/image" Target="../media/image16.jpeg"/><Relationship Id="rId4" Type="http://schemas.openxmlformats.org/officeDocument/2006/relationships/image" Target="../media/image7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tags" Target="../tags/tag8.xml"/><Relationship Id="rId2" Type="http://schemas.openxmlformats.org/officeDocument/2006/relationships/tags" Target="../tags/tag7.xml"/><Relationship Id="rId1" Type="http://schemas.openxmlformats.org/officeDocument/2006/relationships/tags" Target="../tags/tag6.xml"/><Relationship Id="rId6" Type="http://schemas.openxmlformats.org/officeDocument/2006/relationships/image" Target="../media/image16.jpeg"/><Relationship Id="rId5" Type="http://schemas.openxmlformats.org/officeDocument/2006/relationships/image" Target="../media/image7.jpeg"/><Relationship Id="rId4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.xml"/><Relationship Id="rId4" Type="http://schemas.openxmlformats.org/officeDocument/2006/relationships/image" Target="../media/image2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gi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gi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.xml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gif"/><Relationship Id="rId4" Type="http://schemas.openxmlformats.org/officeDocument/2006/relationships/image" Target="../media/image5.gi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jpeg"/><Relationship Id="rId4" Type="http://schemas.openxmlformats.org/officeDocument/2006/relationships/image" Target="../media/image14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90747EA-37D5-4118-A640-831FA285C2A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460" y="0"/>
            <a:ext cx="901754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20045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Hình ảnh 19">
            <a:extLst>
              <a:ext uri="{FF2B5EF4-FFF2-40B4-BE49-F238E27FC236}">
                <a16:creationId xmlns:a16="http://schemas.microsoft.com/office/drawing/2014/main" id="{FEF33DC6-6278-4D65-8037-559762F6CBB3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01" t="13195" r="81938" b="80624"/>
          <a:stretch/>
        </p:blipFill>
        <p:spPr>
          <a:xfrm>
            <a:off x="0" y="-7705"/>
            <a:ext cx="1402311" cy="83704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4" descr="E:\HÌNH NỀN PP\anh-dong-321_113857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320318"/>
            <a:ext cx="932503" cy="2714620"/>
          </a:xfrm>
          <a:prstGeom prst="rect">
            <a:avLst/>
          </a:prstGeom>
          <a:noFill/>
        </p:spPr>
      </p:pic>
      <p:pic>
        <p:nvPicPr>
          <p:cNvPr id="6" name="Picture 5" descr="E:\HÌNH NỀN PP\hinh-nen-dong-hoa-la-dep-1-68_104333217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997367" y="31899"/>
            <a:ext cx="955247" cy="951222"/>
          </a:xfrm>
          <a:prstGeom prst="rect">
            <a:avLst/>
          </a:prstGeom>
          <a:noFill/>
        </p:spPr>
      </p:pic>
      <p:pic>
        <p:nvPicPr>
          <p:cNvPr id="9" name="Picture 6" descr="C:\Users\Tuan\Desktop\4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635"/>
          <a:stretch/>
        </p:blipFill>
        <p:spPr bwMode="auto">
          <a:xfrm>
            <a:off x="1402310" y="130696"/>
            <a:ext cx="6348825" cy="3832009"/>
          </a:xfrm>
          <a:prstGeom prst="rect">
            <a:avLst/>
          </a:prstGeom>
          <a:ln w="3175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2135961" y="4016386"/>
            <a:ext cx="566833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Uống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đun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sôi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hoặc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khử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trùng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33224147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Hình ảnh 19">
            <a:extLst>
              <a:ext uri="{FF2B5EF4-FFF2-40B4-BE49-F238E27FC236}">
                <a16:creationId xmlns:a16="http://schemas.microsoft.com/office/drawing/2014/main" id="{FEF33DC6-6278-4D65-8037-559762F6CBB3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01" t="13195" r="81938" b="80624"/>
          <a:stretch/>
        </p:blipFill>
        <p:spPr>
          <a:xfrm>
            <a:off x="0" y="-7705"/>
            <a:ext cx="1402311" cy="83704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4" descr="E:\HÌNH NỀN PP\anh-dong-321_113857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320318"/>
            <a:ext cx="932503" cy="2714620"/>
          </a:xfrm>
          <a:prstGeom prst="rect">
            <a:avLst/>
          </a:prstGeom>
          <a:noFill/>
        </p:spPr>
      </p:pic>
      <p:pic>
        <p:nvPicPr>
          <p:cNvPr id="6" name="Picture 5" descr="E:\HÌNH NỀN PP\hinh-nen-dong-hoa-la-dep-1-68_104333217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997367" y="31899"/>
            <a:ext cx="955247" cy="951222"/>
          </a:xfrm>
          <a:prstGeom prst="rect">
            <a:avLst/>
          </a:prstGeom>
          <a:noFill/>
        </p:spPr>
      </p:pic>
      <p:pic>
        <p:nvPicPr>
          <p:cNvPr id="7" name="Picture 9" descr="C:\Users\Tuan\Desktop\3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2311" y="102670"/>
            <a:ext cx="6307977" cy="4150353"/>
          </a:xfrm>
          <a:prstGeom prst="rect">
            <a:avLst/>
          </a:prstGeom>
          <a:ln w="3175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2641004" y="4354572"/>
            <a:ext cx="45891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ăn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quá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no</a:t>
            </a:r>
          </a:p>
        </p:txBody>
      </p:sp>
    </p:spTree>
    <p:extLst>
      <p:ext uri="{BB962C8B-B14F-4D97-AF65-F5344CB8AC3E}">
        <p14:creationId xmlns:p14="http://schemas.microsoft.com/office/powerpoint/2010/main" val="2364509846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Hình ảnh 19">
            <a:extLst>
              <a:ext uri="{FF2B5EF4-FFF2-40B4-BE49-F238E27FC236}">
                <a16:creationId xmlns:a16="http://schemas.microsoft.com/office/drawing/2014/main" id="{FEF33DC6-6278-4D65-8037-559762F6CBB3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01" t="13195" r="81938" b="80624"/>
          <a:stretch/>
        </p:blipFill>
        <p:spPr>
          <a:xfrm>
            <a:off x="0" y="-7705"/>
            <a:ext cx="1402311" cy="83704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4" descr="E:\HÌNH NỀN PP\anh-dong-321_113857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320318"/>
            <a:ext cx="932503" cy="2714620"/>
          </a:xfrm>
          <a:prstGeom prst="rect">
            <a:avLst/>
          </a:prstGeom>
          <a:noFill/>
        </p:spPr>
      </p:pic>
      <p:pic>
        <p:nvPicPr>
          <p:cNvPr id="6" name="Picture 5" descr="E:\HÌNH NỀN PP\hinh-nen-dong-hoa-la-dep-1-68_104333217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997367" y="31899"/>
            <a:ext cx="955247" cy="951222"/>
          </a:xfrm>
          <a:prstGeom prst="rect">
            <a:avLst/>
          </a:prstGeom>
          <a:noFill/>
        </p:spPr>
      </p:pic>
      <p:pic>
        <p:nvPicPr>
          <p:cNvPr id="9" name="Picture 8" descr="C:\Users\Tuan\Desktop\5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6879" y="115433"/>
            <a:ext cx="5817177" cy="4149821"/>
          </a:xfrm>
          <a:prstGeom prst="rect">
            <a:avLst/>
          </a:prstGeom>
          <a:ln w="3175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3450145" y="4297153"/>
            <a:ext cx="307824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Ăn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đủ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chất</a:t>
            </a:r>
            <a:endParaRPr lang="en-US" sz="36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24931909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Hình ảnh 19">
            <a:extLst>
              <a:ext uri="{FF2B5EF4-FFF2-40B4-BE49-F238E27FC236}">
                <a16:creationId xmlns:a16="http://schemas.microsoft.com/office/drawing/2014/main" id="{FEF33DC6-6278-4D65-8037-559762F6CBB3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01" t="13195" r="81938" b="80624"/>
          <a:stretch/>
        </p:blipFill>
        <p:spPr>
          <a:xfrm>
            <a:off x="0" y="-7705"/>
            <a:ext cx="1402311" cy="83704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4" descr="E:\HÌNH NỀN PP\anh-dong-321_113857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320318"/>
            <a:ext cx="932503" cy="2714620"/>
          </a:xfrm>
          <a:prstGeom prst="rect">
            <a:avLst/>
          </a:prstGeom>
          <a:noFill/>
        </p:spPr>
      </p:pic>
      <p:pic>
        <p:nvPicPr>
          <p:cNvPr id="6" name="Picture 5" descr="E:\HÌNH NỀN PP\hinh-nen-dong-hoa-la-dep-1-68_104333217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997367" y="31899"/>
            <a:ext cx="955247" cy="951222"/>
          </a:xfrm>
          <a:prstGeom prst="rect">
            <a:avLst/>
          </a:prstGeom>
          <a:noFill/>
        </p:spPr>
      </p:pic>
      <p:pic>
        <p:nvPicPr>
          <p:cNvPr id="7" name="Picture 7" descr="C:\Users\Tuan\Desktop\1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316"/>
          <a:stretch/>
        </p:blipFill>
        <p:spPr bwMode="auto">
          <a:xfrm>
            <a:off x="1499191" y="177960"/>
            <a:ext cx="6251944" cy="4021899"/>
          </a:xfrm>
          <a:prstGeom prst="rect">
            <a:avLst/>
          </a:prstGeom>
          <a:ln w="3175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2073725" y="4279199"/>
            <a:ext cx="567741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Chỉ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thích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uống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ngọt</a:t>
            </a:r>
            <a:endParaRPr lang="en-US" sz="36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46361849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 descr="C:\Users\Tuan\Desktop\49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45" t="12825" r="52069" b="17929"/>
          <a:stretch/>
        </p:blipFill>
        <p:spPr bwMode="auto">
          <a:xfrm>
            <a:off x="1296579" y="543829"/>
            <a:ext cx="2721934" cy="1908362"/>
          </a:xfrm>
          <a:prstGeom prst="rect">
            <a:avLst/>
          </a:prstGeom>
          <a:ln w="3175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6" descr="C:\Users\Tuan\Desktop\4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635"/>
          <a:stretch/>
        </p:blipFill>
        <p:spPr bwMode="auto">
          <a:xfrm>
            <a:off x="4898471" y="579322"/>
            <a:ext cx="2637538" cy="1908362"/>
          </a:xfrm>
          <a:prstGeom prst="rect">
            <a:avLst/>
          </a:prstGeom>
          <a:ln w="3175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8" descr="C:\Users\Tuan\Desktop\5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9680" y="2846889"/>
            <a:ext cx="2675121" cy="1908361"/>
          </a:xfrm>
          <a:prstGeom prst="rect">
            <a:avLst/>
          </a:prstGeom>
          <a:ln w="3175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9" descr="C:\Users\Tuan\Desktop\3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6484" y="2841390"/>
            <a:ext cx="2721934" cy="1913860"/>
          </a:xfrm>
          <a:prstGeom prst="rect">
            <a:avLst/>
          </a:prstGeom>
          <a:ln w="3175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Hình ảnh 19">
            <a:extLst>
              <a:ext uri="{FF2B5EF4-FFF2-40B4-BE49-F238E27FC236}">
                <a16:creationId xmlns:a16="http://schemas.microsoft.com/office/drawing/2014/main" id="{FEF33DC6-6278-4D65-8037-559762F6CBB3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01" t="13195" r="81938" b="80624"/>
          <a:stretch/>
        </p:blipFill>
        <p:spPr>
          <a:xfrm>
            <a:off x="0" y="-7705"/>
            <a:ext cx="1402311" cy="83704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5" name="Picture 14" descr="E:\HÌNH NỀN PP\anh-dong-321_113857.gif"/>
          <p:cNvPicPr>
            <a:picLocks noChangeAspect="1" noChangeArrowheads="1" noCrop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0" y="2993798"/>
            <a:ext cx="701155" cy="2149702"/>
          </a:xfrm>
          <a:prstGeom prst="rect">
            <a:avLst/>
          </a:prstGeom>
          <a:noFill/>
        </p:spPr>
      </p:pic>
      <p:pic>
        <p:nvPicPr>
          <p:cNvPr id="16" name="Picture 15" descr="E:\HÌNH NỀN PP\hinh-nen-dong-hoa-la-dep-1-68_104333217.gif"/>
          <p:cNvPicPr>
            <a:picLocks noChangeAspect="1" noChangeArrowheads="1" noCrop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8188753" y="4058510"/>
            <a:ext cx="955247" cy="951222"/>
          </a:xfrm>
          <a:prstGeom prst="rect">
            <a:avLst/>
          </a:prstGeom>
          <a:noFill/>
        </p:spPr>
      </p:pic>
      <p:sp>
        <p:nvSpPr>
          <p:cNvPr id="17" name="TextBox 16"/>
          <p:cNvSpPr txBox="1"/>
          <p:nvPr/>
        </p:nvSpPr>
        <p:spPr>
          <a:xfrm>
            <a:off x="3125496" y="-5453"/>
            <a:ext cx="35083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Ăn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uống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lí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493287" y="2471664"/>
            <a:ext cx="260497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Ăn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uống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đúng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bữa</a:t>
            </a:r>
            <a:endParaRPr lang="en-US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7525051" y="865946"/>
            <a:ext cx="160831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dirty="0" err="1">
                <a:latin typeface="Times New Roman" pitchFamily="18" charset="0"/>
                <a:cs typeface="Times New Roman" pitchFamily="18" charset="0"/>
              </a:rPr>
              <a:t>Uống</a:t>
            </a:r>
            <a:r>
              <a:rPr lang="en-US" sz="1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err="1"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1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err="1"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1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err="1">
                <a:latin typeface="Times New Roman" pitchFamily="18" charset="0"/>
                <a:cs typeface="Times New Roman" pitchFamily="18" charset="0"/>
              </a:rPr>
              <a:t>đun</a:t>
            </a:r>
            <a:r>
              <a:rPr lang="en-US" sz="1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err="1">
                <a:latin typeface="Times New Roman" pitchFamily="18" charset="0"/>
                <a:cs typeface="Times New Roman" pitchFamily="18" charset="0"/>
              </a:rPr>
              <a:t>sôi</a:t>
            </a:r>
            <a:r>
              <a:rPr lang="en-US" sz="1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err="1">
                <a:latin typeface="Times New Roman" pitchFamily="18" charset="0"/>
                <a:cs typeface="Times New Roman" pitchFamily="18" charset="0"/>
              </a:rPr>
              <a:t>hoặc</a:t>
            </a:r>
            <a:r>
              <a:rPr lang="en-US" sz="1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err="1"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1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err="1"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1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err="1">
                <a:latin typeface="Times New Roman" pitchFamily="18" charset="0"/>
                <a:cs typeface="Times New Roman" pitchFamily="18" charset="0"/>
              </a:rPr>
              <a:t>khử</a:t>
            </a:r>
            <a:r>
              <a:rPr lang="en-US" sz="1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err="1">
                <a:latin typeface="Times New Roman" pitchFamily="18" charset="0"/>
                <a:cs typeface="Times New Roman" pitchFamily="18" charset="0"/>
              </a:rPr>
              <a:t>trùng</a:t>
            </a:r>
            <a:r>
              <a:rPr lang="en-US" sz="1800" b="1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1642148" y="4710518"/>
            <a:ext cx="260497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ăn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quá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no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5313468" y="4746070"/>
            <a:ext cx="180754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Ăn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đủ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chất</a:t>
            </a:r>
            <a:endParaRPr lang="en-US" sz="20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67422124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8" grpId="0"/>
      <p:bldP spid="19" grpId="0"/>
      <p:bldP spid="20" grpId="0"/>
      <p:bldP spid="21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Hình ảnh 19">
            <a:extLst>
              <a:ext uri="{FF2B5EF4-FFF2-40B4-BE49-F238E27FC236}">
                <a16:creationId xmlns:a16="http://schemas.microsoft.com/office/drawing/2014/main" id="{FEF33DC6-6278-4D65-8037-559762F6CBB3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01" t="13195" r="81938" b="80624"/>
          <a:stretch/>
        </p:blipFill>
        <p:spPr>
          <a:xfrm>
            <a:off x="0" y="-7705"/>
            <a:ext cx="1402311" cy="83704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5" name="Picture 14" descr="E:\HÌNH NỀN PP\anh-dong-321_113857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2993798"/>
            <a:ext cx="701155" cy="2149702"/>
          </a:xfrm>
          <a:prstGeom prst="rect">
            <a:avLst/>
          </a:prstGeom>
          <a:noFill/>
        </p:spPr>
      </p:pic>
      <p:pic>
        <p:nvPicPr>
          <p:cNvPr id="16" name="Picture 15" descr="E:\HÌNH NỀN PP\hinh-nen-dong-hoa-la-dep-1-68_104333217.gif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188753" y="4058510"/>
            <a:ext cx="955247" cy="951222"/>
          </a:xfrm>
          <a:prstGeom prst="rect">
            <a:avLst/>
          </a:prstGeom>
          <a:noFill/>
        </p:spPr>
      </p:pic>
      <p:sp>
        <p:nvSpPr>
          <p:cNvPr id="17" name="TextBox 16"/>
          <p:cNvSpPr txBox="1"/>
          <p:nvPr/>
        </p:nvSpPr>
        <p:spPr>
          <a:xfrm>
            <a:off x="2285999" y="47712"/>
            <a:ext cx="531627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Ăn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uống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lí</a:t>
            </a:r>
            <a:endParaRPr lang="en-US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8" name="Picture 3" descr="C:\Users\Tuan\Desktop\49.jp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182" t="11081" r="4521" b="18315"/>
          <a:stretch/>
        </p:blipFill>
        <p:spPr bwMode="auto">
          <a:xfrm>
            <a:off x="903757" y="1044734"/>
            <a:ext cx="3550316" cy="2474641"/>
          </a:xfrm>
          <a:prstGeom prst="rect">
            <a:avLst/>
          </a:prstGeom>
          <a:ln w="3175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7" descr="C:\Users\Tuan\Desktop\1.jpg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316"/>
          <a:stretch/>
        </p:blipFill>
        <p:spPr bwMode="auto">
          <a:xfrm>
            <a:off x="4650709" y="1065084"/>
            <a:ext cx="3404194" cy="2433939"/>
          </a:xfrm>
          <a:prstGeom prst="rect">
            <a:avLst/>
          </a:prstGeom>
          <a:ln w="3175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TextBox 19"/>
          <p:cNvSpPr txBox="1"/>
          <p:nvPr/>
        </p:nvSpPr>
        <p:spPr>
          <a:xfrm>
            <a:off x="1573639" y="3672685"/>
            <a:ext cx="211852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Chỉ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thích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ăn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thịt</a:t>
            </a:r>
            <a:endParaRPr lang="en-US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5029933" y="3672685"/>
            <a:ext cx="296117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Chỉ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thích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uống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ngọt</a:t>
            </a:r>
            <a:endParaRPr lang="en-US" sz="20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80648744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20" grpId="0"/>
      <p:bldP spid="21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 descr="E:\HÌNH NỀN PP\anh-dong-321_113857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6324" y="-116958"/>
            <a:ext cx="932503" cy="2714620"/>
          </a:xfrm>
          <a:prstGeom prst="rect">
            <a:avLst/>
          </a:prstGeom>
          <a:noFill/>
        </p:spPr>
      </p:pic>
      <p:pic>
        <p:nvPicPr>
          <p:cNvPr id="23" name="Picture 22" descr="E:\HÌNH NỀN PP\hinh-nen-dong-hoa-la-dep-1-68_104333217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347094" y="3296099"/>
            <a:ext cx="1855218" cy="1847401"/>
          </a:xfrm>
          <a:prstGeom prst="rect">
            <a:avLst/>
          </a:prstGeom>
          <a:noFill/>
        </p:spPr>
      </p:pic>
      <p:grpSp>
        <p:nvGrpSpPr>
          <p:cNvPr id="19" name="组合 1"/>
          <p:cNvGrpSpPr/>
          <p:nvPr/>
        </p:nvGrpSpPr>
        <p:grpSpPr>
          <a:xfrm>
            <a:off x="1838960" y="708278"/>
            <a:ext cx="5628638" cy="3653136"/>
            <a:chOff x="2635700" y="942204"/>
            <a:chExt cx="3682042" cy="3653136"/>
          </a:xfrm>
        </p:grpSpPr>
        <p:grpSp>
          <p:nvGrpSpPr>
            <p:cNvPr id="20" name="组合 4"/>
            <p:cNvGrpSpPr/>
            <p:nvPr/>
          </p:nvGrpSpPr>
          <p:grpSpPr>
            <a:xfrm>
              <a:off x="4274453" y="942204"/>
              <a:ext cx="2043289" cy="2739429"/>
              <a:chOff x="4324709" y="1628800"/>
              <a:chExt cx="2498116" cy="3349212"/>
            </a:xfrm>
            <a:solidFill>
              <a:schemeClr val="accent3"/>
            </a:solidFill>
          </p:grpSpPr>
          <p:sp>
            <p:nvSpPr>
              <p:cNvPr id="49" name="未知"/>
              <p:cNvSpPr>
                <a:spLocks/>
              </p:cNvSpPr>
              <p:nvPr/>
            </p:nvSpPr>
            <p:spPr bwMode="auto">
              <a:xfrm>
                <a:off x="4580276" y="1628800"/>
                <a:ext cx="2242549" cy="3349212"/>
              </a:xfrm>
              <a:custGeom>
                <a:avLst/>
                <a:gdLst>
                  <a:gd name="T0" fmla="*/ 150 w 174"/>
                  <a:gd name="T1" fmla="*/ 260 h 260"/>
                  <a:gd name="T2" fmla="*/ 174 w 174"/>
                  <a:gd name="T3" fmla="*/ 174 h 260"/>
                  <a:gd name="T4" fmla="*/ 0 w 174"/>
                  <a:gd name="T5" fmla="*/ 0 h 260"/>
                  <a:gd name="T6" fmla="*/ 0 w 174"/>
                  <a:gd name="T7" fmla="*/ 174 h 260"/>
                  <a:gd name="T8" fmla="*/ 150 w 174"/>
                  <a:gd name="T9" fmla="*/ 260 h 2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74" h="260">
                    <a:moveTo>
                      <a:pt x="150" y="260"/>
                    </a:moveTo>
                    <a:cubicBezTo>
                      <a:pt x="165" y="234"/>
                      <a:pt x="174" y="204"/>
                      <a:pt x="174" y="174"/>
                    </a:cubicBezTo>
                    <a:cubicBezTo>
                      <a:pt x="174" y="77"/>
                      <a:pt x="96" y="0"/>
                      <a:pt x="0" y="0"/>
                    </a:cubicBezTo>
                    <a:lnTo>
                      <a:pt x="0" y="174"/>
                    </a:lnTo>
                    <a:lnTo>
                      <a:pt x="150" y="260"/>
                    </a:lnTo>
                    <a:close/>
                  </a:path>
                </a:pathLst>
              </a:custGeom>
              <a:grpFill/>
              <a:ln w="19050" cap="flat" cmpd="sng">
                <a:solidFill>
                  <a:srgbClr val="FFFFFF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50" name="AutoShape 8"/>
              <p:cNvSpPr>
                <a:spLocks noChangeArrowheads="1"/>
              </p:cNvSpPr>
              <p:nvPr/>
            </p:nvSpPr>
            <p:spPr bwMode="auto">
              <a:xfrm rot="13500000">
                <a:off x="4270173" y="1805436"/>
                <a:ext cx="553662" cy="444590"/>
              </a:xfrm>
              <a:prstGeom prst="rtTriangle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</p:grpSp>
        <p:grpSp>
          <p:nvGrpSpPr>
            <p:cNvPr id="21" name="组合 8"/>
            <p:cNvGrpSpPr/>
            <p:nvPr/>
          </p:nvGrpSpPr>
          <p:grpSpPr>
            <a:xfrm>
              <a:off x="2635700" y="943895"/>
              <a:ext cx="1844406" cy="2834132"/>
              <a:chOff x="2321176" y="1630868"/>
              <a:chExt cx="2254962" cy="3464995"/>
            </a:xfrm>
            <a:solidFill>
              <a:schemeClr val="accent3"/>
            </a:solidFill>
          </p:grpSpPr>
          <p:sp>
            <p:nvSpPr>
              <p:cNvPr id="47" name="未知"/>
              <p:cNvSpPr>
                <a:spLocks/>
              </p:cNvSpPr>
              <p:nvPr/>
            </p:nvSpPr>
            <p:spPr bwMode="auto">
              <a:xfrm>
                <a:off x="2321176" y="1630868"/>
                <a:ext cx="2254962" cy="3349214"/>
              </a:xfrm>
              <a:custGeom>
                <a:avLst/>
                <a:gdLst>
                  <a:gd name="T0" fmla="*/ 174 w 175"/>
                  <a:gd name="T1" fmla="*/ 0 h 260"/>
                  <a:gd name="T2" fmla="*/ 1 w 175"/>
                  <a:gd name="T3" fmla="*/ 173 h 260"/>
                  <a:gd name="T4" fmla="*/ 24 w 175"/>
                  <a:gd name="T5" fmla="*/ 260 h 260"/>
                  <a:gd name="T6" fmla="*/ 175 w 175"/>
                  <a:gd name="T7" fmla="*/ 174 h 260"/>
                  <a:gd name="T8" fmla="*/ 174 w 175"/>
                  <a:gd name="T9" fmla="*/ 0 h 2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75" h="260">
                    <a:moveTo>
                      <a:pt x="174" y="0"/>
                    </a:moveTo>
                    <a:cubicBezTo>
                      <a:pt x="78" y="0"/>
                      <a:pt x="1" y="77"/>
                      <a:pt x="1" y="173"/>
                    </a:cubicBezTo>
                    <a:cubicBezTo>
                      <a:pt x="0" y="204"/>
                      <a:pt x="9" y="234"/>
                      <a:pt x="24" y="260"/>
                    </a:cubicBezTo>
                    <a:lnTo>
                      <a:pt x="175" y="174"/>
                    </a:lnTo>
                    <a:lnTo>
                      <a:pt x="174" y="0"/>
                    </a:lnTo>
                    <a:close/>
                  </a:path>
                </a:pathLst>
              </a:custGeom>
              <a:grpFill/>
              <a:ln w="19050" cap="flat" cmpd="sng">
                <a:solidFill>
                  <a:srgbClr val="FFFFFF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48" name="AutoShape 7"/>
              <p:cNvSpPr>
                <a:spLocks noChangeArrowheads="1"/>
              </p:cNvSpPr>
              <p:nvPr/>
            </p:nvSpPr>
            <p:spPr bwMode="auto">
              <a:xfrm rot="6300000">
                <a:off x="2666543" y="4455489"/>
                <a:ext cx="669140" cy="611607"/>
              </a:xfrm>
              <a:prstGeom prst="rtTriangle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</p:grpSp>
        <p:grpSp>
          <p:nvGrpSpPr>
            <p:cNvPr id="39" name="组合 12"/>
            <p:cNvGrpSpPr/>
            <p:nvPr/>
          </p:nvGrpSpPr>
          <p:grpSpPr>
            <a:xfrm>
              <a:off x="2886133" y="2774694"/>
              <a:ext cx="3177793" cy="1820646"/>
              <a:chOff x="2627355" y="3869193"/>
              <a:chExt cx="3885155" cy="2225913"/>
            </a:xfrm>
            <a:solidFill>
              <a:schemeClr val="accent3"/>
            </a:solidFill>
          </p:grpSpPr>
          <p:sp>
            <p:nvSpPr>
              <p:cNvPr id="45" name="未知"/>
              <p:cNvSpPr>
                <a:spLocks/>
              </p:cNvSpPr>
              <p:nvPr/>
            </p:nvSpPr>
            <p:spPr bwMode="auto">
              <a:xfrm>
                <a:off x="2627355" y="3869193"/>
                <a:ext cx="3885155" cy="2225913"/>
              </a:xfrm>
              <a:custGeom>
                <a:avLst/>
                <a:gdLst>
                  <a:gd name="T0" fmla="*/ 0 w 301"/>
                  <a:gd name="T1" fmla="*/ 86 h 173"/>
                  <a:gd name="T2" fmla="*/ 151 w 301"/>
                  <a:gd name="T3" fmla="*/ 173 h 173"/>
                  <a:gd name="T4" fmla="*/ 301 w 301"/>
                  <a:gd name="T5" fmla="*/ 86 h 173"/>
                  <a:gd name="T6" fmla="*/ 151 w 301"/>
                  <a:gd name="T7" fmla="*/ 0 h 173"/>
                  <a:gd name="T8" fmla="*/ 0 w 301"/>
                  <a:gd name="T9" fmla="*/ 86 h 1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01" h="173">
                    <a:moveTo>
                      <a:pt x="0" y="86"/>
                    </a:moveTo>
                    <a:cubicBezTo>
                      <a:pt x="31" y="140"/>
                      <a:pt x="88" y="173"/>
                      <a:pt x="151" y="173"/>
                    </a:cubicBezTo>
                    <a:cubicBezTo>
                      <a:pt x="213" y="173"/>
                      <a:pt x="270" y="140"/>
                      <a:pt x="301" y="86"/>
                    </a:cubicBezTo>
                    <a:lnTo>
                      <a:pt x="151" y="0"/>
                    </a:lnTo>
                    <a:lnTo>
                      <a:pt x="0" y="86"/>
                    </a:lnTo>
                    <a:close/>
                  </a:path>
                </a:pathLst>
              </a:custGeom>
              <a:grpFill/>
              <a:ln w="19050" cap="flat" cmpd="sng">
                <a:solidFill>
                  <a:srgbClr val="FFFFFF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46" name="AutoShape 9"/>
              <p:cNvSpPr>
                <a:spLocks noChangeArrowheads="1"/>
              </p:cNvSpPr>
              <p:nvPr/>
            </p:nvSpPr>
            <p:spPr bwMode="auto">
              <a:xfrm rot="20700000">
                <a:off x="5943596" y="4539450"/>
                <a:ext cx="506850" cy="510968"/>
              </a:xfrm>
              <a:prstGeom prst="rtTriangle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</p:grpSp>
        <p:grpSp>
          <p:nvGrpSpPr>
            <p:cNvPr id="40" name="组合 16"/>
            <p:cNvGrpSpPr/>
            <p:nvPr/>
          </p:nvGrpSpPr>
          <p:grpSpPr>
            <a:xfrm>
              <a:off x="3129005" y="1539902"/>
              <a:ext cx="2821877" cy="2483930"/>
              <a:chOff x="2924288" y="2359542"/>
              <a:chExt cx="3450013" cy="3036841"/>
            </a:xfrm>
          </p:grpSpPr>
          <p:grpSp>
            <p:nvGrpSpPr>
              <p:cNvPr id="41" name="Group 10"/>
              <p:cNvGrpSpPr>
                <a:grpSpLocks/>
              </p:cNvGrpSpPr>
              <p:nvPr/>
            </p:nvGrpSpPr>
            <p:grpSpPr bwMode="auto">
              <a:xfrm rot="650306">
                <a:off x="2924288" y="2359542"/>
                <a:ext cx="3450013" cy="3036841"/>
                <a:chOff x="-54" y="0"/>
                <a:chExt cx="1287" cy="1134"/>
              </a:xfrm>
            </p:grpSpPr>
            <p:sp>
              <p:nvSpPr>
                <p:cNvPr id="43" name="Oval 11"/>
                <p:cNvSpPr>
                  <a:spLocks noChangeArrowheads="1"/>
                </p:cNvSpPr>
                <p:nvPr/>
              </p:nvSpPr>
              <p:spPr bwMode="auto">
                <a:xfrm>
                  <a:off x="-54" y="0"/>
                  <a:ext cx="1287" cy="1134"/>
                </a:xfrm>
                <a:prstGeom prst="ellipse">
                  <a:avLst/>
                </a:prstGeom>
                <a:solidFill>
                  <a:schemeClr val="bg1"/>
                </a:solidFill>
                <a:ln w="9525" cmpd="sng">
                  <a:noFill/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44" name="Oval 12"/>
                <p:cNvSpPr>
                  <a:spLocks noChangeArrowheads="1"/>
                </p:cNvSpPr>
                <p:nvPr/>
              </p:nvSpPr>
              <p:spPr bwMode="auto">
                <a:xfrm>
                  <a:off x="3" y="62"/>
                  <a:ext cx="1163" cy="1010"/>
                </a:xfrm>
                <a:prstGeom prst="ellipse">
                  <a:avLst/>
                </a:prstGeom>
                <a:solidFill>
                  <a:schemeClr val="accent2"/>
                </a:solidFill>
                <a:ln w="9525" cmpd="sng">
                  <a:noFill/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</p:grpSp>
          <p:sp>
            <p:nvSpPr>
              <p:cNvPr id="42" name="WordArt 17"/>
              <p:cNvSpPr>
                <a:spLocks noChangeArrowheads="1" noChangeShapeType="1"/>
              </p:cNvSpPr>
              <p:nvPr/>
            </p:nvSpPr>
            <p:spPr bwMode="auto">
              <a:xfrm>
                <a:off x="3247016" y="3187499"/>
                <a:ext cx="2589474" cy="1047694"/>
              </a:xfrm>
              <a:prstGeom prst="rect">
                <a:avLst/>
              </a:prstGeom>
              <a:extLst>
                <a:ext uri="{AF507438-7753-43E0-B8FC-AC1667EBCBE1}">
                  <a14:hiddenEffects xmlns:a14="http://schemas.microsoft.com/office/drawing/2010/main">
                    <a:effectLst/>
                  </a14:hiddenEffects>
                </a:ext>
              </a:extLst>
            </p:spPr>
            <p:txBody>
              <a:bodyPr wrap="none" fromWordArt="1">
                <a:prstTxWarp prst="textPlain">
                  <a:avLst>
                    <a:gd name="adj" fmla="val 50000"/>
                  </a:avLst>
                </a:prstTxWarp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2400" i="0" u="none" strike="noStrike" kern="0" cap="none" spc="0" normalizeH="0" baseline="0" noProof="0" dirty="0">
                    <a:ln w="9525" cmpd="sng">
                      <a:noFill/>
                      <a:round/>
                      <a:headEnd/>
                      <a:tailEnd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-Rounded" panose="020B0500000000000000" pitchFamily="34" charset="-93"/>
                    <a:ea typeface="Arial-Rounded" panose="020B0500000000000000" pitchFamily="34" charset="-93"/>
                    <a:cs typeface="Arial-Rounded" panose="020B0500000000000000" pitchFamily="34" charset="-93"/>
                    <a:sym typeface="+mn-lt"/>
                  </a:rPr>
                  <a:t>THỰC HÀNH</a:t>
                </a:r>
                <a:endParaRPr kumimoji="0" lang="zh-CN" altLang="en-US" sz="2400" i="0" u="none" strike="noStrike" kern="0" cap="none" spc="0" normalizeH="0" baseline="0" noProof="0" dirty="0">
                  <a:ln w="9525" cmpd="sng">
                    <a:noFill/>
                    <a:round/>
                    <a:headEnd/>
                    <a:tailEnd/>
                  </a:ln>
                  <a:solidFill>
                    <a:srgbClr val="FFFFFF"/>
                  </a:solidFill>
                  <a:effectLst/>
                  <a:uLnTx/>
                  <a:uFillTx/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040606108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6" descr="1 (53)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9050"/>
            <a:ext cx="9143999" cy="51059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文本框 6">
            <a:extLst>
              <a:ext uri="{FF2B5EF4-FFF2-40B4-BE49-F238E27FC236}">
                <a16:creationId xmlns:a16="http://schemas.microsoft.com/office/drawing/2014/main" id="{67CB6753-1C5F-45EE-944A-2E803F95E5F8}"/>
              </a:ext>
            </a:extLst>
          </p:cNvPr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1502974" y="979750"/>
            <a:ext cx="6830957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sz="2600" b="1" dirty="0" err="1">
                <a:latin typeface="Times New Roman" pitchFamily="18" charset="0"/>
                <a:cs typeface="Times New Roman" pitchFamily="18" charset="0"/>
              </a:rPr>
              <a:t>Chơi</a:t>
            </a:r>
            <a:r>
              <a:rPr lang="en-US" sz="2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latin typeface="Times New Roman" pitchFamily="18" charset="0"/>
                <a:cs typeface="Times New Roman" pitchFamily="18" charset="0"/>
              </a:rPr>
              <a:t>trò</a:t>
            </a:r>
            <a:r>
              <a:rPr lang="en-US" sz="2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latin typeface="Times New Roman" pitchFamily="18" charset="0"/>
                <a:cs typeface="Times New Roman" pitchFamily="18" charset="0"/>
              </a:rPr>
              <a:t>chơi</a:t>
            </a:r>
            <a:r>
              <a:rPr lang="en-US" sz="2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latin typeface="Times New Roman" pitchFamily="18" charset="0"/>
                <a:cs typeface="Times New Roman" pitchFamily="18" charset="0"/>
              </a:rPr>
              <a:t>chọn</a:t>
            </a:r>
            <a:r>
              <a:rPr lang="en-US" sz="2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2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latin typeface="Times New Roman" pitchFamily="18" charset="0"/>
                <a:cs typeface="Times New Roman" pitchFamily="18" charset="0"/>
              </a:rPr>
              <a:t>phẩm</a:t>
            </a:r>
            <a:r>
              <a:rPr lang="en-US" sz="2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latin typeface="Times New Roman" pitchFamily="18" charset="0"/>
                <a:cs typeface="Times New Roman" pitchFamily="18" charset="0"/>
              </a:rPr>
              <a:t>tốt</a:t>
            </a:r>
            <a:r>
              <a:rPr lang="en-US" sz="2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latin typeface="Times New Roman" pitchFamily="18" charset="0"/>
                <a:cs typeface="Times New Roman" pitchFamily="18" charset="0"/>
              </a:rPr>
              <a:t>bữa</a:t>
            </a:r>
            <a:r>
              <a:rPr lang="en-US" sz="2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latin typeface="Times New Roman" pitchFamily="18" charset="0"/>
                <a:cs typeface="Times New Roman" pitchFamily="18" charset="0"/>
              </a:rPr>
              <a:t>ăn</a:t>
            </a:r>
            <a:endParaRPr lang="en-US" sz="2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 Box 7"/>
          <p:cNvSpPr txBox="1">
            <a:spLocks noChangeArrowheads="1"/>
          </p:cNvSpPr>
          <p:nvPr/>
        </p:nvSpPr>
        <p:spPr bwMode="auto">
          <a:xfrm>
            <a:off x="3170274" y="421373"/>
            <a:ext cx="3028507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200" b="1" dirty="0">
                <a:solidFill>
                  <a:srgbClr val="CC3300"/>
                </a:solidFill>
                <a:latin typeface="Times New Roman" pitchFamily="18" charset="0"/>
              </a:rPr>
              <a:t>HOẠT ĐỘNG 2</a:t>
            </a:r>
          </a:p>
        </p:txBody>
      </p:sp>
      <p:pic>
        <p:nvPicPr>
          <p:cNvPr id="7" name="Picture 2" descr="C:\Users\Tuan\Desktop\50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479" t="27711" r="30065"/>
          <a:stretch/>
        </p:blipFill>
        <p:spPr bwMode="auto">
          <a:xfrm>
            <a:off x="953385" y="1557253"/>
            <a:ext cx="4433777" cy="25758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C:\Users\Tuan\Desktop\50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215" t="32349" r="8337" b="8570"/>
          <a:stretch/>
        </p:blipFill>
        <p:spPr bwMode="auto">
          <a:xfrm>
            <a:off x="5752213" y="1637413"/>
            <a:ext cx="1626781" cy="21052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Hình ảnh 19">
            <a:extLst>
              <a:ext uri="{FF2B5EF4-FFF2-40B4-BE49-F238E27FC236}">
                <a16:creationId xmlns:a16="http://schemas.microsoft.com/office/drawing/2014/main" id="{FEF33DC6-6278-4D65-8037-559762F6CBB3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526" t="58508" r="81513" b="35311"/>
          <a:stretch/>
        </p:blipFill>
        <p:spPr>
          <a:xfrm>
            <a:off x="522992" y="409622"/>
            <a:ext cx="1071964" cy="10422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272227812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6" descr="1 (53)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663"/>
            <a:ext cx="9143999" cy="51059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" descr="C:\Users\Tuan\Desktop\50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349" t="66736" r="61279" b="8274"/>
          <a:stretch/>
        </p:blipFill>
        <p:spPr bwMode="auto">
          <a:xfrm>
            <a:off x="1073328" y="3161454"/>
            <a:ext cx="2083854" cy="11447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C:\Users\Tuan\Desktop\50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215" t="66664" r="12893" b="8570"/>
          <a:stretch/>
        </p:blipFill>
        <p:spPr bwMode="auto">
          <a:xfrm>
            <a:off x="4571999" y="1313277"/>
            <a:ext cx="1667966" cy="11488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Hình ảnh 19">
            <a:extLst>
              <a:ext uri="{FF2B5EF4-FFF2-40B4-BE49-F238E27FC236}">
                <a16:creationId xmlns:a16="http://schemas.microsoft.com/office/drawing/2014/main" id="{FEF33DC6-6278-4D65-8037-559762F6CBB3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526" t="58508" r="81513" b="35311"/>
          <a:stretch/>
        </p:blipFill>
        <p:spPr>
          <a:xfrm>
            <a:off x="522992" y="409622"/>
            <a:ext cx="1071964" cy="10422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Picture 2" descr="C:\Users\Tuan\Desktop\50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210" t="32349" r="8337" b="42437"/>
          <a:stretch/>
        </p:blipFill>
        <p:spPr bwMode="auto">
          <a:xfrm>
            <a:off x="6525731" y="1483836"/>
            <a:ext cx="1767663" cy="11997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 descr="C:\Users\Tuan\Desktop\50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479" t="30258" r="65128" b="42981"/>
          <a:stretch/>
        </p:blipFill>
        <p:spPr bwMode="auto">
          <a:xfrm>
            <a:off x="665286" y="1428828"/>
            <a:ext cx="2437092" cy="13097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C:\Users\Tuan\Desktop\50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805" t="39509" r="30065" b="40499"/>
          <a:stretch/>
        </p:blipFill>
        <p:spPr bwMode="auto">
          <a:xfrm>
            <a:off x="3237933" y="2160343"/>
            <a:ext cx="1335944" cy="11564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C:\Users\Tuan\Desktop\50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627" t="63856" r="36245"/>
          <a:stretch/>
        </p:blipFill>
        <p:spPr bwMode="auto">
          <a:xfrm>
            <a:off x="4529467" y="3161454"/>
            <a:ext cx="1953732" cy="14987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ext Box 7"/>
          <p:cNvSpPr txBox="1">
            <a:spLocks noChangeArrowheads="1"/>
          </p:cNvSpPr>
          <p:nvPr/>
        </p:nvSpPr>
        <p:spPr bwMode="auto">
          <a:xfrm>
            <a:off x="2211572" y="499846"/>
            <a:ext cx="5730949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 b="1" dirty="0">
                <a:solidFill>
                  <a:srgbClr val="CC3300"/>
                </a:solidFill>
                <a:latin typeface="Times New Roman" pitchFamily="18" charset="0"/>
              </a:rPr>
              <a:t>THỰC PHẨM TỐT CHO BỮA ĂN</a:t>
            </a:r>
          </a:p>
        </p:txBody>
      </p:sp>
      <p:sp>
        <p:nvSpPr>
          <p:cNvPr id="15" name="Text Box 7"/>
          <p:cNvSpPr txBox="1">
            <a:spLocks noChangeArrowheads="1"/>
          </p:cNvSpPr>
          <p:nvPr/>
        </p:nvSpPr>
        <p:spPr bwMode="auto">
          <a:xfrm>
            <a:off x="1679944" y="669124"/>
            <a:ext cx="7230139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 b="1" dirty="0">
                <a:solidFill>
                  <a:srgbClr val="CC3300"/>
                </a:solidFill>
                <a:latin typeface="Times New Roman" pitchFamily="18" charset="0"/>
              </a:rPr>
              <a:t>THỰC PHẨM KHÔNGTỐT CHO BỮA ĂN</a:t>
            </a:r>
          </a:p>
        </p:txBody>
      </p:sp>
      <p:pic>
        <p:nvPicPr>
          <p:cNvPr id="16" name="Picture 2" descr="C:\Users\Tuan\Desktop\50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319" t="30557" r="45018" b="39136"/>
          <a:stretch/>
        </p:blipFill>
        <p:spPr bwMode="auto">
          <a:xfrm>
            <a:off x="3029827" y="1496439"/>
            <a:ext cx="3081946" cy="2484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22084738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4" grpId="1"/>
      <p:bldP spid="15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 descr="E:\HÌNH NỀN PP\anh-dong-321_113857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6324" y="-116958"/>
            <a:ext cx="932503" cy="2714620"/>
          </a:xfrm>
          <a:prstGeom prst="rect">
            <a:avLst/>
          </a:prstGeom>
          <a:noFill/>
        </p:spPr>
      </p:pic>
      <p:pic>
        <p:nvPicPr>
          <p:cNvPr id="23" name="Picture 22" descr="E:\HÌNH NỀN PP\hinh-nen-dong-hoa-la-dep-1-68_104333217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347094" y="3296099"/>
            <a:ext cx="1855218" cy="1847401"/>
          </a:xfrm>
          <a:prstGeom prst="rect">
            <a:avLst/>
          </a:prstGeom>
          <a:noFill/>
        </p:spPr>
      </p:pic>
      <p:grpSp>
        <p:nvGrpSpPr>
          <p:cNvPr id="24" name="组合 1"/>
          <p:cNvGrpSpPr/>
          <p:nvPr/>
        </p:nvGrpSpPr>
        <p:grpSpPr>
          <a:xfrm>
            <a:off x="1838960" y="942204"/>
            <a:ext cx="5628638" cy="3653136"/>
            <a:chOff x="2635700" y="942204"/>
            <a:chExt cx="3682042" cy="3653136"/>
          </a:xfrm>
        </p:grpSpPr>
        <p:grpSp>
          <p:nvGrpSpPr>
            <p:cNvPr id="25" name="组合 4"/>
            <p:cNvGrpSpPr/>
            <p:nvPr/>
          </p:nvGrpSpPr>
          <p:grpSpPr>
            <a:xfrm>
              <a:off x="4274453" y="942204"/>
              <a:ext cx="2043289" cy="2739429"/>
              <a:chOff x="4324709" y="1628800"/>
              <a:chExt cx="2498116" cy="3349212"/>
            </a:xfrm>
            <a:solidFill>
              <a:schemeClr val="accent3"/>
            </a:solidFill>
          </p:grpSpPr>
          <p:sp>
            <p:nvSpPr>
              <p:cNvPr id="37" name="未知"/>
              <p:cNvSpPr>
                <a:spLocks/>
              </p:cNvSpPr>
              <p:nvPr/>
            </p:nvSpPr>
            <p:spPr bwMode="auto">
              <a:xfrm>
                <a:off x="4580276" y="1628800"/>
                <a:ext cx="2242549" cy="3349212"/>
              </a:xfrm>
              <a:custGeom>
                <a:avLst/>
                <a:gdLst>
                  <a:gd name="T0" fmla="*/ 150 w 174"/>
                  <a:gd name="T1" fmla="*/ 260 h 260"/>
                  <a:gd name="T2" fmla="*/ 174 w 174"/>
                  <a:gd name="T3" fmla="*/ 174 h 260"/>
                  <a:gd name="T4" fmla="*/ 0 w 174"/>
                  <a:gd name="T5" fmla="*/ 0 h 260"/>
                  <a:gd name="T6" fmla="*/ 0 w 174"/>
                  <a:gd name="T7" fmla="*/ 174 h 260"/>
                  <a:gd name="T8" fmla="*/ 150 w 174"/>
                  <a:gd name="T9" fmla="*/ 260 h 2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74" h="260">
                    <a:moveTo>
                      <a:pt x="150" y="260"/>
                    </a:moveTo>
                    <a:cubicBezTo>
                      <a:pt x="165" y="234"/>
                      <a:pt x="174" y="204"/>
                      <a:pt x="174" y="174"/>
                    </a:cubicBezTo>
                    <a:cubicBezTo>
                      <a:pt x="174" y="77"/>
                      <a:pt x="96" y="0"/>
                      <a:pt x="0" y="0"/>
                    </a:cubicBezTo>
                    <a:lnTo>
                      <a:pt x="0" y="174"/>
                    </a:lnTo>
                    <a:lnTo>
                      <a:pt x="150" y="260"/>
                    </a:lnTo>
                    <a:close/>
                  </a:path>
                </a:pathLst>
              </a:custGeom>
              <a:grpFill/>
              <a:ln w="19050" cap="flat" cmpd="sng">
                <a:solidFill>
                  <a:srgbClr val="FFFFFF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38" name="AutoShape 8"/>
              <p:cNvSpPr>
                <a:spLocks noChangeArrowheads="1"/>
              </p:cNvSpPr>
              <p:nvPr/>
            </p:nvSpPr>
            <p:spPr bwMode="auto">
              <a:xfrm rot="13500000">
                <a:off x="4270173" y="1805436"/>
                <a:ext cx="553662" cy="444590"/>
              </a:xfrm>
              <a:prstGeom prst="rtTriangle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</p:grpSp>
        <p:grpSp>
          <p:nvGrpSpPr>
            <p:cNvPr id="26" name="组合 8"/>
            <p:cNvGrpSpPr/>
            <p:nvPr/>
          </p:nvGrpSpPr>
          <p:grpSpPr>
            <a:xfrm>
              <a:off x="2635700" y="943895"/>
              <a:ext cx="1844406" cy="2834132"/>
              <a:chOff x="2321176" y="1630868"/>
              <a:chExt cx="2254962" cy="3464995"/>
            </a:xfrm>
            <a:solidFill>
              <a:schemeClr val="accent3"/>
            </a:solidFill>
          </p:grpSpPr>
          <p:sp>
            <p:nvSpPr>
              <p:cNvPr id="35" name="未知"/>
              <p:cNvSpPr>
                <a:spLocks/>
              </p:cNvSpPr>
              <p:nvPr/>
            </p:nvSpPr>
            <p:spPr bwMode="auto">
              <a:xfrm>
                <a:off x="2321176" y="1630868"/>
                <a:ext cx="2254962" cy="3349214"/>
              </a:xfrm>
              <a:custGeom>
                <a:avLst/>
                <a:gdLst>
                  <a:gd name="T0" fmla="*/ 174 w 175"/>
                  <a:gd name="T1" fmla="*/ 0 h 260"/>
                  <a:gd name="T2" fmla="*/ 1 w 175"/>
                  <a:gd name="T3" fmla="*/ 173 h 260"/>
                  <a:gd name="T4" fmla="*/ 24 w 175"/>
                  <a:gd name="T5" fmla="*/ 260 h 260"/>
                  <a:gd name="T6" fmla="*/ 175 w 175"/>
                  <a:gd name="T7" fmla="*/ 174 h 260"/>
                  <a:gd name="T8" fmla="*/ 174 w 175"/>
                  <a:gd name="T9" fmla="*/ 0 h 2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75" h="260">
                    <a:moveTo>
                      <a:pt x="174" y="0"/>
                    </a:moveTo>
                    <a:cubicBezTo>
                      <a:pt x="78" y="0"/>
                      <a:pt x="1" y="77"/>
                      <a:pt x="1" y="173"/>
                    </a:cubicBezTo>
                    <a:cubicBezTo>
                      <a:pt x="0" y="204"/>
                      <a:pt x="9" y="234"/>
                      <a:pt x="24" y="260"/>
                    </a:cubicBezTo>
                    <a:lnTo>
                      <a:pt x="175" y="174"/>
                    </a:lnTo>
                    <a:lnTo>
                      <a:pt x="174" y="0"/>
                    </a:lnTo>
                    <a:close/>
                  </a:path>
                </a:pathLst>
              </a:custGeom>
              <a:grpFill/>
              <a:ln w="19050" cap="flat" cmpd="sng">
                <a:solidFill>
                  <a:srgbClr val="FFFFFF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36" name="AutoShape 7"/>
              <p:cNvSpPr>
                <a:spLocks noChangeArrowheads="1"/>
              </p:cNvSpPr>
              <p:nvPr/>
            </p:nvSpPr>
            <p:spPr bwMode="auto">
              <a:xfrm rot="6300000">
                <a:off x="2666543" y="4455489"/>
                <a:ext cx="669140" cy="611607"/>
              </a:xfrm>
              <a:prstGeom prst="rtTriangle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</p:grpSp>
        <p:grpSp>
          <p:nvGrpSpPr>
            <p:cNvPr id="27" name="组合 12"/>
            <p:cNvGrpSpPr/>
            <p:nvPr/>
          </p:nvGrpSpPr>
          <p:grpSpPr>
            <a:xfrm>
              <a:off x="2886133" y="2774694"/>
              <a:ext cx="3177793" cy="1820646"/>
              <a:chOff x="2627355" y="3869193"/>
              <a:chExt cx="3885155" cy="2225913"/>
            </a:xfrm>
            <a:solidFill>
              <a:schemeClr val="accent3"/>
            </a:solidFill>
          </p:grpSpPr>
          <p:sp>
            <p:nvSpPr>
              <p:cNvPr id="33" name="未知"/>
              <p:cNvSpPr>
                <a:spLocks/>
              </p:cNvSpPr>
              <p:nvPr/>
            </p:nvSpPr>
            <p:spPr bwMode="auto">
              <a:xfrm>
                <a:off x="2627355" y="3869193"/>
                <a:ext cx="3885155" cy="2225913"/>
              </a:xfrm>
              <a:custGeom>
                <a:avLst/>
                <a:gdLst>
                  <a:gd name="T0" fmla="*/ 0 w 301"/>
                  <a:gd name="T1" fmla="*/ 86 h 173"/>
                  <a:gd name="T2" fmla="*/ 151 w 301"/>
                  <a:gd name="T3" fmla="*/ 173 h 173"/>
                  <a:gd name="T4" fmla="*/ 301 w 301"/>
                  <a:gd name="T5" fmla="*/ 86 h 173"/>
                  <a:gd name="T6" fmla="*/ 151 w 301"/>
                  <a:gd name="T7" fmla="*/ 0 h 173"/>
                  <a:gd name="T8" fmla="*/ 0 w 301"/>
                  <a:gd name="T9" fmla="*/ 86 h 1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01" h="173">
                    <a:moveTo>
                      <a:pt x="0" y="86"/>
                    </a:moveTo>
                    <a:cubicBezTo>
                      <a:pt x="31" y="140"/>
                      <a:pt x="88" y="173"/>
                      <a:pt x="151" y="173"/>
                    </a:cubicBezTo>
                    <a:cubicBezTo>
                      <a:pt x="213" y="173"/>
                      <a:pt x="270" y="140"/>
                      <a:pt x="301" y="86"/>
                    </a:cubicBezTo>
                    <a:lnTo>
                      <a:pt x="151" y="0"/>
                    </a:lnTo>
                    <a:lnTo>
                      <a:pt x="0" y="86"/>
                    </a:lnTo>
                    <a:close/>
                  </a:path>
                </a:pathLst>
              </a:custGeom>
              <a:grpFill/>
              <a:ln w="19050" cap="flat" cmpd="sng">
                <a:solidFill>
                  <a:srgbClr val="FFFFFF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34" name="AutoShape 9"/>
              <p:cNvSpPr>
                <a:spLocks noChangeArrowheads="1"/>
              </p:cNvSpPr>
              <p:nvPr/>
            </p:nvSpPr>
            <p:spPr bwMode="auto">
              <a:xfrm rot="20700000">
                <a:off x="5943596" y="4539450"/>
                <a:ext cx="506850" cy="510968"/>
              </a:xfrm>
              <a:prstGeom prst="rtTriangle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</p:grpSp>
        <p:grpSp>
          <p:nvGrpSpPr>
            <p:cNvPr id="28" name="组合 16"/>
            <p:cNvGrpSpPr/>
            <p:nvPr/>
          </p:nvGrpSpPr>
          <p:grpSpPr>
            <a:xfrm>
              <a:off x="3129005" y="1539902"/>
              <a:ext cx="2821877" cy="2483930"/>
              <a:chOff x="2924288" y="2359542"/>
              <a:chExt cx="3450013" cy="3036841"/>
            </a:xfrm>
          </p:grpSpPr>
          <p:grpSp>
            <p:nvGrpSpPr>
              <p:cNvPr id="29" name="Group 10"/>
              <p:cNvGrpSpPr>
                <a:grpSpLocks/>
              </p:cNvGrpSpPr>
              <p:nvPr/>
            </p:nvGrpSpPr>
            <p:grpSpPr bwMode="auto">
              <a:xfrm rot="650306">
                <a:off x="2924288" y="2359542"/>
                <a:ext cx="3450013" cy="3036841"/>
                <a:chOff x="-54" y="0"/>
                <a:chExt cx="1287" cy="1134"/>
              </a:xfrm>
            </p:grpSpPr>
            <p:sp>
              <p:nvSpPr>
                <p:cNvPr id="31" name="Oval 11"/>
                <p:cNvSpPr>
                  <a:spLocks noChangeArrowheads="1"/>
                </p:cNvSpPr>
                <p:nvPr/>
              </p:nvSpPr>
              <p:spPr bwMode="auto">
                <a:xfrm>
                  <a:off x="-54" y="0"/>
                  <a:ext cx="1287" cy="1134"/>
                </a:xfrm>
                <a:prstGeom prst="ellipse">
                  <a:avLst/>
                </a:prstGeom>
                <a:solidFill>
                  <a:schemeClr val="bg1"/>
                </a:solidFill>
                <a:ln w="9525" cmpd="sng">
                  <a:noFill/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32" name="Oval 12"/>
                <p:cNvSpPr>
                  <a:spLocks noChangeArrowheads="1"/>
                </p:cNvSpPr>
                <p:nvPr/>
              </p:nvSpPr>
              <p:spPr bwMode="auto">
                <a:xfrm>
                  <a:off x="3" y="62"/>
                  <a:ext cx="1163" cy="1010"/>
                </a:xfrm>
                <a:prstGeom prst="ellipse">
                  <a:avLst/>
                </a:prstGeom>
                <a:solidFill>
                  <a:schemeClr val="accent2"/>
                </a:solidFill>
                <a:ln w="9525" cmpd="sng">
                  <a:noFill/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</p:grpSp>
          <p:sp>
            <p:nvSpPr>
              <p:cNvPr id="30" name="WordArt 17"/>
              <p:cNvSpPr>
                <a:spLocks noChangeArrowheads="1" noChangeShapeType="1"/>
              </p:cNvSpPr>
              <p:nvPr/>
            </p:nvSpPr>
            <p:spPr bwMode="auto">
              <a:xfrm>
                <a:off x="3247016" y="3187499"/>
                <a:ext cx="2589474" cy="1047694"/>
              </a:xfrm>
              <a:prstGeom prst="rect">
                <a:avLst/>
              </a:prstGeom>
              <a:extLst>
                <a:ext uri="{AF507438-7753-43E0-B8FC-AC1667EBCBE1}">
                  <a14:hiddenEffects xmlns:a14="http://schemas.microsoft.com/office/drawing/2010/main">
                    <a:effectLst/>
                  </a14:hiddenEffects>
                </a:ext>
              </a:extLst>
            </p:spPr>
            <p:txBody>
              <a:bodyPr wrap="none" fromWordArt="1">
                <a:prstTxWarp prst="textPlain">
                  <a:avLst>
                    <a:gd name="adj" fmla="val 50000"/>
                  </a:avLst>
                </a:prstTxWarp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2400" i="0" u="none" strike="noStrike" kern="0" cap="none" spc="0" normalizeH="0" baseline="0" noProof="0" dirty="0">
                    <a:ln w="9525" cmpd="sng">
                      <a:noFill/>
                      <a:round/>
                      <a:headEnd/>
                      <a:tailEnd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-Rounded" panose="020B0500000000000000" pitchFamily="34" charset="-93"/>
                    <a:ea typeface="Arial-Rounded" panose="020B0500000000000000" pitchFamily="34" charset="-93"/>
                    <a:cs typeface="Arial-Rounded" panose="020B0500000000000000" pitchFamily="34" charset="-93"/>
                    <a:sym typeface="+mn-lt"/>
                  </a:rPr>
                  <a:t>VẬN DỤNG</a:t>
                </a:r>
                <a:endParaRPr kumimoji="0" lang="zh-CN" altLang="en-US" sz="2400" i="0" u="none" strike="noStrike" kern="0" cap="none" spc="0" normalizeH="0" baseline="0" noProof="0" dirty="0">
                  <a:ln w="9525" cmpd="sng">
                    <a:noFill/>
                    <a:round/>
                    <a:headEnd/>
                    <a:tailEnd/>
                  </a:ln>
                  <a:solidFill>
                    <a:srgbClr val="FFFFFF"/>
                  </a:solidFill>
                  <a:effectLst/>
                  <a:uLnTx/>
                  <a:uFillTx/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40513432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1291" cy="5143500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07" t="33863" r="20308"/>
          <a:stretch/>
        </p:blipFill>
        <p:spPr>
          <a:xfrm>
            <a:off x="653144" y="2821426"/>
            <a:ext cx="4180113" cy="2157960"/>
          </a:xfrm>
          <a:prstGeom prst="rect">
            <a:avLst/>
          </a:prstGeom>
        </p:spPr>
      </p:pic>
      <p:sp>
        <p:nvSpPr>
          <p:cNvPr id="4" name="文本框 3"/>
          <p:cNvSpPr txBox="1"/>
          <p:nvPr/>
        </p:nvSpPr>
        <p:spPr>
          <a:xfrm>
            <a:off x="2114200" y="1192571"/>
            <a:ext cx="539763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4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ĂN UỐNG HỢP LÍ</a:t>
            </a:r>
            <a:endParaRPr lang="zh-CN" altLang="en-US" sz="4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grpSp>
        <p:nvGrpSpPr>
          <p:cNvPr id="8" name="组合 7"/>
          <p:cNvGrpSpPr/>
          <p:nvPr/>
        </p:nvGrpSpPr>
        <p:grpSpPr>
          <a:xfrm>
            <a:off x="3910534" y="164114"/>
            <a:ext cx="2424957" cy="830997"/>
            <a:chOff x="2855223" y="1663328"/>
            <a:chExt cx="4425813" cy="369332"/>
          </a:xfrm>
        </p:grpSpPr>
        <p:sp>
          <p:nvSpPr>
            <p:cNvPr id="7" name="圆角矩形 6"/>
            <p:cNvSpPr/>
            <p:nvPr/>
          </p:nvSpPr>
          <p:spPr>
            <a:xfrm>
              <a:off x="2855223" y="1677808"/>
              <a:ext cx="3178629" cy="345516"/>
            </a:xfrm>
            <a:prstGeom prst="roundRect">
              <a:avLst/>
            </a:prstGeom>
            <a:solidFill>
              <a:srgbClr val="6EB14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6" name="文本框 5"/>
            <p:cNvSpPr txBox="1"/>
            <p:nvPr/>
          </p:nvSpPr>
          <p:spPr>
            <a:xfrm>
              <a:off x="2870423" y="1663328"/>
              <a:ext cx="441061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4800" dirty="0">
                  <a:solidFill>
                    <a:schemeClr val="bg1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BÀI 13</a:t>
              </a:r>
              <a:endParaRPr lang="zh-CN" altLang="en-US" sz="4800" dirty="0">
                <a:solidFill>
                  <a:schemeClr val="bg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412638660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750"/>
                            </p:stCondLst>
                            <p:childTnLst>
                              <p:par>
                                <p:cTn id="18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3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6" descr="1 (53)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9050"/>
            <a:ext cx="9143999" cy="51059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文本框 6">
            <a:extLst>
              <a:ext uri="{FF2B5EF4-FFF2-40B4-BE49-F238E27FC236}">
                <a16:creationId xmlns:a16="http://schemas.microsoft.com/office/drawing/2014/main" id="{67CB6753-1C5F-45EE-944A-2E803F95E5F8}"/>
              </a:ext>
            </a:extLst>
          </p:cNvPr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1162717" y="1671812"/>
            <a:ext cx="6830957" cy="8925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sz="2600" b="1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600" b="1" dirty="0" err="1">
                <a:latin typeface="Times New Roman" pitchFamily="18" charset="0"/>
                <a:cs typeface="Times New Roman" pitchFamily="18" charset="0"/>
              </a:rPr>
              <a:t>Cùng</a:t>
            </a:r>
            <a:r>
              <a:rPr lang="en-US" sz="2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latin typeface="Times New Roman" pitchFamily="18" charset="0"/>
                <a:cs typeface="Times New Roman" pitchFamily="18" charset="0"/>
              </a:rPr>
              <a:t>bố</a:t>
            </a:r>
            <a:r>
              <a:rPr lang="en-US" sz="2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latin typeface="Times New Roman" pitchFamily="18" charset="0"/>
                <a:cs typeface="Times New Roman" pitchFamily="18" charset="0"/>
              </a:rPr>
              <a:t>mẹ</a:t>
            </a:r>
            <a:r>
              <a:rPr lang="en-US" sz="2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latin typeface="Times New Roman" pitchFamily="18" charset="0"/>
                <a:cs typeface="Times New Roman" pitchFamily="18" charset="0"/>
              </a:rPr>
              <a:t>lựa</a:t>
            </a:r>
            <a:r>
              <a:rPr lang="en-US" sz="2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latin typeface="Times New Roman" pitchFamily="18" charset="0"/>
                <a:cs typeface="Times New Roman" pitchFamily="18" charset="0"/>
              </a:rPr>
              <a:t>chọn</a:t>
            </a:r>
            <a:r>
              <a:rPr lang="en-US" sz="2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2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latin typeface="Times New Roman" pitchFamily="18" charset="0"/>
                <a:cs typeface="Times New Roman" pitchFamily="18" charset="0"/>
              </a:rPr>
              <a:t>phẩm</a:t>
            </a:r>
            <a:r>
              <a:rPr lang="en-US" sz="2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latin typeface="Times New Roman" pitchFamily="18" charset="0"/>
                <a:cs typeface="Times New Roman" pitchFamily="18" charset="0"/>
              </a:rPr>
              <a:t>tốt</a:t>
            </a:r>
            <a:r>
              <a:rPr lang="en-US" sz="2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latin typeface="Times New Roman" pitchFamily="18" charset="0"/>
                <a:cs typeface="Times New Roman" pitchFamily="18" charset="0"/>
              </a:rPr>
              <a:t>bữa</a:t>
            </a:r>
            <a:r>
              <a:rPr lang="en-US" sz="2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latin typeface="Times New Roman" pitchFamily="18" charset="0"/>
                <a:cs typeface="Times New Roman" pitchFamily="18" charset="0"/>
              </a:rPr>
              <a:t>ăn</a:t>
            </a:r>
            <a:r>
              <a:rPr lang="en-US" sz="2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latin typeface="Times New Roman" pitchFamily="18" charset="0"/>
                <a:cs typeface="Times New Roman" pitchFamily="18" charset="0"/>
              </a:rPr>
              <a:t>hàng</a:t>
            </a:r>
            <a:r>
              <a:rPr lang="en-US" sz="2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sz="2600" b="1" dirty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2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 Box 7"/>
          <p:cNvSpPr txBox="1">
            <a:spLocks noChangeArrowheads="1"/>
          </p:cNvSpPr>
          <p:nvPr/>
        </p:nvSpPr>
        <p:spPr bwMode="auto">
          <a:xfrm>
            <a:off x="3170273" y="867071"/>
            <a:ext cx="3028507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200" b="1" dirty="0">
                <a:solidFill>
                  <a:srgbClr val="CC3300"/>
                </a:solidFill>
                <a:latin typeface="Times New Roman" pitchFamily="18" charset="0"/>
              </a:rPr>
              <a:t>HOẠT ĐỘNG 3</a:t>
            </a:r>
          </a:p>
        </p:txBody>
      </p:sp>
      <p:sp>
        <p:nvSpPr>
          <p:cNvPr id="10" name="文本框 6">
            <a:extLst>
              <a:ext uri="{FF2B5EF4-FFF2-40B4-BE49-F238E27FC236}">
                <a16:creationId xmlns:a16="http://schemas.microsoft.com/office/drawing/2014/main" id="{67CB6753-1C5F-45EE-944A-2E803F95E5F8}"/>
              </a:ext>
            </a:extLst>
          </p:cNvPr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1156520" y="2716764"/>
            <a:ext cx="6830957" cy="8925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sz="2600" b="1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600" b="1" dirty="0" err="1">
                <a:latin typeface="Times New Roman" pitchFamily="18" charset="0"/>
                <a:cs typeface="Times New Roman" pitchFamily="18" charset="0"/>
              </a:rPr>
              <a:t>Rèn</a:t>
            </a:r>
            <a:r>
              <a:rPr lang="en-US" sz="2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latin typeface="Times New Roman" pitchFamily="18" charset="0"/>
                <a:cs typeface="Times New Roman" pitchFamily="18" charset="0"/>
              </a:rPr>
              <a:t>luyện</a:t>
            </a:r>
            <a:r>
              <a:rPr lang="en-US" sz="2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latin typeface="Times New Roman" pitchFamily="18" charset="0"/>
                <a:cs typeface="Times New Roman" pitchFamily="18" charset="0"/>
              </a:rPr>
              <a:t>thói</a:t>
            </a:r>
            <a:r>
              <a:rPr lang="en-US" sz="2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latin typeface="Times New Roman" pitchFamily="18" charset="0"/>
                <a:cs typeface="Times New Roman" pitchFamily="18" charset="0"/>
              </a:rPr>
              <a:t>quen</a:t>
            </a:r>
            <a:r>
              <a:rPr lang="en-US" sz="2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latin typeface="Times New Roman" pitchFamily="18" charset="0"/>
                <a:cs typeface="Times New Roman" pitchFamily="18" charset="0"/>
              </a:rPr>
              <a:t>ăn</a:t>
            </a:r>
            <a:r>
              <a:rPr lang="en-US" sz="2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latin typeface="Times New Roman" pitchFamily="18" charset="0"/>
                <a:cs typeface="Times New Roman" pitchFamily="18" charset="0"/>
              </a:rPr>
              <a:t>uống</a:t>
            </a:r>
            <a:r>
              <a:rPr lang="en-US" sz="2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sz="2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latin typeface="Times New Roman" pitchFamily="18" charset="0"/>
                <a:cs typeface="Times New Roman" pitchFamily="18" charset="0"/>
              </a:rPr>
              <a:t>lí</a:t>
            </a:r>
            <a:r>
              <a:rPr lang="en-US" sz="2600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600" b="1" dirty="0" err="1">
                <a:latin typeface="Times New Roman" pitchFamily="18" charset="0"/>
                <a:cs typeface="Times New Roman" pitchFamily="18" charset="0"/>
              </a:rPr>
              <a:t>vệ</a:t>
            </a:r>
            <a:r>
              <a:rPr lang="en-US" sz="2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2600" b="1" dirty="0">
                <a:latin typeface="Times New Roman" pitchFamily="18" charset="0"/>
                <a:cs typeface="Times New Roman" pitchFamily="18" charset="0"/>
              </a:rPr>
              <a:t> an </a:t>
            </a:r>
            <a:r>
              <a:rPr lang="en-US" sz="2600" b="1" dirty="0" err="1">
                <a:latin typeface="Times New Roman" pitchFamily="18" charset="0"/>
                <a:cs typeface="Times New Roman" pitchFamily="18" charset="0"/>
              </a:rPr>
              <a:t>toàn</a:t>
            </a:r>
            <a:r>
              <a:rPr lang="en-US" sz="2600" b="1" dirty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2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" name="Hình ảnh 19">
            <a:extLst>
              <a:ext uri="{FF2B5EF4-FFF2-40B4-BE49-F238E27FC236}">
                <a16:creationId xmlns:a16="http://schemas.microsoft.com/office/drawing/2014/main" id="{FEF33DC6-6278-4D65-8037-559762F6CBB3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75" t="6822" r="81449" b="85973"/>
          <a:stretch/>
        </p:blipFill>
        <p:spPr>
          <a:xfrm>
            <a:off x="439720" y="375743"/>
            <a:ext cx="1357182" cy="13279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533826501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10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6" descr="1 (53)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9050"/>
            <a:ext cx="9143999" cy="51059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 Box 7"/>
          <p:cNvSpPr txBox="1">
            <a:spLocks noChangeArrowheads="1"/>
          </p:cNvSpPr>
          <p:nvPr/>
        </p:nvSpPr>
        <p:spPr bwMode="auto">
          <a:xfrm>
            <a:off x="3170273" y="454952"/>
            <a:ext cx="3028507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200" b="1" dirty="0">
                <a:solidFill>
                  <a:srgbClr val="CC3300"/>
                </a:solidFill>
                <a:latin typeface="Times New Roman" pitchFamily="18" charset="0"/>
              </a:rPr>
              <a:t>TỔNG KẾT</a:t>
            </a:r>
          </a:p>
        </p:txBody>
      </p:sp>
      <p:pic>
        <p:nvPicPr>
          <p:cNvPr id="11" name="Hình ảnh 19">
            <a:extLst>
              <a:ext uri="{FF2B5EF4-FFF2-40B4-BE49-F238E27FC236}">
                <a16:creationId xmlns:a16="http://schemas.microsoft.com/office/drawing/2014/main" id="{FEF33DC6-6278-4D65-8037-559762F6CBB3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75" t="6822" r="81449" b="85973"/>
          <a:stretch/>
        </p:blipFill>
        <p:spPr>
          <a:xfrm>
            <a:off x="439720" y="375743"/>
            <a:ext cx="1357182" cy="13279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文本框 6">
            <a:extLst>
              <a:ext uri="{FF2B5EF4-FFF2-40B4-BE49-F238E27FC236}">
                <a16:creationId xmlns:a16="http://schemas.microsoft.com/office/drawing/2014/main" id="{67CB6753-1C5F-45EE-944A-2E803F95E5F8}"/>
              </a:ext>
            </a:extLst>
          </p:cNvPr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971324" y="1082191"/>
            <a:ext cx="647146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sz="2600" b="1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Ăn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uống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lí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giúp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cơ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khỏe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mạnh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2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67CB6753-1C5F-45EE-944A-2E803F95E5F8}"/>
              </a:ext>
            </a:extLst>
          </p:cNvPr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974759" y="1603181"/>
            <a:ext cx="7307996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sz="2600" b="1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Ăn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uống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lí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cơ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còi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cọc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hoặc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béo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phì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dễ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mắc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bệnh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2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文本框 6">
            <a:extLst>
              <a:ext uri="{FF2B5EF4-FFF2-40B4-BE49-F238E27FC236}">
                <a16:creationId xmlns:a16="http://schemas.microsoft.com/office/drawing/2014/main" id="{67CB6753-1C5F-45EE-944A-2E803F95E5F8}"/>
              </a:ext>
            </a:extLst>
          </p:cNvPr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960703" y="2496328"/>
            <a:ext cx="7268901" cy="1384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sz="2600" b="1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cần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cố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gắng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rèn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luyện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thói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quen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ăn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uống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lí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tránh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xa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việc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ăn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uống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lí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hại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sức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khỏe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26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93291538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3" grpId="0"/>
      <p:bldP spid="7" grpId="0"/>
      <p:bldP spid="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371" b="19753"/>
          <a:stretch/>
        </p:blipFill>
        <p:spPr>
          <a:xfrm>
            <a:off x="2709" y="0"/>
            <a:ext cx="9141291" cy="2565400"/>
          </a:xfrm>
          <a:prstGeom prst="rect">
            <a:avLst/>
          </a:prstGeom>
        </p:spPr>
      </p:pic>
      <p:sp>
        <p:nvSpPr>
          <p:cNvPr id="25" name="文本框 6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2057401" y="2927536"/>
            <a:ext cx="4520326" cy="16773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 sz="10300" b="1" dirty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TIẾT 1</a:t>
            </a:r>
            <a:endParaRPr lang="zh-CN" altLang="en-US" sz="10300" b="1" dirty="0">
              <a:solidFill>
                <a:srgbClr val="83B40D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971433870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组合 1"/>
          <p:cNvGrpSpPr/>
          <p:nvPr/>
        </p:nvGrpSpPr>
        <p:grpSpPr>
          <a:xfrm>
            <a:off x="2550641" y="542260"/>
            <a:ext cx="4286094" cy="3950047"/>
            <a:chOff x="2635700" y="942204"/>
            <a:chExt cx="3682043" cy="3653136"/>
          </a:xfrm>
        </p:grpSpPr>
        <p:grpSp>
          <p:nvGrpSpPr>
            <p:cNvPr id="8" name="组合 4"/>
            <p:cNvGrpSpPr/>
            <p:nvPr/>
          </p:nvGrpSpPr>
          <p:grpSpPr>
            <a:xfrm>
              <a:off x="4275359" y="942204"/>
              <a:ext cx="2042384" cy="2739429"/>
              <a:chOff x="4325816" y="1628800"/>
              <a:chExt cx="2497009" cy="3349212"/>
            </a:xfrm>
            <a:solidFill>
              <a:schemeClr val="accent3"/>
            </a:solidFill>
          </p:grpSpPr>
          <p:sp>
            <p:nvSpPr>
              <p:cNvPr id="20" name="未知"/>
              <p:cNvSpPr>
                <a:spLocks/>
              </p:cNvSpPr>
              <p:nvPr/>
            </p:nvSpPr>
            <p:spPr bwMode="auto">
              <a:xfrm>
                <a:off x="4580276" y="1628800"/>
                <a:ext cx="2242549" cy="3349212"/>
              </a:xfrm>
              <a:custGeom>
                <a:avLst/>
                <a:gdLst>
                  <a:gd name="T0" fmla="*/ 150 w 174"/>
                  <a:gd name="T1" fmla="*/ 260 h 260"/>
                  <a:gd name="T2" fmla="*/ 174 w 174"/>
                  <a:gd name="T3" fmla="*/ 174 h 260"/>
                  <a:gd name="T4" fmla="*/ 0 w 174"/>
                  <a:gd name="T5" fmla="*/ 0 h 260"/>
                  <a:gd name="T6" fmla="*/ 0 w 174"/>
                  <a:gd name="T7" fmla="*/ 174 h 260"/>
                  <a:gd name="T8" fmla="*/ 150 w 174"/>
                  <a:gd name="T9" fmla="*/ 260 h 2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74" h="260">
                    <a:moveTo>
                      <a:pt x="150" y="260"/>
                    </a:moveTo>
                    <a:cubicBezTo>
                      <a:pt x="165" y="234"/>
                      <a:pt x="174" y="204"/>
                      <a:pt x="174" y="174"/>
                    </a:cubicBezTo>
                    <a:cubicBezTo>
                      <a:pt x="174" y="77"/>
                      <a:pt x="96" y="0"/>
                      <a:pt x="0" y="0"/>
                    </a:cubicBezTo>
                    <a:lnTo>
                      <a:pt x="0" y="174"/>
                    </a:lnTo>
                    <a:lnTo>
                      <a:pt x="150" y="260"/>
                    </a:lnTo>
                    <a:close/>
                  </a:path>
                </a:pathLst>
              </a:custGeom>
              <a:solidFill>
                <a:srgbClr val="990099"/>
              </a:solidFill>
              <a:ln w="19050" cap="flat" cmpd="sng">
                <a:solidFill>
                  <a:srgbClr val="FFFFFF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21" name="AutoShape 8"/>
              <p:cNvSpPr>
                <a:spLocks noChangeArrowheads="1"/>
              </p:cNvSpPr>
              <p:nvPr/>
            </p:nvSpPr>
            <p:spPr bwMode="auto">
              <a:xfrm rot="13500000">
                <a:off x="4327895" y="1752910"/>
                <a:ext cx="506830" cy="510987"/>
              </a:xfrm>
              <a:prstGeom prst="rtTriangle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</p:grpSp>
        <p:grpSp>
          <p:nvGrpSpPr>
            <p:cNvPr id="9" name="组合 8"/>
            <p:cNvGrpSpPr/>
            <p:nvPr/>
          </p:nvGrpSpPr>
          <p:grpSpPr>
            <a:xfrm>
              <a:off x="2635700" y="943895"/>
              <a:ext cx="1844406" cy="2785115"/>
              <a:chOff x="2321176" y="1630868"/>
              <a:chExt cx="2254962" cy="3405068"/>
            </a:xfrm>
            <a:solidFill>
              <a:schemeClr val="accent3"/>
            </a:solidFill>
          </p:grpSpPr>
          <p:sp>
            <p:nvSpPr>
              <p:cNvPr id="18" name="未知"/>
              <p:cNvSpPr>
                <a:spLocks/>
              </p:cNvSpPr>
              <p:nvPr/>
            </p:nvSpPr>
            <p:spPr bwMode="auto">
              <a:xfrm>
                <a:off x="2321176" y="1630868"/>
                <a:ext cx="2254962" cy="3349214"/>
              </a:xfrm>
              <a:custGeom>
                <a:avLst/>
                <a:gdLst>
                  <a:gd name="T0" fmla="*/ 174 w 175"/>
                  <a:gd name="T1" fmla="*/ 0 h 260"/>
                  <a:gd name="T2" fmla="*/ 1 w 175"/>
                  <a:gd name="T3" fmla="*/ 173 h 260"/>
                  <a:gd name="T4" fmla="*/ 24 w 175"/>
                  <a:gd name="T5" fmla="*/ 260 h 260"/>
                  <a:gd name="T6" fmla="*/ 175 w 175"/>
                  <a:gd name="T7" fmla="*/ 174 h 260"/>
                  <a:gd name="T8" fmla="*/ 174 w 175"/>
                  <a:gd name="T9" fmla="*/ 0 h 2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75" h="260">
                    <a:moveTo>
                      <a:pt x="174" y="0"/>
                    </a:moveTo>
                    <a:cubicBezTo>
                      <a:pt x="78" y="0"/>
                      <a:pt x="1" y="77"/>
                      <a:pt x="1" y="173"/>
                    </a:cubicBezTo>
                    <a:cubicBezTo>
                      <a:pt x="0" y="204"/>
                      <a:pt x="9" y="234"/>
                      <a:pt x="24" y="260"/>
                    </a:cubicBezTo>
                    <a:lnTo>
                      <a:pt x="175" y="174"/>
                    </a:lnTo>
                    <a:lnTo>
                      <a:pt x="174" y="0"/>
                    </a:lnTo>
                    <a:close/>
                  </a:path>
                </a:pathLst>
              </a:custGeom>
              <a:solidFill>
                <a:srgbClr val="990099"/>
              </a:solidFill>
              <a:ln w="19050" cap="flat" cmpd="sng">
                <a:solidFill>
                  <a:srgbClr val="FFFFFF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19" name="AutoShape 7"/>
              <p:cNvSpPr>
                <a:spLocks noChangeArrowheads="1"/>
              </p:cNvSpPr>
              <p:nvPr/>
            </p:nvSpPr>
            <p:spPr bwMode="auto">
              <a:xfrm rot="6300000">
                <a:off x="2703908" y="4527029"/>
                <a:ext cx="506829" cy="510986"/>
              </a:xfrm>
              <a:prstGeom prst="rtTriangle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</p:grpSp>
        <p:grpSp>
          <p:nvGrpSpPr>
            <p:cNvPr id="10" name="组合 12"/>
            <p:cNvGrpSpPr/>
            <p:nvPr/>
          </p:nvGrpSpPr>
          <p:grpSpPr>
            <a:xfrm>
              <a:off x="2886133" y="2774694"/>
              <a:ext cx="3177793" cy="1820646"/>
              <a:chOff x="2627355" y="3869193"/>
              <a:chExt cx="3885155" cy="2225913"/>
            </a:xfrm>
            <a:solidFill>
              <a:schemeClr val="accent3"/>
            </a:solidFill>
          </p:grpSpPr>
          <p:sp>
            <p:nvSpPr>
              <p:cNvPr id="16" name="未知"/>
              <p:cNvSpPr>
                <a:spLocks/>
              </p:cNvSpPr>
              <p:nvPr/>
            </p:nvSpPr>
            <p:spPr bwMode="auto">
              <a:xfrm>
                <a:off x="2627355" y="3869193"/>
                <a:ext cx="3885155" cy="2225913"/>
              </a:xfrm>
              <a:custGeom>
                <a:avLst/>
                <a:gdLst>
                  <a:gd name="T0" fmla="*/ 0 w 301"/>
                  <a:gd name="T1" fmla="*/ 86 h 173"/>
                  <a:gd name="T2" fmla="*/ 151 w 301"/>
                  <a:gd name="T3" fmla="*/ 173 h 173"/>
                  <a:gd name="T4" fmla="*/ 301 w 301"/>
                  <a:gd name="T5" fmla="*/ 86 h 173"/>
                  <a:gd name="T6" fmla="*/ 151 w 301"/>
                  <a:gd name="T7" fmla="*/ 0 h 173"/>
                  <a:gd name="T8" fmla="*/ 0 w 301"/>
                  <a:gd name="T9" fmla="*/ 86 h 1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01" h="173">
                    <a:moveTo>
                      <a:pt x="0" y="86"/>
                    </a:moveTo>
                    <a:cubicBezTo>
                      <a:pt x="31" y="140"/>
                      <a:pt x="88" y="173"/>
                      <a:pt x="151" y="173"/>
                    </a:cubicBezTo>
                    <a:cubicBezTo>
                      <a:pt x="213" y="173"/>
                      <a:pt x="270" y="140"/>
                      <a:pt x="301" y="86"/>
                    </a:cubicBezTo>
                    <a:lnTo>
                      <a:pt x="151" y="0"/>
                    </a:lnTo>
                    <a:lnTo>
                      <a:pt x="0" y="86"/>
                    </a:lnTo>
                    <a:close/>
                  </a:path>
                </a:pathLst>
              </a:custGeom>
              <a:solidFill>
                <a:srgbClr val="990099"/>
              </a:solidFill>
              <a:ln w="19050" cap="flat" cmpd="sng">
                <a:solidFill>
                  <a:srgbClr val="FFFFFF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17" name="AutoShape 9"/>
              <p:cNvSpPr>
                <a:spLocks noChangeArrowheads="1"/>
              </p:cNvSpPr>
              <p:nvPr/>
            </p:nvSpPr>
            <p:spPr bwMode="auto">
              <a:xfrm rot="20700000">
                <a:off x="5943596" y="4539450"/>
                <a:ext cx="506850" cy="510968"/>
              </a:xfrm>
              <a:prstGeom prst="rtTriangle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</p:grpSp>
        <p:grpSp>
          <p:nvGrpSpPr>
            <p:cNvPr id="11" name="组合 16"/>
            <p:cNvGrpSpPr/>
            <p:nvPr/>
          </p:nvGrpSpPr>
          <p:grpSpPr>
            <a:xfrm>
              <a:off x="3248246" y="1531038"/>
              <a:ext cx="2490794" cy="2483930"/>
              <a:chOff x="3070072" y="2348705"/>
              <a:chExt cx="3045233" cy="3036841"/>
            </a:xfrm>
          </p:grpSpPr>
          <p:grpSp>
            <p:nvGrpSpPr>
              <p:cNvPr id="12" name="Group 10"/>
              <p:cNvGrpSpPr>
                <a:grpSpLocks/>
              </p:cNvGrpSpPr>
              <p:nvPr/>
            </p:nvGrpSpPr>
            <p:grpSpPr bwMode="auto">
              <a:xfrm rot="650306">
                <a:off x="3070072" y="2348705"/>
                <a:ext cx="3045233" cy="3036841"/>
                <a:chOff x="0" y="0"/>
                <a:chExt cx="1136" cy="1134"/>
              </a:xfrm>
            </p:grpSpPr>
            <p:sp>
              <p:nvSpPr>
                <p:cNvPr id="14" name="Oval 11"/>
                <p:cNvSpPr>
                  <a:spLocks noChangeArrowheads="1"/>
                </p:cNvSpPr>
                <p:nvPr/>
              </p:nvSpPr>
              <p:spPr bwMode="auto">
                <a:xfrm>
                  <a:off x="0" y="0"/>
                  <a:ext cx="1136" cy="1134"/>
                </a:xfrm>
                <a:prstGeom prst="ellipse">
                  <a:avLst/>
                </a:prstGeom>
                <a:solidFill>
                  <a:schemeClr val="bg1"/>
                </a:solidFill>
                <a:ln w="9525" cmpd="sng">
                  <a:noFill/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15" name="Oval 12"/>
                <p:cNvSpPr>
                  <a:spLocks noChangeArrowheads="1"/>
                </p:cNvSpPr>
                <p:nvPr/>
              </p:nvSpPr>
              <p:spPr bwMode="auto">
                <a:xfrm>
                  <a:off x="64" y="62"/>
                  <a:ext cx="1008" cy="1010"/>
                </a:xfrm>
                <a:prstGeom prst="ellipse">
                  <a:avLst/>
                </a:prstGeom>
                <a:solidFill>
                  <a:schemeClr val="accent5"/>
                </a:solidFill>
                <a:ln w="9525" cmpd="sng">
                  <a:noFill/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</p:grpSp>
          <p:sp>
            <p:nvSpPr>
              <p:cNvPr id="13" name="WordArt 17"/>
              <p:cNvSpPr>
                <a:spLocks noChangeArrowheads="1" noChangeShapeType="1"/>
              </p:cNvSpPr>
              <p:nvPr/>
            </p:nvSpPr>
            <p:spPr bwMode="auto">
              <a:xfrm>
                <a:off x="3297950" y="3303405"/>
                <a:ext cx="2589474" cy="1047694"/>
              </a:xfrm>
              <a:prstGeom prst="rect">
                <a:avLst/>
              </a:prstGeom>
              <a:extLst>
                <a:ext uri="{AF507438-7753-43E0-B8FC-AC1667EBCBE1}">
                  <a14:hiddenEffects xmlns:a14="http://schemas.microsoft.com/office/drawing/2010/main">
                    <a:effectLst/>
                  </a14:hiddenEffects>
                </a:ext>
              </a:extLst>
            </p:spPr>
            <p:txBody>
              <a:bodyPr wrap="none" fromWordArt="1">
                <a:prstTxWarp prst="textPlain">
                  <a:avLst>
                    <a:gd name="adj" fmla="val 50000"/>
                  </a:avLst>
                </a:prstTxWarp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2400" i="0" u="none" strike="noStrike" kern="0" cap="none" spc="0" normalizeH="0" baseline="0" noProof="0" dirty="0">
                    <a:ln w="9525" cmpd="sng">
                      <a:noFill/>
                      <a:round/>
                      <a:headEnd/>
                      <a:tailEnd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-Rounded" panose="020B0500000000000000" pitchFamily="34" charset="-93"/>
                    <a:ea typeface="Arial-Rounded" panose="020B0500000000000000" pitchFamily="34" charset="-93"/>
                    <a:cs typeface="Arial-Rounded" panose="020B0500000000000000" pitchFamily="34" charset="-93"/>
                    <a:sym typeface="+mn-lt"/>
                  </a:rPr>
                  <a:t>KHỞI ĐỘNG</a:t>
                </a:r>
                <a:endParaRPr kumimoji="0" lang="zh-CN" altLang="en-US" sz="2400" i="0" u="none" strike="noStrike" kern="0" cap="none" spc="0" normalizeH="0" baseline="0" noProof="0" dirty="0">
                  <a:ln w="9525" cmpd="sng">
                    <a:noFill/>
                    <a:round/>
                    <a:headEnd/>
                    <a:tailEnd/>
                  </a:ln>
                  <a:solidFill>
                    <a:srgbClr val="FFFFFF"/>
                  </a:solidFill>
                  <a:effectLst/>
                  <a:uLnTx/>
                  <a:uFillTx/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endParaRPr>
              </a:p>
            </p:txBody>
          </p:sp>
        </p:grpSp>
      </p:grpSp>
      <p:pic>
        <p:nvPicPr>
          <p:cNvPr id="22" name="Picture 21" descr="E:\HÌNH NỀN PP\anh-dong-321_113857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6324" y="-116958"/>
            <a:ext cx="932503" cy="2714620"/>
          </a:xfrm>
          <a:prstGeom prst="rect">
            <a:avLst/>
          </a:prstGeom>
          <a:noFill/>
        </p:spPr>
      </p:pic>
      <p:pic>
        <p:nvPicPr>
          <p:cNvPr id="23" name="Picture 22" descr="E:\HÌNH NỀN PP\hinh-nen-dong-hoa-la-dep-1-68_104333217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347094" y="3296099"/>
            <a:ext cx="1855218" cy="184740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630856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 descr="E:\HÌNH NỀN PP\anh-dong-321_113857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6324" y="-116958"/>
            <a:ext cx="932503" cy="2714620"/>
          </a:xfrm>
          <a:prstGeom prst="rect">
            <a:avLst/>
          </a:prstGeom>
          <a:noFill/>
        </p:spPr>
      </p:pic>
      <p:pic>
        <p:nvPicPr>
          <p:cNvPr id="23" name="Picture 22" descr="E:\HÌNH NỀN PP\hinh-nen-dong-hoa-la-dep-1-68_104333217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347094" y="3296099"/>
            <a:ext cx="1855218" cy="1847401"/>
          </a:xfrm>
          <a:prstGeom prst="rect">
            <a:avLst/>
          </a:prstGeom>
          <a:noFill/>
        </p:spPr>
      </p:pic>
      <p:grpSp>
        <p:nvGrpSpPr>
          <p:cNvPr id="24" name="组合 1"/>
          <p:cNvGrpSpPr/>
          <p:nvPr/>
        </p:nvGrpSpPr>
        <p:grpSpPr>
          <a:xfrm>
            <a:off x="1838960" y="559416"/>
            <a:ext cx="5628638" cy="3653136"/>
            <a:chOff x="2635700" y="942204"/>
            <a:chExt cx="3682042" cy="3653136"/>
          </a:xfrm>
        </p:grpSpPr>
        <p:grpSp>
          <p:nvGrpSpPr>
            <p:cNvPr id="25" name="组合 4"/>
            <p:cNvGrpSpPr/>
            <p:nvPr/>
          </p:nvGrpSpPr>
          <p:grpSpPr>
            <a:xfrm>
              <a:off x="4274453" y="942204"/>
              <a:ext cx="2043289" cy="2739429"/>
              <a:chOff x="4324709" y="1628800"/>
              <a:chExt cx="2498116" cy="3349212"/>
            </a:xfrm>
            <a:solidFill>
              <a:schemeClr val="accent3"/>
            </a:solidFill>
          </p:grpSpPr>
          <p:sp>
            <p:nvSpPr>
              <p:cNvPr id="37" name="未知"/>
              <p:cNvSpPr>
                <a:spLocks/>
              </p:cNvSpPr>
              <p:nvPr/>
            </p:nvSpPr>
            <p:spPr bwMode="auto">
              <a:xfrm>
                <a:off x="4580276" y="1628800"/>
                <a:ext cx="2242549" cy="3349212"/>
              </a:xfrm>
              <a:custGeom>
                <a:avLst/>
                <a:gdLst>
                  <a:gd name="T0" fmla="*/ 150 w 174"/>
                  <a:gd name="T1" fmla="*/ 260 h 260"/>
                  <a:gd name="T2" fmla="*/ 174 w 174"/>
                  <a:gd name="T3" fmla="*/ 174 h 260"/>
                  <a:gd name="T4" fmla="*/ 0 w 174"/>
                  <a:gd name="T5" fmla="*/ 0 h 260"/>
                  <a:gd name="T6" fmla="*/ 0 w 174"/>
                  <a:gd name="T7" fmla="*/ 174 h 260"/>
                  <a:gd name="T8" fmla="*/ 150 w 174"/>
                  <a:gd name="T9" fmla="*/ 260 h 2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74" h="260">
                    <a:moveTo>
                      <a:pt x="150" y="260"/>
                    </a:moveTo>
                    <a:cubicBezTo>
                      <a:pt x="165" y="234"/>
                      <a:pt x="174" y="204"/>
                      <a:pt x="174" y="174"/>
                    </a:cubicBezTo>
                    <a:cubicBezTo>
                      <a:pt x="174" y="77"/>
                      <a:pt x="96" y="0"/>
                      <a:pt x="0" y="0"/>
                    </a:cubicBezTo>
                    <a:lnTo>
                      <a:pt x="0" y="174"/>
                    </a:lnTo>
                    <a:lnTo>
                      <a:pt x="150" y="260"/>
                    </a:lnTo>
                    <a:close/>
                  </a:path>
                </a:pathLst>
              </a:custGeom>
              <a:grpFill/>
              <a:ln w="19050" cap="flat" cmpd="sng">
                <a:solidFill>
                  <a:srgbClr val="FFFFFF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38" name="AutoShape 8"/>
              <p:cNvSpPr>
                <a:spLocks noChangeArrowheads="1"/>
              </p:cNvSpPr>
              <p:nvPr/>
            </p:nvSpPr>
            <p:spPr bwMode="auto">
              <a:xfrm rot="13500000">
                <a:off x="4270173" y="1805436"/>
                <a:ext cx="553662" cy="444590"/>
              </a:xfrm>
              <a:prstGeom prst="rtTriangle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</p:grpSp>
        <p:grpSp>
          <p:nvGrpSpPr>
            <p:cNvPr id="26" name="组合 8"/>
            <p:cNvGrpSpPr/>
            <p:nvPr/>
          </p:nvGrpSpPr>
          <p:grpSpPr>
            <a:xfrm>
              <a:off x="2635700" y="943895"/>
              <a:ext cx="1844406" cy="2834132"/>
              <a:chOff x="2321176" y="1630868"/>
              <a:chExt cx="2254962" cy="3464995"/>
            </a:xfrm>
            <a:solidFill>
              <a:schemeClr val="accent3"/>
            </a:solidFill>
          </p:grpSpPr>
          <p:sp>
            <p:nvSpPr>
              <p:cNvPr id="35" name="未知"/>
              <p:cNvSpPr>
                <a:spLocks/>
              </p:cNvSpPr>
              <p:nvPr/>
            </p:nvSpPr>
            <p:spPr bwMode="auto">
              <a:xfrm>
                <a:off x="2321176" y="1630868"/>
                <a:ext cx="2254962" cy="3349214"/>
              </a:xfrm>
              <a:custGeom>
                <a:avLst/>
                <a:gdLst>
                  <a:gd name="T0" fmla="*/ 174 w 175"/>
                  <a:gd name="T1" fmla="*/ 0 h 260"/>
                  <a:gd name="T2" fmla="*/ 1 w 175"/>
                  <a:gd name="T3" fmla="*/ 173 h 260"/>
                  <a:gd name="T4" fmla="*/ 24 w 175"/>
                  <a:gd name="T5" fmla="*/ 260 h 260"/>
                  <a:gd name="T6" fmla="*/ 175 w 175"/>
                  <a:gd name="T7" fmla="*/ 174 h 260"/>
                  <a:gd name="T8" fmla="*/ 174 w 175"/>
                  <a:gd name="T9" fmla="*/ 0 h 2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75" h="260">
                    <a:moveTo>
                      <a:pt x="174" y="0"/>
                    </a:moveTo>
                    <a:cubicBezTo>
                      <a:pt x="78" y="0"/>
                      <a:pt x="1" y="77"/>
                      <a:pt x="1" y="173"/>
                    </a:cubicBezTo>
                    <a:cubicBezTo>
                      <a:pt x="0" y="204"/>
                      <a:pt x="9" y="234"/>
                      <a:pt x="24" y="260"/>
                    </a:cubicBezTo>
                    <a:lnTo>
                      <a:pt x="175" y="174"/>
                    </a:lnTo>
                    <a:lnTo>
                      <a:pt x="174" y="0"/>
                    </a:lnTo>
                    <a:close/>
                  </a:path>
                </a:pathLst>
              </a:custGeom>
              <a:grpFill/>
              <a:ln w="19050" cap="flat" cmpd="sng">
                <a:solidFill>
                  <a:srgbClr val="FFFFFF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36" name="AutoShape 7"/>
              <p:cNvSpPr>
                <a:spLocks noChangeArrowheads="1"/>
              </p:cNvSpPr>
              <p:nvPr/>
            </p:nvSpPr>
            <p:spPr bwMode="auto">
              <a:xfrm rot="6300000">
                <a:off x="2666543" y="4455489"/>
                <a:ext cx="669140" cy="611607"/>
              </a:xfrm>
              <a:prstGeom prst="rtTriangle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</p:grpSp>
        <p:grpSp>
          <p:nvGrpSpPr>
            <p:cNvPr id="27" name="组合 12"/>
            <p:cNvGrpSpPr/>
            <p:nvPr/>
          </p:nvGrpSpPr>
          <p:grpSpPr>
            <a:xfrm>
              <a:off x="2886133" y="2774694"/>
              <a:ext cx="3177793" cy="1820646"/>
              <a:chOff x="2627355" y="3869193"/>
              <a:chExt cx="3885155" cy="2225913"/>
            </a:xfrm>
            <a:solidFill>
              <a:schemeClr val="accent3"/>
            </a:solidFill>
          </p:grpSpPr>
          <p:sp>
            <p:nvSpPr>
              <p:cNvPr id="33" name="未知"/>
              <p:cNvSpPr>
                <a:spLocks/>
              </p:cNvSpPr>
              <p:nvPr/>
            </p:nvSpPr>
            <p:spPr bwMode="auto">
              <a:xfrm>
                <a:off x="2627355" y="3869193"/>
                <a:ext cx="3885155" cy="2225913"/>
              </a:xfrm>
              <a:custGeom>
                <a:avLst/>
                <a:gdLst>
                  <a:gd name="T0" fmla="*/ 0 w 301"/>
                  <a:gd name="T1" fmla="*/ 86 h 173"/>
                  <a:gd name="T2" fmla="*/ 151 w 301"/>
                  <a:gd name="T3" fmla="*/ 173 h 173"/>
                  <a:gd name="T4" fmla="*/ 301 w 301"/>
                  <a:gd name="T5" fmla="*/ 86 h 173"/>
                  <a:gd name="T6" fmla="*/ 151 w 301"/>
                  <a:gd name="T7" fmla="*/ 0 h 173"/>
                  <a:gd name="T8" fmla="*/ 0 w 301"/>
                  <a:gd name="T9" fmla="*/ 86 h 1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01" h="173">
                    <a:moveTo>
                      <a:pt x="0" y="86"/>
                    </a:moveTo>
                    <a:cubicBezTo>
                      <a:pt x="31" y="140"/>
                      <a:pt x="88" y="173"/>
                      <a:pt x="151" y="173"/>
                    </a:cubicBezTo>
                    <a:cubicBezTo>
                      <a:pt x="213" y="173"/>
                      <a:pt x="270" y="140"/>
                      <a:pt x="301" y="86"/>
                    </a:cubicBezTo>
                    <a:lnTo>
                      <a:pt x="151" y="0"/>
                    </a:lnTo>
                    <a:lnTo>
                      <a:pt x="0" y="86"/>
                    </a:lnTo>
                    <a:close/>
                  </a:path>
                </a:pathLst>
              </a:custGeom>
              <a:grpFill/>
              <a:ln w="19050" cap="flat" cmpd="sng">
                <a:solidFill>
                  <a:srgbClr val="FFFFFF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34" name="AutoShape 9"/>
              <p:cNvSpPr>
                <a:spLocks noChangeArrowheads="1"/>
              </p:cNvSpPr>
              <p:nvPr/>
            </p:nvSpPr>
            <p:spPr bwMode="auto">
              <a:xfrm rot="20700000">
                <a:off x="5943596" y="4539450"/>
                <a:ext cx="506850" cy="510968"/>
              </a:xfrm>
              <a:prstGeom prst="rtTriangle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</p:grpSp>
        <p:grpSp>
          <p:nvGrpSpPr>
            <p:cNvPr id="28" name="组合 16"/>
            <p:cNvGrpSpPr/>
            <p:nvPr/>
          </p:nvGrpSpPr>
          <p:grpSpPr>
            <a:xfrm>
              <a:off x="3129005" y="1539902"/>
              <a:ext cx="2821877" cy="2483930"/>
              <a:chOff x="2924288" y="2359542"/>
              <a:chExt cx="3450013" cy="3036841"/>
            </a:xfrm>
          </p:grpSpPr>
          <p:grpSp>
            <p:nvGrpSpPr>
              <p:cNvPr id="29" name="Group 10"/>
              <p:cNvGrpSpPr>
                <a:grpSpLocks/>
              </p:cNvGrpSpPr>
              <p:nvPr/>
            </p:nvGrpSpPr>
            <p:grpSpPr bwMode="auto">
              <a:xfrm rot="650306">
                <a:off x="2924288" y="2359542"/>
                <a:ext cx="3450013" cy="3036841"/>
                <a:chOff x="-54" y="0"/>
                <a:chExt cx="1287" cy="1134"/>
              </a:xfrm>
            </p:grpSpPr>
            <p:sp>
              <p:nvSpPr>
                <p:cNvPr id="31" name="Oval 11"/>
                <p:cNvSpPr>
                  <a:spLocks noChangeArrowheads="1"/>
                </p:cNvSpPr>
                <p:nvPr/>
              </p:nvSpPr>
              <p:spPr bwMode="auto">
                <a:xfrm>
                  <a:off x="-54" y="0"/>
                  <a:ext cx="1287" cy="1134"/>
                </a:xfrm>
                <a:prstGeom prst="ellipse">
                  <a:avLst/>
                </a:prstGeom>
                <a:solidFill>
                  <a:schemeClr val="bg1"/>
                </a:solidFill>
                <a:ln w="9525" cmpd="sng">
                  <a:noFill/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32" name="Oval 12"/>
                <p:cNvSpPr>
                  <a:spLocks noChangeArrowheads="1"/>
                </p:cNvSpPr>
                <p:nvPr/>
              </p:nvSpPr>
              <p:spPr bwMode="auto">
                <a:xfrm>
                  <a:off x="3" y="62"/>
                  <a:ext cx="1163" cy="1010"/>
                </a:xfrm>
                <a:prstGeom prst="ellipse">
                  <a:avLst/>
                </a:prstGeom>
                <a:solidFill>
                  <a:schemeClr val="accent2"/>
                </a:solidFill>
                <a:ln w="9525" cmpd="sng">
                  <a:noFill/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</p:grpSp>
          <p:sp>
            <p:nvSpPr>
              <p:cNvPr id="30" name="WordArt 17"/>
              <p:cNvSpPr>
                <a:spLocks noChangeArrowheads="1" noChangeShapeType="1"/>
              </p:cNvSpPr>
              <p:nvPr/>
            </p:nvSpPr>
            <p:spPr bwMode="auto">
              <a:xfrm>
                <a:off x="3247016" y="3187499"/>
                <a:ext cx="2589474" cy="1047694"/>
              </a:xfrm>
              <a:prstGeom prst="rect">
                <a:avLst/>
              </a:prstGeom>
              <a:extLst>
                <a:ext uri="{AF507438-7753-43E0-B8FC-AC1667EBCBE1}">
                  <a14:hiddenEffects xmlns:a14="http://schemas.microsoft.com/office/drawing/2010/main">
                    <a:effectLst/>
                  </a14:hiddenEffects>
                </a:ext>
              </a:extLst>
            </p:spPr>
            <p:txBody>
              <a:bodyPr wrap="none" fromWordArt="1">
                <a:prstTxWarp prst="textPlain">
                  <a:avLst>
                    <a:gd name="adj" fmla="val 50000"/>
                  </a:avLst>
                </a:prstTxWarp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2400" i="0" u="none" strike="noStrike" kern="0" cap="none" spc="0" normalizeH="0" baseline="0" noProof="0" dirty="0">
                    <a:ln w="9525" cmpd="sng">
                      <a:noFill/>
                      <a:round/>
                      <a:headEnd/>
                      <a:tailEnd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-Rounded" panose="020B0500000000000000" pitchFamily="34" charset="-93"/>
                    <a:ea typeface="Arial-Rounded" panose="020B0500000000000000" pitchFamily="34" charset="-93"/>
                    <a:cs typeface="Arial-Rounded" panose="020B0500000000000000" pitchFamily="34" charset="-93"/>
                    <a:sym typeface="+mn-lt"/>
                  </a:rPr>
                  <a:t>KHÁM PHÁ – KẾT NỐI</a:t>
                </a:r>
                <a:endParaRPr kumimoji="0" lang="zh-CN" altLang="en-US" sz="2400" i="0" u="none" strike="noStrike" kern="0" cap="none" spc="0" normalizeH="0" baseline="0" noProof="0" dirty="0">
                  <a:ln w="9525" cmpd="sng">
                    <a:noFill/>
                    <a:round/>
                    <a:headEnd/>
                    <a:tailEnd/>
                  </a:ln>
                  <a:solidFill>
                    <a:srgbClr val="FFFFFF"/>
                  </a:solidFill>
                  <a:effectLst/>
                  <a:uLnTx/>
                  <a:uFillTx/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103189427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6" descr="1 (53)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9050"/>
            <a:ext cx="9143999" cy="51059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Hình ảnh 19">
            <a:extLst>
              <a:ext uri="{FF2B5EF4-FFF2-40B4-BE49-F238E27FC236}">
                <a16:creationId xmlns:a16="http://schemas.microsoft.com/office/drawing/2014/main" id="{FEF33DC6-6278-4D65-8037-559762F6CBB3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01" t="13195" r="81938" b="80624"/>
          <a:stretch/>
        </p:blipFill>
        <p:spPr>
          <a:xfrm>
            <a:off x="0" y="-7706"/>
            <a:ext cx="2368528" cy="141378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文本框 6">
            <a:extLst>
              <a:ext uri="{FF2B5EF4-FFF2-40B4-BE49-F238E27FC236}">
                <a16:creationId xmlns:a16="http://schemas.microsoft.com/office/drawing/2014/main" id="{67CB6753-1C5F-45EE-944A-2E803F95E5F8}"/>
              </a:ext>
            </a:extLst>
          </p:cNvPr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718159" y="1813034"/>
            <a:ext cx="7851681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sz="2600" b="1" dirty="0" err="1">
                <a:latin typeface="Times New Roman" pitchFamily="18" charset="0"/>
                <a:cs typeface="Times New Roman" pitchFamily="18" charset="0"/>
              </a:rPr>
              <a:t>Xác</a:t>
            </a:r>
            <a:r>
              <a:rPr lang="en-US" sz="2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latin typeface="Times New Roman" pitchFamily="18" charset="0"/>
                <a:cs typeface="Times New Roman" pitchFamily="18" charset="0"/>
              </a:rPr>
              <a:t>định</a:t>
            </a:r>
            <a:r>
              <a:rPr lang="en-US" sz="2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latin typeface="Times New Roman" pitchFamily="18" charset="0"/>
                <a:cs typeface="Times New Roman" pitchFamily="18" charset="0"/>
              </a:rPr>
              <a:t>việc</a:t>
            </a:r>
            <a:r>
              <a:rPr lang="en-US" sz="2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latin typeface="Times New Roman" pitchFamily="18" charset="0"/>
                <a:cs typeface="Times New Roman" pitchFamily="18" charset="0"/>
              </a:rPr>
              <a:t>ăn</a:t>
            </a:r>
            <a:r>
              <a:rPr lang="en-US" sz="2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latin typeface="Times New Roman" pitchFamily="18" charset="0"/>
                <a:cs typeface="Times New Roman" pitchFamily="18" charset="0"/>
              </a:rPr>
              <a:t>uống</a:t>
            </a:r>
            <a:r>
              <a:rPr lang="en-US" sz="2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sz="2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latin typeface="Times New Roman" pitchFamily="18" charset="0"/>
                <a:cs typeface="Times New Roman" pitchFamily="18" charset="0"/>
              </a:rPr>
              <a:t>lí</a:t>
            </a:r>
            <a:r>
              <a:rPr lang="en-US" sz="2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latin typeface="Times New Roman" pitchFamily="18" charset="0"/>
                <a:cs typeface="Times New Roman" pitchFamily="18" charset="0"/>
              </a:rPr>
              <a:t>ăn</a:t>
            </a:r>
            <a:r>
              <a:rPr lang="en-US" sz="2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latin typeface="Times New Roman" pitchFamily="18" charset="0"/>
                <a:cs typeface="Times New Roman" pitchFamily="18" charset="0"/>
              </a:rPr>
              <a:t>uống</a:t>
            </a:r>
            <a:r>
              <a:rPr lang="en-US" sz="2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sz="2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latin typeface="Times New Roman" pitchFamily="18" charset="0"/>
                <a:cs typeface="Times New Roman" pitchFamily="18" charset="0"/>
              </a:rPr>
              <a:t>lí</a:t>
            </a:r>
            <a:endParaRPr lang="en-US" sz="2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 Box 7"/>
          <p:cNvSpPr txBox="1">
            <a:spLocks noChangeArrowheads="1"/>
          </p:cNvSpPr>
          <p:nvPr/>
        </p:nvSpPr>
        <p:spPr bwMode="auto">
          <a:xfrm>
            <a:off x="2936358" y="1002804"/>
            <a:ext cx="3028507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200" b="1" dirty="0">
                <a:solidFill>
                  <a:srgbClr val="CC3300"/>
                </a:solidFill>
                <a:latin typeface="Times New Roman" pitchFamily="18" charset="0"/>
              </a:rPr>
              <a:t>HOẠT ĐỘNG 1</a:t>
            </a:r>
          </a:p>
        </p:txBody>
      </p:sp>
    </p:spTree>
    <p:extLst>
      <p:ext uri="{BB962C8B-B14F-4D97-AF65-F5344CB8AC3E}">
        <p14:creationId xmlns:p14="http://schemas.microsoft.com/office/powerpoint/2010/main" val="2913577397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Tuan\Desktop\49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45" t="12825" r="52069" b="17929"/>
          <a:stretch/>
        </p:blipFill>
        <p:spPr bwMode="auto">
          <a:xfrm>
            <a:off x="281755" y="79922"/>
            <a:ext cx="2721934" cy="1908362"/>
          </a:xfrm>
          <a:prstGeom prst="rect">
            <a:avLst/>
          </a:prstGeom>
          <a:ln w="3175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Tuan\Desktop\49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182" t="11081" r="4521" b="18315"/>
          <a:stretch/>
        </p:blipFill>
        <p:spPr bwMode="auto">
          <a:xfrm>
            <a:off x="3264185" y="90555"/>
            <a:ext cx="2737887" cy="1908362"/>
          </a:xfrm>
          <a:prstGeom prst="rect">
            <a:avLst/>
          </a:prstGeom>
          <a:ln w="3175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542251" y="2052081"/>
            <a:ext cx="260497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Ăn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uống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đúng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bữa</a:t>
            </a:r>
            <a:endParaRPr lang="en-US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692162" y="2077495"/>
            <a:ext cx="211852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Chỉ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thích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ăn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thịt</a:t>
            </a:r>
            <a:endParaRPr lang="en-US" sz="20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30" name="Picture 6" descr="C:\Users\Tuan\Desktop\4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635"/>
          <a:stretch/>
        </p:blipFill>
        <p:spPr bwMode="auto">
          <a:xfrm>
            <a:off x="6261535" y="111820"/>
            <a:ext cx="2637538" cy="1908362"/>
          </a:xfrm>
          <a:prstGeom prst="rect">
            <a:avLst/>
          </a:prstGeom>
          <a:ln w="3175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 descr="C:\Users\Tuan\Desktop\1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316"/>
          <a:stretch/>
        </p:blipFill>
        <p:spPr bwMode="auto">
          <a:xfrm>
            <a:off x="6203062" y="2701654"/>
            <a:ext cx="2669102" cy="1908361"/>
          </a:xfrm>
          <a:prstGeom prst="rect">
            <a:avLst/>
          </a:prstGeom>
          <a:ln w="3175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C:\Users\Tuan\Desktop\5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8478" y="2701654"/>
            <a:ext cx="2675121" cy="1908361"/>
          </a:xfrm>
          <a:prstGeom prst="rect">
            <a:avLst/>
          </a:prstGeom>
          <a:ln w="3175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3" name="Picture 9" descr="C:\Users\Tuan\Desktop\3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0228" y="2696155"/>
            <a:ext cx="2721934" cy="1913860"/>
          </a:xfrm>
          <a:prstGeom prst="rect">
            <a:avLst/>
          </a:prstGeom>
          <a:ln w="3175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6182826" y="2028096"/>
            <a:ext cx="296858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Uống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đun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sôi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hoặc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khử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trùng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398707" y="4624190"/>
            <a:ext cx="260497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ăn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quá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no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3838368" y="4648027"/>
            <a:ext cx="180754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Ăn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đủ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chất</a:t>
            </a:r>
            <a:endParaRPr lang="en-US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055230" y="4644484"/>
            <a:ext cx="296117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Chỉ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thích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uống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ngọt</a:t>
            </a:r>
            <a:endParaRPr lang="en-US" sz="20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63871834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0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6" dur="5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10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  <p:bldP spid="13" grpId="0"/>
      <p:bldP spid="14" grpId="0"/>
      <p:bldP spid="15" grpId="0"/>
      <p:bldP spid="1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Tuan\Desktop\49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45" t="12825" r="52069" b="17929"/>
          <a:stretch/>
        </p:blipFill>
        <p:spPr bwMode="auto">
          <a:xfrm>
            <a:off x="1711830" y="180860"/>
            <a:ext cx="6103101" cy="4278916"/>
          </a:xfrm>
          <a:prstGeom prst="rect">
            <a:avLst/>
          </a:prstGeom>
          <a:ln w="3175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799003" y="4462550"/>
            <a:ext cx="43460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Ăn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uống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đúng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bữa</a:t>
            </a:r>
            <a:endParaRPr lang="en-US" sz="36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Hình ảnh 19">
            <a:extLst>
              <a:ext uri="{FF2B5EF4-FFF2-40B4-BE49-F238E27FC236}">
                <a16:creationId xmlns:a16="http://schemas.microsoft.com/office/drawing/2014/main" id="{FEF33DC6-6278-4D65-8037-559762F6CBB3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01" t="13195" r="81938" b="80624"/>
          <a:stretch/>
        </p:blipFill>
        <p:spPr>
          <a:xfrm>
            <a:off x="0" y="-7705"/>
            <a:ext cx="1402311" cy="83704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4" descr="E:\HÌNH NỀN PP\anh-dong-321_113857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2993798"/>
            <a:ext cx="701155" cy="2149702"/>
          </a:xfrm>
          <a:prstGeom prst="rect">
            <a:avLst/>
          </a:prstGeom>
          <a:noFill/>
        </p:spPr>
      </p:pic>
      <p:pic>
        <p:nvPicPr>
          <p:cNvPr id="6" name="Picture 5" descr="E:\HÌNH NỀN PP\hinh-nen-dong-hoa-la-dep-1-68_104333217.gif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188753" y="4058510"/>
            <a:ext cx="955247" cy="95122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504758409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Hình ảnh 19">
            <a:extLst>
              <a:ext uri="{FF2B5EF4-FFF2-40B4-BE49-F238E27FC236}">
                <a16:creationId xmlns:a16="http://schemas.microsoft.com/office/drawing/2014/main" id="{FEF33DC6-6278-4D65-8037-559762F6CBB3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01" t="13195" r="81938" b="80624"/>
          <a:stretch/>
        </p:blipFill>
        <p:spPr>
          <a:xfrm>
            <a:off x="0" y="-7705"/>
            <a:ext cx="1402311" cy="83704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4" descr="E:\HÌNH NỀN PP\anh-dong-321_113857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320318"/>
            <a:ext cx="932503" cy="2714620"/>
          </a:xfrm>
          <a:prstGeom prst="rect">
            <a:avLst/>
          </a:prstGeom>
          <a:noFill/>
        </p:spPr>
      </p:pic>
      <p:pic>
        <p:nvPicPr>
          <p:cNvPr id="6" name="Picture 5" descr="E:\HÌNH NỀN PP\hinh-nen-dong-hoa-la-dep-1-68_104333217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997367" y="31899"/>
            <a:ext cx="955247" cy="951222"/>
          </a:xfrm>
          <a:prstGeom prst="rect">
            <a:avLst/>
          </a:prstGeom>
          <a:noFill/>
        </p:spPr>
      </p:pic>
      <p:pic>
        <p:nvPicPr>
          <p:cNvPr id="7" name="Picture 3" descr="C:\Users\Tuan\Desktop\49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182" t="11081" r="4521" b="18315"/>
          <a:stretch/>
        </p:blipFill>
        <p:spPr bwMode="auto">
          <a:xfrm>
            <a:off x="1634902" y="88157"/>
            <a:ext cx="5996449" cy="4179645"/>
          </a:xfrm>
          <a:prstGeom prst="rect">
            <a:avLst/>
          </a:prstGeom>
          <a:ln w="3175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2826925" y="4267802"/>
            <a:ext cx="361240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Chỉ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thích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ăn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thịt</a:t>
            </a:r>
            <a:endParaRPr lang="en-US" sz="36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4972652"/>
      </p:ext>
    </p:extLst>
  </p:cSld>
  <p:clrMapOvr>
    <a:masterClrMapping/>
  </p:clrMapOvr>
  <p:transition spd="slow" advClick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420151032"/>
  <p:tag name="MH_LIBRARY" val="GRAPHIC"/>
  <p:tag name="MH_ORDER" val="文本框 6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420151032"/>
  <p:tag name="MH_LIBRARY" val="GRAPHIC"/>
  <p:tag name="MH_ORDER" val="文本框 6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420151032"/>
  <p:tag name="MH_LIBRARY" val="GRAPHIC"/>
  <p:tag name="MH_ORDER" val="文本框 6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420151032"/>
  <p:tag name="MH_LIBRARY" val="GRAPHIC"/>
  <p:tag name="MH_ORDER" val="文本框 6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420151032"/>
  <p:tag name="MH_LIBRARY" val="GRAPHIC"/>
  <p:tag name="MH_ORDER" val="文本框 6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420151032"/>
  <p:tag name="MH_LIBRARY" val="GRAPHIC"/>
  <p:tag name="MH_ORDER" val="文本框 6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420151032"/>
  <p:tag name="MH_LIBRARY" val="GRAPHIC"/>
  <p:tag name="MH_ORDER" val="文本框 6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420151032"/>
  <p:tag name="MH_LIBRARY" val="GRAPHIC"/>
  <p:tag name="MH_ORDER" val="文本框 6"/>
</p:tagLst>
</file>

<file path=ppt/theme/theme1.xml><?xml version="1.0" encoding="utf-8"?>
<a:theme xmlns:a="http://schemas.openxmlformats.org/drawingml/2006/main" name="第一PPT，www.1ppt.com​">
  <a:themeElements>
    <a:clrScheme name="自定义 1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92D050"/>
      </a:accent1>
      <a:accent2>
        <a:srgbClr val="0E940E"/>
      </a:accent2>
      <a:accent3>
        <a:srgbClr val="92D050"/>
      </a:accent3>
      <a:accent4>
        <a:srgbClr val="0E940E"/>
      </a:accent4>
      <a:accent5>
        <a:srgbClr val="6DAA2D"/>
      </a:accent5>
      <a:accent6>
        <a:srgbClr val="600000"/>
      </a:accent6>
      <a:hlink>
        <a:srgbClr val="0563C1"/>
      </a:hlink>
      <a:folHlink>
        <a:srgbClr val="954F72"/>
      </a:folHlink>
    </a:clrScheme>
    <a:fontScheme name="w4fa4nbc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92AF9ED3A35974FB4FC0A750E20F08F" ma:contentTypeVersion="10" ma:contentTypeDescription="Create a new document." ma:contentTypeScope="" ma:versionID="79b29c12e9c3387cc716ac59d15a190e">
  <xsd:schema xmlns:xsd="http://www.w3.org/2001/XMLSchema" xmlns:xs="http://www.w3.org/2001/XMLSchema" xmlns:p="http://schemas.microsoft.com/office/2006/metadata/properties" xmlns:ns3="2954521b-b4ab-4ce3-8aa8-8bfa99a4c36e" targetNamespace="http://schemas.microsoft.com/office/2006/metadata/properties" ma:root="true" ma:fieldsID="9229b072d9ce3250b9c7567893fbcc3b" ns3:_="">
    <xsd:import namespace="2954521b-b4ab-4ce3-8aa8-8bfa99a4c36e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DateTaken" minOccurs="0"/>
                <xsd:element ref="ns3:MediaServiceAutoKeyPoints" minOccurs="0"/>
                <xsd:element ref="ns3:MediaServiceKeyPoints" minOccurs="0"/>
                <xsd:element ref="ns3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954521b-b4ab-4ce3-8aa8-8bfa99a4c36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KeyPoints" ma:index="1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7CA853B2-F46F-43AC-8AF8-FF4B8C0E2F04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C1EB7E11-431D-4372-9F0C-B327A8EED60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2954521b-b4ab-4ce3-8aa8-8bfa99a4c36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200C27DA-E208-437B-BF76-CF6E81518E3A}">
  <ds:schemaRefs>
    <ds:schemaRef ds:uri="http://purl.org/dc/elements/1.1/"/>
    <ds:schemaRef ds:uri="http://schemas.microsoft.com/office/infopath/2007/PartnerControls"/>
    <ds:schemaRef ds:uri="2954521b-b4ab-4ce3-8aa8-8bfa99a4c36e"/>
    <ds:schemaRef ds:uri="http://purl.org/dc/dcmitype/"/>
    <ds:schemaRef ds:uri="http://schemas.microsoft.com/office/2006/documentManagement/types"/>
    <ds:schemaRef ds:uri="http://purl.org/dc/terms/"/>
    <ds:schemaRef ds:uri="http://schemas.microsoft.com/office/2006/metadata/properties"/>
    <ds:schemaRef ds:uri="http://www.w3.org/XML/1998/namespace"/>
    <ds:schemaRef ds:uri="http://schemas.openxmlformats.org/package/2006/metadata/core-propertie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1048</TotalTime>
  <Words>263</Words>
  <Application>Microsoft Office PowerPoint</Application>
  <PresentationFormat>On-screen Show (16:9)</PresentationFormat>
  <Paragraphs>42</Paragraphs>
  <Slides>21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21</vt:i4>
      </vt:variant>
    </vt:vector>
  </HeadingPairs>
  <TitlesOfParts>
    <vt:vector size="29" baseType="lpstr">
      <vt:lpstr>等线</vt:lpstr>
      <vt:lpstr>Arial</vt:lpstr>
      <vt:lpstr>Arial-Rounded</vt:lpstr>
      <vt:lpstr>Calibri</vt:lpstr>
      <vt:lpstr>Calibri Light</vt:lpstr>
      <vt:lpstr>Times New Roman</vt:lpstr>
      <vt:lpstr>第一PPT，www.1ppt.com​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Bản trình bày PowerPoint</dc:title>
  <cp:lastModifiedBy>Admin</cp:lastModifiedBy>
  <cp:revision>73</cp:revision>
  <dcterms:created xsi:type="dcterms:W3CDTF">2017-03-04T06:55:50Z</dcterms:created>
  <dcterms:modified xsi:type="dcterms:W3CDTF">2020-08-25T10:07:37Z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0x010100592AF9ED3A35974FB4FC0A750E20F08F</vt:lpwstr>
  </property>
</Properties>
</file>