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85" r:id="rId5"/>
    <p:sldId id="260" r:id="rId6"/>
    <p:sldId id="261" r:id="rId7"/>
    <p:sldId id="262" r:id="rId8"/>
    <p:sldId id="264" r:id="rId9"/>
    <p:sldId id="265" r:id="rId10"/>
    <p:sldId id="287" r:id="rId11"/>
    <p:sldId id="266" r:id="rId12"/>
    <p:sldId id="267" r:id="rId13"/>
    <p:sldId id="268" r:id="rId14"/>
    <p:sldId id="286" r:id="rId15"/>
    <p:sldId id="270" r:id="rId16"/>
    <p:sldId id="271" r:id="rId17"/>
    <p:sldId id="269" r:id="rId18"/>
    <p:sldId id="272" r:id="rId19"/>
    <p:sldId id="288" r:id="rId20"/>
    <p:sldId id="273" r:id="rId21"/>
    <p:sldId id="274" r:id="rId22"/>
    <p:sldId id="275" r:id="rId23"/>
    <p:sldId id="276" r:id="rId24"/>
    <p:sldId id="277" r:id="rId25"/>
    <p:sldId id="289" r:id="rId26"/>
    <p:sldId id="278" r:id="rId27"/>
    <p:sldId id="279" r:id="rId28"/>
    <p:sldId id="280" r:id="rId29"/>
    <p:sldId id="281" r:id="rId30"/>
    <p:sldId id="290" r:id="rId31"/>
    <p:sldId id="282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8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8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7.wav"/><Relationship Id="rId7" Type="http://schemas.openxmlformats.org/officeDocument/2006/relationships/image" Target="../media/image4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30.jpe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audio" Target="../media/audio8.wav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7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audio" Target="../media/audio10.wav"/><Relationship Id="rId7" Type="http://schemas.openxmlformats.org/officeDocument/2006/relationships/image" Target="../media/image81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3.png"/><Relationship Id="rId4" Type="http://schemas.openxmlformats.org/officeDocument/2006/relationships/audio" Target="../media/audio7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3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audio" Target="../media/audio4.wav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audio" Target="../media/audio5.wav"/><Relationship Id="rId10" Type="http://schemas.openxmlformats.org/officeDocument/2006/relationships/image" Target="../media/image37.png"/><Relationship Id="rId4" Type="http://schemas.openxmlformats.org/officeDocument/2006/relationships/audio" Target="../media/audio1.wav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3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88445"/>
            <a:ext cx="8915400" cy="58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431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43200" y="228600"/>
            <a:ext cx="64008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Đường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đến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đảo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giấu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vàng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76600" y="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85800" y="2590800"/>
            <a:ext cx="53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5400" y="25908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33800" y="25908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434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77000" y="2667000"/>
            <a:ext cx="60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628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4770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086600" y="4419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657599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672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858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2954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6576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2672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5532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086600" y="6324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58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2954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762000"/>
            <a:ext cx="2133600" cy="101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95600"/>
            <a:ext cx="902561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295400" y="3048000"/>
            <a:ext cx="914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7" name="Oval 6"/>
          <p:cNvSpPr/>
          <p:nvPr/>
        </p:nvSpPr>
        <p:spPr>
          <a:xfrm>
            <a:off x="3048000" y="3581400"/>
            <a:ext cx="914400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8" name="Oval 7"/>
          <p:cNvSpPr/>
          <p:nvPr/>
        </p:nvSpPr>
        <p:spPr>
          <a:xfrm>
            <a:off x="4038600" y="3657600"/>
            <a:ext cx="914400" cy="838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9" name="Oval 8"/>
          <p:cNvSpPr/>
          <p:nvPr/>
        </p:nvSpPr>
        <p:spPr>
          <a:xfrm>
            <a:off x="5029200" y="3352800"/>
            <a:ext cx="9144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0" name="Oval 9"/>
          <p:cNvSpPr/>
          <p:nvPr/>
        </p:nvSpPr>
        <p:spPr>
          <a:xfrm>
            <a:off x="7848600" y="32766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819400" y="381000"/>
            <a:ext cx="6324600" cy="860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752600"/>
            <a:ext cx="19594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447800"/>
            <a:ext cx="16182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5105400"/>
            <a:ext cx="10441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4343400"/>
            <a:ext cx="108044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3657600"/>
            <a:ext cx="1166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4038600"/>
            <a:ext cx="990600" cy="153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5286866"/>
            <a:ext cx="1219200" cy="15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14600" y="5334000"/>
            <a:ext cx="120185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171" y="1905000"/>
            <a:ext cx="18578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76800" y="5286375"/>
            <a:ext cx="181674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91200" y="1447800"/>
            <a:ext cx="139337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33600" y="1524000"/>
            <a:ext cx="1447800" cy="12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9334E-6 L -0.09878 -0.33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8575E-6 L 0.79097 -0.14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00" y="-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1138E-6 L 0.41962 -0.11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4653E-6 L 0.4125 0.19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0518E-6 L 0.04167 -0.373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95E-6 L 0.00105 -0.377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71600" y="914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762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257515" y="326981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82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971800" y="326981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168400"/>
            <a:ext cx="757025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381956"/>
            <a:ext cx="7387516" cy="9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3378200"/>
            <a:ext cx="750922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1" y="4538133"/>
            <a:ext cx="7615768" cy="9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1" y="5715000"/>
            <a:ext cx="763058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9800" cy="8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2209800" y="0"/>
            <a:ext cx="6934200" cy="9906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</a:t>
            </a: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066800"/>
          <a:ext cx="91440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44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478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768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3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36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3600" y="571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2800" y="228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3124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4114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5638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3733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63155"/>
            <a:ext cx="3733800" cy="7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69266"/>
            <a:ext cx="3733800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75975"/>
            <a:ext cx="3733800" cy="13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…….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004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218968"/>
            <a:ext cx="4495800" cy="118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105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5105400"/>
            <a:ext cx="44958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48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48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495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95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72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20000" y="4495800"/>
            <a:ext cx="30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295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971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572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943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43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295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895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399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399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399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657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0" name="Oval 9"/>
          <p:cNvSpPr/>
          <p:nvPr/>
        </p:nvSpPr>
        <p:spPr>
          <a:xfrm>
            <a:off x="5105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1" name="Oval 10"/>
          <p:cNvSpPr/>
          <p:nvPr/>
        </p:nvSpPr>
        <p:spPr>
          <a:xfrm>
            <a:off x="3581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2" name="Oval 11"/>
          <p:cNvSpPr/>
          <p:nvPr/>
        </p:nvSpPr>
        <p:spPr>
          <a:xfrm>
            <a:off x="6553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7467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Oval 22"/>
          <p:cNvSpPr/>
          <p:nvPr/>
        </p:nvSpPr>
        <p:spPr>
          <a:xfrm>
            <a:off x="4208352" y="3895253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4" name="Oval 23"/>
          <p:cNvSpPr/>
          <p:nvPr/>
        </p:nvSpPr>
        <p:spPr>
          <a:xfrm>
            <a:off x="1905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5" name="Oval 24"/>
          <p:cNvSpPr/>
          <p:nvPr/>
        </p:nvSpPr>
        <p:spPr>
          <a:xfrm>
            <a:off x="5029200" y="3962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6" name="Oval 25"/>
          <p:cNvSpPr/>
          <p:nvPr/>
        </p:nvSpPr>
        <p:spPr>
          <a:xfrm>
            <a:off x="8305800" y="3581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27" name="Oval 26"/>
          <p:cNvSpPr/>
          <p:nvPr/>
        </p:nvSpPr>
        <p:spPr>
          <a:xfrm>
            <a:off x="5867400" y="36576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40" name="Oval 39"/>
          <p:cNvSpPr/>
          <p:nvPr/>
        </p:nvSpPr>
        <p:spPr>
          <a:xfrm>
            <a:off x="4267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41" name="Oval 40"/>
          <p:cNvSpPr/>
          <p:nvPr/>
        </p:nvSpPr>
        <p:spPr>
          <a:xfrm>
            <a:off x="3429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93</a:t>
            </a:r>
          </a:p>
        </p:txBody>
      </p:sp>
      <p:sp>
        <p:nvSpPr>
          <p:cNvPr id="42" name="Oval 41"/>
          <p:cNvSpPr/>
          <p:nvPr/>
        </p:nvSpPr>
        <p:spPr>
          <a:xfrm>
            <a:off x="5105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</a:t>
            </a:r>
          </a:p>
        </p:txBody>
      </p:sp>
      <p:sp>
        <p:nvSpPr>
          <p:cNvPr id="43" name="Oval 42"/>
          <p:cNvSpPr/>
          <p:nvPr/>
        </p:nvSpPr>
        <p:spPr>
          <a:xfrm>
            <a:off x="7467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44" name="Oval 43"/>
          <p:cNvSpPr/>
          <p:nvPr/>
        </p:nvSpPr>
        <p:spPr>
          <a:xfrm>
            <a:off x="6553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362200" y="0"/>
            <a:ext cx="6781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971800"/>
            <a:ext cx="2171700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819400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5207" y="5029200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14300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1066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1295400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7800" y="1066800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9000" y="1219200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0.32916 0.5871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0999E-6 L 0.40417 0.6662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08334 0.210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3654E-7 L -0.48819 0.458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2892 L -0.61666 0.2553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11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67200" y="5715000"/>
            <a:ext cx="4876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371600"/>
            <a:ext cx="41456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95600"/>
            <a:ext cx="4191000" cy="11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43400"/>
            <a:ext cx="4253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6388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4267200" y="1600200"/>
            <a:ext cx="4876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76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912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43400" y="1905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67200" y="2895600"/>
            <a:ext cx="487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676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912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67200" y="4267200"/>
            <a:ext cx="4876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676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912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343400" y="4572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76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912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43400" y="60198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47800" y="1752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62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>
          <a:xfrm rot="10800000" flipV="1">
            <a:off x="914400" y="23622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1905000" y="2362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76600" y="19812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9530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628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47800" y="47244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7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62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4958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cxnSp>
        <p:nvCxnSpPr>
          <p:cNvPr id="20" name="Straight Arrow Connector 19"/>
          <p:cNvCxnSpPr>
            <a:endCxn id="17" idx="0"/>
          </p:cNvCxnSpPr>
          <p:nvPr/>
        </p:nvCxnSpPr>
        <p:spPr>
          <a:xfrm rot="10800000" flipV="1">
            <a:off x="914400" y="53340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0"/>
          </p:cNvCxnSpPr>
          <p:nvPr/>
        </p:nvCxnSpPr>
        <p:spPr>
          <a:xfrm>
            <a:off x="1905000" y="5334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76600" y="49530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 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200400" y="5181600"/>
            <a:ext cx="8382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9530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1628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2" grpId="0" animBg="1"/>
      <p:bldP spid="23" grpId="0" animBg="1"/>
      <p:bldP spid="24" grpId="0" animBg="1"/>
      <p:bldP spid="25" grpId="0"/>
      <p:bldP spid="26" grpId="0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2209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667000" y="0"/>
            <a:ext cx="6477000" cy="1143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143000"/>
            <a:ext cx="1143000" cy="12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1920" y="2497668"/>
            <a:ext cx="1107280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4038600"/>
            <a:ext cx="1030320" cy="12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7367" y="16764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47367" y="30480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7999" y="4419600"/>
            <a:ext cx="2286001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610225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09227" y="5562601"/>
            <a:ext cx="10818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43711" y="5943600"/>
            <a:ext cx="23002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2286000" y="1981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86000" y="3352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86000" y="4724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6248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1905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8400" y="32766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4648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48400" y="6172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63372" y="2096086"/>
            <a:ext cx="4060874" cy="4869767"/>
          </a:xfrm>
          <a:custGeom>
            <a:avLst/>
            <a:gdLst>
              <a:gd name="connsiteX0" fmla="*/ 0 w 4060874"/>
              <a:gd name="connsiteY0" fmla="*/ 0 h 4869767"/>
              <a:gd name="connsiteX1" fmla="*/ 900333 w 4060874"/>
              <a:gd name="connsiteY1" fmla="*/ 4135902 h 4869767"/>
              <a:gd name="connsiteX2" fmla="*/ 3066757 w 4060874"/>
              <a:gd name="connsiteY2" fmla="*/ 4403188 h 4869767"/>
              <a:gd name="connsiteX3" fmla="*/ 3910819 w 4060874"/>
              <a:gd name="connsiteY3" fmla="*/ 4234376 h 4869767"/>
              <a:gd name="connsiteX4" fmla="*/ 3967090 w 4060874"/>
              <a:gd name="connsiteY4" fmla="*/ 4192172 h 486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74" h="4869767">
                <a:moveTo>
                  <a:pt x="0" y="0"/>
                </a:moveTo>
                <a:cubicBezTo>
                  <a:pt x="194603" y="1701018"/>
                  <a:pt x="389207" y="3402037"/>
                  <a:pt x="900333" y="4135902"/>
                </a:cubicBezTo>
                <a:cubicBezTo>
                  <a:pt x="1411459" y="4869767"/>
                  <a:pt x="2565009" y="4386776"/>
                  <a:pt x="3066757" y="4403188"/>
                </a:cubicBezTo>
                <a:cubicBezTo>
                  <a:pt x="3568505" y="4419600"/>
                  <a:pt x="3760764" y="4269545"/>
                  <a:pt x="3910819" y="4234376"/>
                </a:cubicBezTo>
                <a:cubicBezTo>
                  <a:pt x="4060874" y="4199207"/>
                  <a:pt x="4013982" y="4195689"/>
                  <a:pt x="3967090" y="41921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77440" y="3348111"/>
            <a:ext cx="3981157" cy="1648264"/>
          </a:xfrm>
          <a:custGeom>
            <a:avLst/>
            <a:gdLst>
              <a:gd name="connsiteX0" fmla="*/ 0 w 3981157"/>
              <a:gd name="connsiteY0" fmla="*/ 1491175 h 1648264"/>
              <a:gd name="connsiteX1" fmla="*/ 1448972 w 3981157"/>
              <a:gd name="connsiteY1" fmla="*/ 1533378 h 1648264"/>
              <a:gd name="connsiteX2" fmla="*/ 2447778 w 3981157"/>
              <a:gd name="connsiteY2" fmla="*/ 1477107 h 1648264"/>
              <a:gd name="connsiteX3" fmla="*/ 3277772 w 3981157"/>
              <a:gd name="connsiteY3" fmla="*/ 506437 h 1648264"/>
              <a:gd name="connsiteX4" fmla="*/ 3981157 w 3981157"/>
              <a:gd name="connsiteY4" fmla="*/ 0 h 1648264"/>
              <a:gd name="connsiteX5" fmla="*/ 3981157 w 3981157"/>
              <a:gd name="connsiteY5" fmla="*/ 0 h 16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157" h="1648264">
                <a:moveTo>
                  <a:pt x="0" y="1491175"/>
                </a:moveTo>
                <a:cubicBezTo>
                  <a:pt x="520504" y="1513449"/>
                  <a:pt x="1041009" y="1535723"/>
                  <a:pt x="1448972" y="1533378"/>
                </a:cubicBezTo>
                <a:cubicBezTo>
                  <a:pt x="1856935" y="1531033"/>
                  <a:pt x="2142978" y="1648264"/>
                  <a:pt x="2447778" y="1477107"/>
                </a:cubicBezTo>
                <a:cubicBezTo>
                  <a:pt x="2752578" y="1305950"/>
                  <a:pt x="3022209" y="752622"/>
                  <a:pt x="3277772" y="506437"/>
                </a:cubicBezTo>
                <a:cubicBezTo>
                  <a:pt x="3533335" y="260253"/>
                  <a:pt x="3981157" y="0"/>
                  <a:pt x="3981157" y="0"/>
                </a:cubicBezTo>
                <a:lnTo>
                  <a:pt x="3981157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321169" y="1692812"/>
            <a:ext cx="4023360" cy="3076136"/>
          </a:xfrm>
          <a:custGeom>
            <a:avLst/>
            <a:gdLst>
              <a:gd name="connsiteX0" fmla="*/ 0 w 4023360"/>
              <a:gd name="connsiteY0" fmla="*/ 1795976 h 3076136"/>
              <a:gd name="connsiteX1" fmla="*/ 1125416 w 4023360"/>
              <a:gd name="connsiteY1" fmla="*/ 276665 h 3076136"/>
              <a:gd name="connsiteX2" fmla="*/ 1997613 w 4023360"/>
              <a:gd name="connsiteY2" fmla="*/ 135988 h 3076136"/>
              <a:gd name="connsiteX3" fmla="*/ 2926080 w 4023360"/>
              <a:gd name="connsiteY3" fmla="*/ 290733 h 3076136"/>
              <a:gd name="connsiteX4" fmla="*/ 3179299 w 4023360"/>
              <a:gd name="connsiteY4" fmla="*/ 1810043 h 3076136"/>
              <a:gd name="connsiteX5" fmla="*/ 4023360 w 4023360"/>
              <a:gd name="connsiteY5" fmla="*/ 3076136 h 3076136"/>
              <a:gd name="connsiteX6" fmla="*/ 4023360 w 4023360"/>
              <a:gd name="connsiteY6" fmla="*/ 3076136 h 30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3076136">
                <a:moveTo>
                  <a:pt x="0" y="1795976"/>
                </a:moveTo>
                <a:cubicBezTo>
                  <a:pt x="396240" y="1174653"/>
                  <a:pt x="792481" y="553330"/>
                  <a:pt x="1125416" y="276665"/>
                </a:cubicBezTo>
                <a:cubicBezTo>
                  <a:pt x="1458351" y="0"/>
                  <a:pt x="1697502" y="133643"/>
                  <a:pt x="1997613" y="135988"/>
                </a:cubicBezTo>
                <a:cubicBezTo>
                  <a:pt x="2297724" y="138333"/>
                  <a:pt x="2729132" y="11724"/>
                  <a:pt x="2926080" y="290733"/>
                </a:cubicBezTo>
                <a:cubicBezTo>
                  <a:pt x="3123028" y="569742"/>
                  <a:pt x="2996419" y="1345809"/>
                  <a:pt x="3179299" y="1810043"/>
                </a:cubicBezTo>
                <a:cubicBezTo>
                  <a:pt x="3362179" y="2274277"/>
                  <a:pt x="4023360" y="3076136"/>
                  <a:pt x="4023360" y="3076136"/>
                </a:cubicBezTo>
                <a:lnTo>
                  <a:pt x="4023360" y="307613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349305" y="1997612"/>
            <a:ext cx="3953021" cy="4360985"/>
          </a:xfrm>
          <a:custGeom>
            <a:avLst/>
            <a:gdLst>
              <a:gd name="connsiteX0" fmla="*/ 0 w 3953021"/>
              <a:gd name="connsiteY0" fmla="*/ 4360985 h 4360985"/>
              <a:gd name="connsiteX1" fmla="*/ 661181 w 3953021"/>
              <a:gd name="connsiteY1" fmla="*/ 1448973 h 4360985"/>
              <a:gd name="connsiteX2" fmla="*/ 2518117 w 3953021"/>
              <a:gd name="connsiteY2" fmla="*/ 1237957 h 4360985"/>
              <a:gd name="connsiteX3" fmla="*/ 3460652 w 3953021"/>
              <a:gd name="connsiteY3" fmla="*/ 1041010 h 4360985"/>
              <a:gd name="connsiteX4" fmla="*/ 3953021 w 3953021"/>
              <a:gd name="connsiteY4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21" h="4360985">
                <a:moveTo>
                  <a:pt x="0" y="4360985"/>
                </a:moveTo>
                <a:cubicBezTo>
                  <a:pt x="120747" y="3165231"/>
                  <a:pt x="241495" y="1969478"/>
                  <a:pt x="661181" y="1448973"/>
                </a:cubicBezTo>
                <a:cubicBezTo>
                  <a:pt x="1080867" y="928468"/>
                  <a:pt x="2051539" y="1305951"/>
                  <a:pt x="2518117" y="1237957"/>
                </a:cubicBezTo>
                <a:cubicBezTo>
                  <a:pt x="2984695" y="1169963"/>
                  <a:pt x="3221501" y="1247336"/>
                  <a:pt x="3460652" y="1041010"/>
                </a:cubicBezTo>
                <a:cubicBezTo>
                  <a:pt x="3699803" y="834684"/>
                  <a:pt x="3826412" y="417342"/>
                  <a:pt x="3953021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Horizontal Scroll 3"/>
          <p:cNvSpPr/>
          <p:nvPr/>
        </p:nvSpPr>
        <p:spPr>
          <a:xfrm>
            <a:off x="3124200" y="0"/>
            <a:ext cx="46482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000987"/>
            <a:ext cx="5562600" cy="43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53340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6172200"/>
            <a:ext cx="57150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0"/>
            <a:ext cx="6400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1, 2, 8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6172200"/>
            <a:ext cx="64008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30, 50</a:t>
            </a:r>
          </a:p>
        </p:txBody>
      </p:sp>
      <p:sp>
        <p:nvSpPr>
          <p:cNvPr id="3" name="Oval 2"/>
          <p:cNvSpPr/>
          <p:nvPr/>
        </p:nvSpPr>
        <p:spPr>
          <a:xfrm>
            <a:off x="3733800" y="3733800"/>
            <a:ext cx="457200" cy="4572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6705600" y="3581400"/>
            <a:ext cx="457200" cy="4572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5553169" y="3508972"/>
            <a:ext cx="457200" cy="4572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2857500" y="3048000"/>
            <a:ext cx="495300" cy="511521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3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9144000" cy="58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loud 3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6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6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9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38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82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6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9812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0" y="35814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0" y="51816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19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43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19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543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19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43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042567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2133600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971800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49530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9812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8956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768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5867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955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962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7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867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4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4915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Ribbon 5"/>
          <p:cNvSpPr/>
          <p:nvPr/>
        </p:nvSpPr>
        <p:spPr>
          <a:xfrm>
            <a:off x="2590800" y="152400"/>
            <a:ext cx="6172200" cy="1066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876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295400"/>
            <a:ext cx="971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219200"/>
            <a:ext cx="58429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02 C 0.00052 -0.00624 0.00295 -0.02128 0.00365 -0.02128 C 0.00886 -0.02128 0.01424 0.21762 0.01424 0.45652 C 0.01424 0.33603 0.01684 0.21762 0.01927 0.21762 C 0.02205 0.21762 0.02448 0.33788 0.02448 0.45652 C 0.02448 0.39709 0.02587 0.33603 0.02709 0.33603 C 0.02848 0.33603 0.02986 0.39547 0.02986 0.45652 C 0.02986 0.426 0.03039 0.39709 0.03108 0.39709 C 0.03177 0.39709 0.03247 0.42761 0.03247 0.45652 C 0.03247 0.44126 0.03282 0.426 0.03316 0.426 C 0.03334 0.426 0.03386 0.44126 0.03386 0.45652 C 0.03386 0.44889 0.03403 0.44126 0.0342 0.44126 C 0.0342 0.44311 0.03455 0.44889 0.03455 0.45652 C 0.03455 0.45236 0.03455 0.44889 0.03473 0.44889 C 0.03473 0.45074 0.0349 0.45282 0.0349 0.45652 C 0.0349 0.45444 0.0349 0.45236 0.0349 0.45074 C 0.03507 0.45074 0.03507 0.45282 0.03507 0.45467 C 0.03525 0.45467 0.03525 0.45282 0.03525 0.45074 C 0.03542 0.45074 0.03542 0.45282 0.03542 0.45467 " pathEditMode="relative" rAng="0" ptsTypes="fffffffffffffffffff">
                                      <p:cBhvr>
                                        <p:cTn id="3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2414E-6 C 1.66667E-6 -0.02312 -0.00243 -0.04579 -0.00399 -0.04579 C -0.00868 -0.04579 -0.01406 0.31383 -0.01406 0.67345 C -0.01406 0.49191 -0.01719 0.31383 -0.01945 0.31383 C -0.02257 0.31383 -0.02483 0.49491 -0.02483 0.67345 C -0.02483 0.58372 -0.02639 0.49191 -0.02795 0.49191 C -0.02882 0.49191 -0.03038 0.58118 -0.03038 0.67345 C -0.03038 0.62697 -0.03108 0.58372 -0.03195 0.58372 C -0.03264 0.58372 -0.03351 0.62951 -0.03351 0.67345 C -0.03351 0.65009 -0.03351 0.62697 -0.0342 0.62697 C -0.0342 0.62743 -0.0342 0.65009 -0.0342 0.67345 C -0.0342 0.66166 -0.03507 0.65009 -0.03507 0.65056 C -0.03507 0.6531 -0.03507 0.66166 -0.03507 0.67345 C -0.03507 0.66698 -0.03507 0.66166 -0.03577 0.66166 C -0.03577 0.66443 -0.03577 0.6679 -0.03577 0.67345 C -0.03577 0.66998 -0.03577 0.66698 -0.03577 0.66443 C -0.03577 0.6649 -0.03577 0.6679 -0.03577 0.67068 C -0.03577 0.67114 -0.03577 0.6679 -0.03577 0.66443 C -0.03646 0.66443 -0.03646 0.6679 -0.03646 0.67068 " pathEditMode="relative" rAng="0" ptsTypes="fffffffffffffffffff">
                                      <p:cBhvr>
                                        <p:cTn id="3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85" y="1371600"/>
            <a:ext cx="88978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057400"/>
            <a:ext cx="3522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905000"/>
            <a:ext cx="3524250" cy="1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419600"/>
            <a:ext cx="3810000" cy="2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348327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2400" y="2667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 animBg="1"/>
      <p:bldP spid="13" grpId="0" animBg="1"/>
      <p:bldP spid="14" grpId="0" animBg="1"/>
      <p:bldP spid="15" grpId="0" animBg="1"/>
      <p:bldP spid="16" grpId="1" animBg="1"/>
      <p:bldP spid="17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81000"/>
            <a:ext cx="2514600" cy="9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600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1910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038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2590800"/>
            <a:ext cx="77364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43600" y="2667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4953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4953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4724400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91200" y="2743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0" grpId="1"/>
      <p:bldP spid="11" grpId="0" animBg="1"/>
      <p:bldP spid="12" grpId="0"/>
      <p:bldP spid="12" grpId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8895"/>
            <a:ext cx="2362200" cy="9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752600"/>
            <a:ext cx="8382000" cy="42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1981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5410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53340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0"/>
            <a:ext cx="21118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838201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9050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281940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3733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828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886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4800600"/>
            <a:ext cx="8153400" cy="100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5920929"/>
            <a:ext cx="8153400" cy="9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4953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94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g)</a:t>
            </a:r>
          </a:p>
        </p:txBody>
      </p:sp>
      <p:sp>
        <p:nvSpPr>
          <p:cNvPr id="16" name="Oval 15"/>
          <p:cNvSpPr/>
          <p:nvPr/>
        </p:nvSpPr>
        <p:spPr>
          <a:xfrm>
            <a:off x="62484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7" name="Oval 16"/>
          <p:cNvSpPr/>
          <p:nvPr/>
        </p:nvSpPr>
        <p:spPr>
          <a:xfrm>
            <a:off x="76200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8" name="Oval 17"/>
          <p:cNvSpPr/>
          <p:nvPr/>
        </p:nvSpPr>
        <p:spPr>
          <a:xfrm>
            <a:off x="22098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9" name="Oval 18"/>
          <p:cNvSpPr/>
          <p:nvPr/>
        </p:nvSpPr>
        <p:spPr>
          <a:xfrm>
            <a:off x="35052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0" name="Oval 19"/>
          <p:cNvSpPr/>
          <p:nvPr/>
        </p:nvSpPr>
        <p:spPr>
          <a:xfrm>
            <a:off x="49530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1" name="Oval 20"/>
          <p:cNvSpPr/>
          <p:nvPr/>
        </p:nvSpPr>
        <p:spPr>
          <a:xfrm>
            <a:off x="62484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2" name="Oval 21"/>
          <p:cNvSpPr/>
          <p:nvPr/>
        </p:nvSpPr>
        <p:spPr>
          <a:xfrm>
            <a:off x="62484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Oval 22"/>
          <p:cNvSpPr/>
          <p:nvPr/>
        </p:nvSpPr>
        <p:spPr>
          <a:xfrm>
            <a:off x="75438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4" name="Oval 23"/>
          <p:cNvSpPr/>
          <p:nvPr/>
        </p:nvSpPr>
        <p:spPr>
          <a:xfrm>
            <a:off x="49530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25" name="Oval 24"/>
          <p:cNvSpPr/>
          <p:nvPr/>
        </p:nvSpPr>
        <p:spPr>
          <a:xfrm>
            <a:off x="74676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6" name="Oval 25"/>
          <p:cNvSpPr/>
          <p:nvPr/>
        </p:nvSpPr>
        <p:spPr>
          <a:xfrm>
            <a:off x="3581400" y="60198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7" name="Oval 26"/>
          <p:cNvSpPr/>
          <p:nvPr/>
        </p:nvSpPr>
        <p:spPr>
          <a:xfrm>
            <a:off x="6248400" y="5943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1" animBg="1"/>
      <p:bldP spid="25" grpId="1" animBg="1"/>
      <p:bldP spid="26" grpId="1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33400"/>
            <a:ext cx="523303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95400"/>
            <a:ext cx="6324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77000" y="3048000"/>
            <a:ext cx="2438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 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 15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 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587</Words>
  <Application>Microsoft Office PowerPoint</Application>
  <PresentationFormat>On-screen Show (4:3)</PresentationFormat>
  <Paragraphs>239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Windows</cp:lastModifiedBy>
  <cp:revision>59</cp:revision>
  <dcterms:created xsi:type="dcterms:W3CDTF">2020-08-23T01:47:27Z</dcterms:created>
  <dcterms:modified xsi:type="dcterms:W3CDTF">2026-02-02T03:30:56Z</dcterms:modified>
</cp:coreProperties>
</file>