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66" r:id="rId4"/>
  </p:sldMasterIdLst>
  <p:notesMasterIdLst>
    <p:notesMasterId r:id="rId24"/>
  </p:notesMasterIdLst>
  <p:sldIdLst>
    <p:sldId id="257" r:id="rId5"/>
    <p:sldId id="256" r:id="rId6"/>
    <p:sldId id="286" r:id="rId7"/>
    <p:sldId id="282" r:id="rId8"/>
    <p:sldId id="259" r:id="rId9"/>
    <p:sldId id="283" r:id="rId10"/>
    <p:sldId id="514" r:id="rId11"/>
    <p:sldId id="515" r:id="rId12"/>
    <p:sldId id="285" r:id="rId13"/>
    <p:sldId id="517" r:id="rId14"/>
    <p:sldId id="519" r:id="rId15"/>
    <p:sldId id="516" r:id="rId16"/>
    <p:sldId id="287" r:id="rId17"/>
    <p:sldId id="518" r:id="rId18"/>
    <p:sldId id="520" r:id="rId19"/>
    <p:sldId id="524" r:id="rId20"/>
    <p:sldId id="300" r:id="rId21"/>
    <p:sldId id="298" r:id="rId22"/>
    <p:sldId id="5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5C074-7C4C-4989-AAD7-0208E62B4D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A4BA-9C9D-4763-B8F6-1C760A4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3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42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3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54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A4BA-9C9D-4763-B8F6-1C760A4D74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9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60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8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4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36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67C0-9009-4E96-AE50-45E7A5D329A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A66D3-496D-4D73-B8E8-1CD9A73DC451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75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3F2B9-43BC-4A7F-B714-3622DAE3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0" y="3351080"/>
            <a:ext cx="3354731" cy="33547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66ED6-46CB-4888-BD59-D2532B2BE711}"/>
              </a:ext>
            </a:extLst>
          </p:cNvPr>
          <p:cNvSpPr/>
          <p:nvPr/>
        </p:nvSpPr>
        <p:spPr>
          <a:xfrm>
            <a:off x="2090530" y="758287"/>
            <a:ext cx="8010939" cy="1160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833D-C4EB-4F50-BA14-D03BCF838919}"/>
              </a:ext>
            </a:extLst>
          </p:cNvPr>
          <p:cNvSpPr txBox="1"/>
          <p:nvPr/>
        </p:nvSpPr>
        <p:spPr>
          <a:xfrm>
            <a:off x="2657901" y="951814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9A4F1-BACD-4D96-8D22-B7E3C2A64090}"/>
              </a:ext>
            </a:extLst>
          </p:cNvPr>
          <p:cNvSpPr txBox="1"/>
          <p:nvPr/>
        </p:nvSpPr>
        <p:spPr>
          <a:xfrm>
            <a:off x="3242016" y="2104353"/>
            <a:ext cx="66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Nam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48183-ACED-4412-A5B2-1463FAB6D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79" y="3095309"/>
            <a:ext cx="6055692" cy="3036760"/>
          </a:xfrm>
          <a:prstGeom prst="rect">
            <a:avLst/>
          </a:prstGeom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135EC7E-11EF-445C-9421-68FFFFBF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404352" y="1945250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870237" y="522565"/>
            <a:ext cx="6656823" cy="90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3741333" y="607589"/>
            <a:ext cx="584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dặn</a:t>
            </a:r>
            <a:r>
              <a:rPr lang="en-US" sz="3600" dirty="0">
                <a:solidFill>
                  <a:srgbClr val="FF0000"/>
                </a:solidFill>
              </a:rPr>
              <a:t> Nam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5C810-37D2-4653-9A1A-EC088C87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130" y="2919789"/>
            <a:ext cx="7143930" cy="353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24C68-29A7-4221-B18F-3A7A85DE40B0}"/>
              </a:ext>
            </a:extLst>
          </p:cNvPr>
          <p:cNvSpPr txBox="1"/>
          <p:nvPr/>
        </p:nvSpPr>
        <p:spPr>
          <a:xfrm>
            <a:off x="1388707" y="1565333"/>
            <a:ext cx="9132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05617BD-79AD-4104-A179-CFDC9140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954876" y="1382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C0E77A-994C-4707-9C88-880BD3F1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56" y="3287614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14179-EF39-4508-AB4A-0E271D195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48" y="2902228"/>
            <a:ext cx="4752975" cy="3381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090530" y="758288"/>
            <a:ext cx="8010939" cy="902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2821438" y="859422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Sau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E0119-CBFB-4CCC-B51A-2366356DA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60" y="3300025"/>
            <a:ext cx="3354731" cy="3354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B131B6-1357-4165-BB92-85F691FE8837}"/>
              </a:ext>
            </a:extLst>
          </p:cNvPr>
          <p:cNvSpPr txBox="1"/>
          <p:nvPr/>
        </p:nvSpPr>
        <p:spPr>
          <a:xfrm>
            <a:off x="2986453" y="1983690"/>
            <a:ext cx="6219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lang="en-US" sz="2000" dirty="0"/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B727048-D0ED-4D4B-B4BF-D67D1788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129565" y="17615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276350" y="375835"/>
            <a:ext cx="972551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513054" y="2668966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524" y="1468637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a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25178" y="239552"/>
            <a:ext cx="11559822" cy="6427947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79" name="图片 10">
            <a:extLst>
              <a:ext uri="{FF2B5EF4-FFF2-40B4-BE49-F238E27FC236}">
                <a16:creationId xmlns:a16="http://schemas.microsoft.com/office/drawing/2014/main" id="{8DBD4881-78A2-416D-92D0-39801A60A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1197126" y="797583"/>
            <a:ext cx="887874" cy="65024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5D6CD3DF-A7C3-467F-90E5-5AF01376BDAE}"/>
              </a:ext>
            </a:extLst>
          </p:cNvPr>
          <p:cNvGrpSpPr/>
          <p:nvPr/>
        </p:nvGrpSpPr>
        <p:grpSpPr>
          <a:xfrm>
            <a:off x="1128068" y="1687375"/>
            <a:ext cx="10354042" cy="2634961"/>
            <a:chOff x="605323" y="3012305"/>
            <a:chExt cx="7419326" cy="2634961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3EDBE71F-05F3-49A1-831B-9B8DE0474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05323" y="3012305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B14449-2A74-42B8-BC0E-F01A792A8872}"/>
                </a:ext>
              </a:extLst>
            </p:cNvPr>
            <p:cNvSpPr/>
            <p:nvPr/>
          </p:nvSpPr>
          <p:spPr>
            <a:xfrm>
              <a:off x="1200068" y="3583300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Nam hồi hộp lắm</a:t>
              </a:r>
              <a:r>
                <a:rPr lang="en-US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3CC28F9-E423-417A-8A54-69DBE798653E}"/>
              </a:ext>
            </a:extLst>
          </p:cNvPr>
          <p:cNvSpPr txBox="1"/>
          <p:nvPr/>
        </p:nvSpPr>
        <p:spPr>
          <a:xfrm>
            <a:off x="2303309" y="4486328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5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CA2869-213D-4929-977B-5F60221E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22DF16-4BEC-49F5-BF6B-BF927561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91"/>
            <a:ext cx="12192000" cy="48675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0610-EED5-42D9-8577-203BF93691A0}"/>
              </a:ext>
            </a:extLst>
          </p:cNvPr>
          <p:cNvSpPr/>
          <p:nvPr/>
        </p:nvSpPr>
        <p:spPr>
          <a:xfrm>
            <a:off x="2766956" y="1346188"/>
            <a:ext cx="6563656" cy="3543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1EB5DCF-FF5B-4E53-B0EC-F54515829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7"/>
            <a:ext cx="2199867" cy="21998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37CF6F5-24B0-4A8D-9BC8-2FEA60C5B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8" y="-793397"/>
            <a:ext cx="2536382" cy="2536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32164-3BEA-4EE8-8997-786BB1E4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36" y="1990491"/>
            <a:ext cx="68342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2267C5-3F39-446F-83EC-6A9ED411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84" y="1725929"/>
            <a:ext cx="7490679" cy="375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DBD26-1D57-453C-8D72-D04233501B5C}"/>
              </a:ext>
            </a:extLst>
          </p:cNvPr>
          <p:cNvSpPr txBox="1"/>
          <p:nvPr/>
        </p:nvSpPr>
        <p:spPr>
          <a:xfrm>
            <a:off x="2843761" y="873679"/>
            <a:ext cx="813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DF40E-6266-4E89-8313-B1A2452EBCA2}"/>
              </a:ext>
            </a:extLst>
          </p:cNvPr>
          <p:cNvSpPr/>
          <p:nvPr/>
        </p:nvSpPr>
        <p:spPr>
          <a:xfrm>
            <a:off x="2280139" y="834348"/>
            <a:ext cx="645684" cy="62903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Nụ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Nam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nhàng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Nam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dặn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lo </a:t>
            </a:r>
            <a:r>
              <a:rPr lang="en-US" sz="2800" dirty="0" err="1"/>
              <a:t>lắng</a:t>
            </a:r>
            <a:r>
              <a:rPr lang="en-US" sz="2800" dirty="0"/>
              <a:t>,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ở </a:t>
            </a:r>
            <a:r>
              <a:rPr lang="en-US" sz="2800" dirty="0" err="1"/>
              <a:t>bên</a:t>
            </a:r>
            <a:r>
              <a:rPr lang="en-US" sz="2800" dirty="0"/>
              <a:t> con.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.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lặng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mỉm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con </a:t>
            </a:r>
            <a:r>
              <a:rPr lang="en-US" sz="2800" dirty="0" err="1"/>
              <a:t>nào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thỉ</a:t>
            </a:r>
            <a:r>
              <a:rPr lang="en-US" sz="2800" dirty="0"/>
              <a:t>:</a:t>
            </a:r>
          </a:p>
          <a:p>
            <a:pPr marL="914400" indent="-457200" algn="just">
              <a:buFontTx/>
              <a:buChar char="-"/>
            </a:pPr>
            <a:r>
              <a:rPr lang="en-US" sz="2800" dirty="0" err="1"/>
              <a:t>Bây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</a:t>
            </a:r>
          </a:p>
          <a:p>
            <a:pPr marL="457200" algn="just"/>
            <a:r>
              <a:rPr lang="en-US" sz="2800" dirty="0"/>
              <a:t>Con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tung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</a:t>
            </a:r>
          </a:p>
          <a:p>
            <a:pPr marL="457200" indent="457200" algn="just">
              <a:buFontTx/>
              <a:buChar char="-"/>
            </a:pP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F894F-FAAF-42CF-AC3C-83C18AD8B584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9" name="Đọc_ Nụ hôn trên bàn tay_HTS">
            <a:hlinkClick r:id="" action="ppaction://media"/>
            <a:extLst>
              <a:ext uri="{FF2B5EF4-FFF2-40B4-BE49-F238E27FC236}">
                <a16:creationId xmlns:a16="http://schemas.microsoft.com/office/drawing/2014/main" id="{C406041A-FCB5-42D6-9835-32BA4E860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40" y="5523780"/>
            <a:ext cx="6649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81103" y="900004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90A406B-8A17-4CFB-9C02-57368A75CB1E}"/>
              </a:ext>
            </a:extLst>
          </p:cNvPr>
          <p:cNvSpPr/>
          <p:nvPr/>
        </p:nvSpPr>
        <p:spPr>
          <a:xfrm>
            <a:off x="1939938" y="1990280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Hồi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hộp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CC62294-CEB5-49A2-864D-76CD006822AA}"/>
              </a:ext>
            </a:extLst>
          </p:cNvPr>
          <p:cNvSpPr/>
          <p:nvPr/>
        </p:nvSpPr>
        <p:spPr>
          <a:xfrm>
            <a:off x="1939938" y="3805553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26D1E1E-DE7F-4010-82C3-04DCAC9D08CE}"/>
              </a:ext>
            </a:extLst>
          </p:cNvPr>
          <p:cNvSpPr/>
          <p:nvPr/>
        </p:nvSpPr>
        <p:spPr>
          <a:xfrm>
            <a:off x="5655897" y="2161932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thỉ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BB1DBB0-4B3A-438C-B81F-5B4CE28D6F5A}"/>
              </a:ext>
            </a:extLst>
          </p:cNvPr>
          <p:cNvSpPr/>
          <p:nvPr/>
        </p:nvSpPr>
        <p:spPr>
          <a:xfrm>
            <a:off x="5756030" y="3814019"/>
            <a:ext cx="3902927" cy="14273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Tung </a:t>
            </a:r>
            <a:r>
              <a:rPr lang="en-US" sz="3600" dirty="0" err="1">
                <a:solidFill>
                  <a:schemeClr val="tx1"/>
                </a:solidFill>
              </a:rPr>
              <a:t>tăng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86" y="383410"/>
            <a:ext cx="5126299" cy="22090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19997" y="920728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dài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D6149B-E8E1-437E-B433-A6938ED085DB}"/>
              </a:ext>
            </a:extLst>
          </p:cNvPr>
          <p:cNvSpPr txBox="1"/>
          <p:nvPr/>
        </p:nvSpPr>
        <p:spPr>
          <a:xfrm>
            <a:off x="2977662" y="2709173"/>
            <a:ext cx="712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sz="2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16270-C1EF-493B-8D6E-5F75354177E1}"/>
              </a:ext>
            </a:extLst>
          </p:cNvPr>
          <p:cNvCxnSpPr>
            <a:cxnSpLocks/>
          </p:cNvCxnSpPr>
          <p:nvPr/>
        </p:nvCxnSpPr>
        <p:spPr>
          <a:xfrm flipH="1">
            <a:off x="5673900" y="268785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726C3C-1958-4B52-973C-E132FF8D69D7}"/>
              </a:ext>
            </a:extLst>
          </p:cNvPr>
          <p:cNvCxnSpPr>
            <a:cxnSpLocks/>
          </p:cNvCxnSpPr>
          <p:nvPr/>
        </p:nvCxnSpPr>
        <p:spPr>
          <a:xfrm flipH="1">
            <a:off x="4490764" y="324778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1C548D-114D-4E46-9415-1F529AD992AE}"/>
              </a:ext>
            </a:extLst>
          </p:cNvPr>
          <p:cNvSpPr txBox="1"/>
          <p:nvPr/>
        </p:nvSpPr>
        <p:spPr>
          <a:xfrm>
            <a:off x="2995823" y="4105303"/>
            <a:ext cx="68697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73DB6-4B63-4315-B09E-EA9EE517974D}"/>
              </a:ext>
            </a:extLst>
          </p:cNvPr>
          <p:cNvGrpSpPr/>
          <p:nvPr/>
        </p:nvGrpSpPr>
        <p:grpSpPr>
          <a:xfrm>
            <a:off x="5933997" y="3273435"/>
            <a:ext cx="312873" cy="534277"/>
            <a:chOff x="5933997" y="3273435"/>
            <a:chExt cx="312873" cy="5342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F041BC-AC92-49FB-9067-F0626F6C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A72E54-13E2-4D3E-AF91-E38C9D00A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011FB1-9DAA-4BD2-85C9-B1F342C923DA}"/>
              </a:ext>
            </a:extLst>
          </p:cNvPr>
          <p:cNvCxnSpPr>
            <a:cxnSpLocks/>
          </p:cNvCxnSpPr>
          <p:nvPr/>
        </p:nvCxnSpPr>
        <p:spPr>
          <a:xfrm flipH="1">
            <a:off x="6850159" y="4092408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09159-BF43-4F78-BE6B-DCEE17CEAC29}"/>
              </a:ext>
            </a:extLst>
          </p:cNvPr>
          <p:cNvCxnSpPr>
            <a:cxnSpLocks/>
          </p:cNvCxnSpPr>
          <p:nvPr/>
        </p:nvCxnSpPr>
        <p:spPr>
          <a:xfrm flipH="1">
            <a:off x="9784544" y="4130956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14A7C-9C24-4F79-954D-433810ACAB86}"/>
              </a:ext>
            </a:extLst>
          </p:cNvPr>
          <p:cNvGrpSpPr/>
          <p:nvPr/>
        </p:nvGrpSpPr>
        <p:grpSpPr>
          <a:xfrm>
            <a:off x="4875758" y="4682460"/>
            <a:ext cx="312873" cy="534277"/>
            <a:chOff x="5933997" y="3273435"/>
            <a:chExt cx="312873" cy="53427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42649A-D79E-43B3-ADC2-9A9027E141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9A99C2-E709-4CB8-BACC-25ED3E51F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BAB4E-7EC3-4ECA-B6A1-44C2B5A45EF6}"/>
              </a:ext>
            </a:extLst>
          </p:cNvPr>
          <p:cNvCxnSpPr>
            <a:cxnSpLocks/>
          </p:cNvCxnSpPr>
          <p:nvPr/>
        </p:nvCxnSpPr>
        <p:spPr>
          <a:xfrm flipH="1">
            <a:off x="8370138" y="2715574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813A61-95CA-4082-8AF5-6ED019E7090C}"/>
              </a:ext>
            </a:extLst>
          </p:cNvPr>
          <p:cNvCxnSpPr>
            <a:cxnSpLocks/>
          </p:cNvCxnSpPr>
          <p:nvPr/>
        </p:nvCxnSpPr>
        <p:spPr>
          <a:xfrm flipH="1">
            <a:off x="7074162" y="124207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E8CB16-A006-4D70-A055-475E3E3CDF64}"/>
              </a:ext>
            </a:extLst>
          </p:cNvPr>
          <p:cNvCxnSpPr>
            <a:cxnSpLocks/>
          </p:cNvCxnSpPr>
          <p:nvPr/>
        </p:nvCxnSpPr>
        <p:spPr>
          <a:xfrm flipH="1">
            <a:off x="5554728" y="160549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EF871-BBB6-433B-8E51-F44A8B60D1E5}"/>
              </a:ext>
            </a:extLst>
          </p:cNvPr>
          <p:cNvCxnSpPr>
            <a:cxnSpLocks/>
          </p:cNvCxnSpPr>
          <p:nvPr/>
        </p:nvCxnSpPr>
        <p:spPr>
          <a:xfrm flipH="1">
            <a:off x="9306112" y="20275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B9B34-DF88-43F2-8072-36F503F636CC}"/>
              </a:ext>
            </a:extLst>
          </p:cNvPr>
          <p:cNvCxnSpPr>
            <a:cxnSpLocks/>
          </p:cNvCxnSpPr>
          <p:nvPr/>
        </p:nvCxnSpPr>
        <p:spPr>
          <a:xfrm flipH="1">
            <a:off x="3432850" y="25336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EF5A-4649-4E5E-88E1-18ED369FC6C4}"/>
              </a:ext>
            </a:extLst>
          </p:cNvPr>
          <p:cNvCxnSpPr>
            <a:cxnSpLocks/>
          </p:cNvCxnSpPr>
          <p:nvPr/>
        </p:nvCxnSpPr>
        <p:spPr>
          <a:xfrm flipH="1">
            <a:off x="5493041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D385E-7BF0-4BB6-B167-03E8E2DD50E0}"/>
              </a:ext>
            </a:extLst>
          </p:cNvPr>
          <p:cNvCxnSpPr>
            <a:cxnSpLocks/>
          </p:cNvCxnSpPr>
          <p:nvPr/>
        </p:nvCxnSpPr>
        <p:spPr>
          <a:xfrm flipH="1">
            <a:off x="11008939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6EAEC-650C-4EEE-B7D4-22E8544DD0EF}"/>
              </a:ext>
            </a:extLst>
          </p:cNvPr>
          <p:cNvCxnSpPr>
            <a:cxnSpLocks/>
          </p:cNvCxnSpPr>
          <p:nvPr/>
        </p:nvCxnSpPr>
        <p:spPr>
          <a:xfrm flipH="1">
            <a:off x="5493041" y="336209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DE3084-CF50-429D-989D-7B5682A144A8}"/>
              </a:ext>
            </a:extLst>
          </p:cNvPr>
          <p:cNvCxnSpPr>
            <a:cxnSpLocks/>
          </p:cNvCxnSpPr>
          <p:nvPr/>
        </p:nvCxnSpPr>
        <p:spPr>
          <a:xfrm flipH="1">
            <a:off x="8634825" y="376330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F199DE-E260-46F2-ADBB-01CF7418A5B0}"/>
              </a:ext>
            </a:extLst>
          </p:cNvPr>
          <p:cNvCxnSpPr>
            <a:cxnSpLocks/>
          </p:cNvCxnSpPr>
          <p:nvPr/>
        </p:nvCxnSpPr>
        <p:spPr>
          <a:xfrm flipH="1">
            <a:off x="8849616" y="416301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C18C0-5D38-44C6-A25E-E32C4AE2CF19}"/>
              </a:ext>
            </a:extLst>
          </p:cNvPr>
          <p:cNvCxnSpPr>
            <a:cxnSpLocks/>
          </p:cNvCxnSpPr>
          <p:nvPr/>
        </p:nvCxnSpPr>
        <p:spPr>
          <a:xfrm flipH="1">
            <a:off x="3432850" y="459924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FD3B3C-3174-453F-9333-D680D8BD1B4A}"/>
              </a:ext>
            </a:extLst>
          </p:cNvPr>
          <p:cNvCxnSpPr>
            <a:cxnSpLocks/>
          </p:cNvCxnSpPr>
          <p:nvPr/>
        </p:nvCxnSpPr>
        <p:spPr>
          <a:xfrm flipH="1">
            <a:off x="6912159" y="50689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E57850-0072-46BF-8299-6CD85747071C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877E52-E1CF-4BE4-BE22-ADBDF55A6B62}"/>
              </a:ext>
            </a:extLst>
          </p:cNvPr>
          <p:cNvCxnSpPr>
            <a:cxnSpLocks/>
          </p:cNvCxnSpPr>
          <p:nvPr/>
        </p:nvCxnSpPr>
        <p:spPr>
          <a:xfrm flipH="1">
            <a:off x="7060347" y="511220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AB48E-1F8C-4798-A348-E6FADD506FED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D4DAE-5373-4AC4-BF5D-CE97C404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2D0689-5BE5-464C-91BD-0FF6E2A7999E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26146-416D-4D45-A477-93E029CE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970</Words>
  <Application>Microsoft Office PowerPoint</Application>
  <PresentationFormat>Widescreen</PresentationFormat>
  <Paragraphs>101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等线 Light</vt:lpstr>
      <vt:lpstr>宋体</vt:lpstr>
      <vt:lpstr>Arial</vt:lpstr>
      <vt:lpstr>Arial-Rounded</vt:lpstr>
      <vt:lpstr>Calibri</vt:lpstr>
      <vt:lpstr>HP001 4 hàng</vt:lpstr>
      <vt:lpstr>字魂107号-萌趣欢乐体</vt:lpstr>
      <vt:lpstr>Office 主题​​</vt:lpstr>
      <vt:lpstr>Office 主题</vt:lpstr>
      <vt:lpstr>1_Office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46</cp:revision>
  <dcterms:created xsi:type="dcterms:W3CDTF">2021-07-17T13:21:04Z</dcterms:created>
  <dcterms:modified xsi:type="dcterms:W3CDTF">2026-02-10T07:52:27Z</dcterms:modified>
</cp:coreProperties>
</file>