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  <p:sldMasterId id="2147483698" r:id="rId4"/>
  </p:sldMasterIdLst>
  <p:notesMasterIdLst>
    <p:notesMasterId r:id="rId17"/>
  </p:notesMasterIdLst>
  <p:sldIdLst>
    <p:sldId id="283" r:id="rId5"/>
    <p:sldId id="285" r:id="rId6"/>
    <p:sldId id="286" r:id="rId7"/>
    <p:sldId id="270" r:id="rId8"/>
    <p:sldId id="271" r:id="rId9"/>
    <p:sldId id="263" r:id="rId10"/>
    <p:sldId id="274" r:id="rId11"/>
    <p:sldId id="264" r:id="rId12"/>
    <p:sldId id="275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083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E58E-F125-4930-A1B2-ED488E866F2C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45D8-29D1-4BAF-9591-AEEF4DF49F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7987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文本占位符 7987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13316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532928-17B2-4E65-8582-6107AD33281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208915" lvl="1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417830" lvl="2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626745" lvl="3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836295" lvl="4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1045210" lvl="5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1254125" lvl="6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463040" lvl="7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671955" lvl="8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fld id="{AB65F732-E496-4C78-95F4-343390E884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t>2026/2/10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ctr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208915" lvl="1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417830" lvl="2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626745" lvl="3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836295" lvl="4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1045210" lvl="5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1254125" lvl="6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463040" lvl="7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671955" lvl="8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r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208915" lvl="1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417830" lvl="2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626745" lvl="3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836295" lvl="4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1045210" lvl="5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1254125" lvl="6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463040" lvl="7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671955" lvl="8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fld id="{FD28DC5A-D846-4927-818D-5B10FF3A43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8C3D09-AF63-4F36-8EBF-05ED115CE63E}" type="datetimeFigureOut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2026/2/10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57200" y="6172202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896F19-B4CE-41E8-9353-134C145463E3}" type="slidenum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‹#›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208915" lvl="1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417830" lvl="2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626745" lvl="3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836295" lvl="4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1045210" lvl="5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1254125" lvl="6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463040" lvl="7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671955" lvl="8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fld id="{6318B58E-4475-48D4-9317-596D216D59A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t>2026/2/10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ctr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208915" lvl="1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417830" lvl="2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626745" lvl="3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836295" lvl="4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1045210" lvl="5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1254125" lvl="6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463040" lvl="7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671955" lvl="8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r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208915" lvl="1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417830" lvl="2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626745" lvl="3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836295" lvl="4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1045210" lvl="5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1254125" lvl="6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463040" lvl="7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671955" lvl="8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fld id="{4BF3BA64-FC60-4D5F-ADBC-FF0A81A91760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14DE15-5262-4CEE-8AB7-D3E7F612F771}" type="datetimeFigureOut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2026/2/10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57200" y="6172202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66CCE6-F19A-406C-82F2-F6F5E2F99EA7}" type="slidenum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‹#›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AF7854-F856-4677-8B31-9F3DB213AE60}" type="datetimeFigureOut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2026/2/10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57200" y="6172202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336206-9A25-48C0-8E8D-FF1016D24664}" type="slidenum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‹#›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208915" lvl="1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417830" lvl="2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626745" lvl="3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836295" lvl="4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1045210" lvl="5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1254125" lvl="6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463040" lvl="7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671955" lvl="8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fld id="{56D0602B-EFB0-484C-BEFA-9E1703C45F1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t>2026/2/10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ctr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208915" lvl="1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417830" lvl="2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626745" lvl="3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836295" lvl="4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1045210" lvl="5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1254125" lvl="6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463040" lvl="7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671955" lvl="8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r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208915" lvl="1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417830" lvl="2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626745" lvl="3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836295" lvl="4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1045210" lvl="5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1254125" lvl="6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463040" lvl="7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671955" lvl="8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fld id="{00271E1F-D6C7-4EA9-AED0-16266ACC4679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208915" lvl="1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417830" lvl="2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626745" lvl="3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836295" lvl="4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1045210" lvl="5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1254125" lvl="6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463040" lvl="7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671955" lvl="8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fld id="{E7DB3333-4809-40E5-AC7B-DD71C125031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t>2026/2/10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ctr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208915" lvl="1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417830" lvl="2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626745" lvl="3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836295" lvl="4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1045210" lvl="5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1254125" lvl="6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463040" lvl="7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671955" lvl="8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r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9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208915" lvl="1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417830" lvl="2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626745" lvl="3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836295" lvl="4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1045210" lvl="5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1254125" lvl="6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463040" lvl="7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671955" lvl="8" indent="0" algn="l" defTabSz="4178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fld id="{CEB19A0F-BA55-4666-8587-3768BC067A6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98996"/>
            <a:ext cx="4485050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1" y="1158129"/>
            <a:ext cx="4485050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82563"/>
            <a:ext cx="9901238" cy="763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9712B9-4B32-4D3F-BCEB-FB72F9928040}" type="datetimeFigureOut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2026/2/10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57200" y="6172202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AD1AB1-E43F-49F2-95C7-75B3344299E0}" type="slidenum">
              <a:rPr lang="zh-CN" altLang="en-US" sz="135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‹#›</a:t>
            </a:fld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 bwMode="auto">
          <a:xfrm rot="10800000" flipV="1">
            <a:off x="6375400" y="5759452"/>
            <a:ext cx="2768600" cy="779463"/>
            <a:chOff x="1566" y="164"/>
            <a:chExt cx="1455" cy="42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8"/>
            <p:cNvSpPr/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9"/>
            <p:cNvSpPr/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10"/>
            <p:cNvSpPr/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1"/>
            <p:cNvSpPr/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2"/>
            <p:cNvSpPr/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3"/>
            <p:cNvSpPr/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4"/>
            <p:cNvSpPr/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5"/>
            <p:cNvSpPr/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16"/>
            <p:cNvSpPr/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7"/>
            <p:cNvSpPr/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18"/>
            <p:cNvSpPr/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19"/>
            <p:cNvSpPr/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20"/>
            <p:cNvSpPr/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21"/>
            <p:cNvSpPr/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22"/>
            <p:cNvSpPr/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23"/>
            <p:cNvSpPr/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grpFill/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75"/>
          <p:cNvGrpSpPr/>
          <p:nvPr userDrawn="1"/>
        </p:nvGrpSpPr>
        <p:grpSpPr bwMode="auto">
          <a:xfrm flipH="1">
            <a:off x="0" y="6356350"/>
            <a:ext cx="9143999" cy="501650"/>
            <a:chOff x="71" y="3751"/>
            <a:chExt cx="5626" cy="398"/>
          </a:xfrm>
          <a:solidFill>
            <a:srgbClr val="006600"/>
          </a:solidFill>
        </p:grpSpPr>
        <p:sp>
          <p:nvSpPr>
            <p:cNvPr id="21" name="Freeform 24"/>
            <p:cNvSpPr/>
            <p:nvPr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25"/>
            <p:cNvSpPr/>
            <p:nvPr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9"/>
          <p:cNvSpPr>
            <a:spLocks noChangeArrowheads="1"/>
          </p:cNvSpPr>
          <p:nvPr userDrawn="1"/>
        </p:nvSpPr>
        <p:spPr bwMode="ltGray">
          <a:xfrm flipV="1">
            <a:off x="0" y="0"/>
            <a:ext cx="9144000" cy="1106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30311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28576" y="6483352"/>
            <a:ext cx="9115425" cy="365125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VNF-Caviar Dreams" pitchFamily="2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cs typeface="Arial" panose="020B0604020202020204" pitchFamily="34" charset="0"/>
              </a:rPr>
              <a:t>Lê Thị Thúy                                                                                                                                    Trường Tiểu học Đặng Lễ</a:t>
            </a:r>
            <a:endParaRPr lang="vi-VN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54A9E-282C-4760-B3CE-11F14AA98CE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marL="239395" indent="-23939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239395" indent="-23939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anose="020B0603020202020204" pitchFamily="34" charset="0"/>
        </a:defRPr>
      </a:lvl2pPr>
      <a:lvl3pPr marL="239395" indent="-23939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anose="020B0603020202020204" pitchFamily="34" charset="0"/>
        </a:defRPr>
      </a:lvl3pPr>
      <a:lvl4pPr marL="239395" indent="-23939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anose="020B0603020202020204" pitchFamily="34" charset="0"/>
        </a:defRPr>
      </a:lvl4pPr>
      <a:lvl5pPr marL="239395" indent="-23939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50" kern="1200">
          <a:solidFill>
            <a:srgbClr val="404040"/>
          </a:solidFill>
          <a:latin typeface="+mn-lt"/>
          <a:ea typeface="+mn-ea"/>
          <a:cs typeface="+mn-cs"/>
        </a:defRPr>
      </a:lvl1pPr>
      <a:lvl2pPr marL="410845" indent="-13716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585" indent="-13716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800" kern="1200">
          <a:solidFill>
            <a:srgbClr val="404040"/>
          </a:solidFill>
          <a:latin typeface="+mn-lt"/>
          <a:ea typeface="+mn-ea"/>
          <a:cs typeface="+mn-cs"/>
        </a:defRPr>
      </a:lvl3pPr>
      <a:lvl4pPr marL="822960" indent="-13716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2035" indent="-13716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41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5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A89E7A-2F52-4D35-B885-FEDA43B33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0467F77-44BD-4C61-9E91-F2975011E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44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8" y="3241236"/>
            <a:ext cx="9157083" cy="2759515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108" y="2685254"/>
            <a:ext cx="3679782" cy="2985618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871780" y="3538398"/>
            <a:ext cx="2830073" cy="2028885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96480" y="1000552"/>
            <a:ext cx="7352414" cy="2661314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16599" y="1195230"/>
            <a:ext cx="3348997" cy="17465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7512" y="1600342"/>
            <a:ext cx="5013232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 defTabSz="685800">
              <a:defRPr/>
            </a:pP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lang="en-US" altLang="zh-CN" sz="33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2076" y="3591711"/>
            <a:ext cx="1725963" cy="2371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-1" fmla="*/ 0 w 9144000"/>
              <a:gd name="connsiteY0-2" fmla="*/ 353291 h 1801091"/>
              <a:gd name="connsiteX1-3" fmla="*/ 2646218 w 9144000"/>
              <a:gd name="connsiteY1-4" fmla="*/ 0 h 1801091"/>
              <a:gd name="connsiteX2-5" fmla="*/ 9144000 w 9144000"/>
              <a:gd name="connsiteY2-6" fmla="*/ 353291 h 1801091"/>
              <a:gd name="connsiteX3-7" fmla="*/ 9144000 w 9144000"/>
              <a:gd name="connsiteY3-8" fmla="*/ 1801091 h 1801091"/>
              <a:gd name="connsiteX4-9" fmla="*/ 0 w 9144000"/>
              <a:gd name="connsiteY4-10" fmla="*/ 1801091 h 1801091"/>
              <a:gd name="connsiteX5" fmla="*/ 0 w 9144000"/>
              <a:gd name="connsiteY5" fmla="*/ 353291 h 1801091"/>
              <a:gd name="connsiteX0-11" fmla="*/ 0 w 9144000"/>
              <a:gd name="connsiteY0-12" fmla="*/ 353291 h 1801091"/>
              <a:gd name="connsiteX1-13" fmla="*/ 2646218 w 9144000"/>
              <a:gd name="connsiteY1-14" fmla="*/ 0 h 1801091"/>
              <a:gd name="connsiteX2-15" fmla="*/ 6580909 w 9144000"/>
              <a:gd name="connsiteY2-16" fmla="*/ 568037 h 1801091"/>
              <a:gd name="connsiteX3-17" fmla="*/ 9144000 w 9144000"/>
              <a:gd name="connsiteY3-18" fmla="*/ 353291 h 1801091"/>
              <a:gd name="connsiteX4-19" fmla="*/ 9144000 w 9144000"/>
              <a:gd name="connsiteY4-20" fmla="*/ 1801091 h 1801091"/>
              <a:gd name="connsiteX5-21" fmla="*/ 0 w 9144000"/>
              <a:gd name="connsiteY5-22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 descr="C:\Users\admin\Pictures\con th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5714999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5" y="423428"/>
            <a:ext cx="891215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-1" fmla="*/ 0 w 9144000"/>
              <a:gd name="connsiteY0-2" fmla="*/ 353291 h 1801091"/>
              <a:gd name="connsiteX1-3" fmla="*/ 2646218 w 9144000"/>
              <a:gd name="connsiteY1-4" fmla="*/ 0 h 1801091"/>
              <a:gd name="connsiteX2-5" fmla="*/ 9144000 w 9144000"/>
              <a:gd name="connsiteY2-6" fmla="*/ 353291 h 1801091"/>
              <a:gd name="connsiteX3-7" fmla="*/ 9144000 w 9144000"/>
              <a:gd name="connsiteY3-8" fmla="*/ 1801091 h 1801091"/>
              <a:gd name="connsiteX4-9" fmla="*/ 0 w 9144000"/>
              <a:gd name="connsiteY4-10" fmla="*/ 1801091 h 1801091"/>
              <a:gd name="connsiteX5" fmla="*/ 0 w 9144000"/>
              <a:gd name="connsiteY5" fmla="*/ 353291 h 1801091"/>
              <a:gd name="connsiteX0-11" fmla="*/ 0 w 9144000"/>
              <a:gd name="connsiteY0-12" fmla="*/ 353291 h 1801091"/>
              <a:gd name="connsiteX1-13" fmla="*/ 2646218 w 9144000"/>
              <a:gd name="connsiteY1-14" fmla="*/ 0 h 1801091"/>
              <a:gd name="connsiteX2-15" fmla="*/ 6580909 w 9144000"/>
              <a:gd name="connsiteY2-16" fmla="*/ 568037 h 1801091"/>
              <a:gd name="connsiteX3-17" fmla="*/ 9144000 w 9144000"/>
              <a:gd name="connsiteY3-18" fmla="*/ 353291 h 1801091"/>
              <a:gd name="connsiteX4-19" fmla="*/ 9144000 w 9144000"/>
              <a:gd name="connsiteY4-20" fmla="*/ 1801091 h 1801091"/>
              <a:gd name="connsiteX5-21" fmla="*/ 0 w 9144000"/>
              <a:gd name="connsiteY5-22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 descr="C:\Users\admin\Pictures\con th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5714999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24" y="100323"/>
            <a:ext cx="8506691" cy="56146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-1" fmla="*/ 0 w 9144000"/>
              <a:gd name="connsiteY0-2" fmla="*/ 353291 h 1801091"/>
              <a:gd name="connsiteX1-3" fmla="*/ 2646218 w 9144000"/>
              <a:gd name="connsiteY1-4" fmla="*/ 0 h 1801091"/>
              <a:gd name="connsiteX2-5" fmla="*/ 9144000 w 9144000"/>
              <a:gd name="connsiteY2-6" fmla="*/ 353291 h 1801091"/>
              <a:gd name="connsiteX3-7" fmla="*/ 9144000 w 9144000"/>
              <a:gd name="connsiteY3-8" fmla="*/ 1801091 h 1801091"/>
              <a:gd name="connsiteX4-9" fmla="*/ 0 w 9144000"/>
              <a:gd name="connsiteY4-10" fmla="*/ 1801091 h 1801091"/>
              <a:gd name="connsiteX5" fmla="*/ 0 w 9144000"/>
              <a:gd name="connsiteY5" fmla="*/ 353291 h 1801091"/>
              <a:gd name="connsiteX0-11" fmla="*/ 0 w 9144000"/>
              <a:gd name="connsiteY0-12" fmla="*/ 353291 h 1801091"/>
              <a:gd name="connsiteX1-13" fmla="*/ 2646218 w 9144000"/>
              <a:gd name="connsiteY1-14" fmla="*/ 0 h 1801091"/>
              <a:gd name="connsiteX2-15" fmla="*/ 6580909 w 9144000"/>
              <a:gd name="connsiteY2-16" fmla="*/ 568037 h 1801091"/>
              <a:gd name="connsiteX3-17" fmla="*/ 9144000 w 9144000"/>
              <a:gd name="connsiteY3-18" fmla="*/ 353291 h 1801091"/>
              <a:gd name="connsiteX4-19" fmla="*/ 9144000 w 9144000"/>
              <a:gd name="connsiteY4-20" fmla="*/ 1801091 h 1801091"/>
              <a:gd name="connsiteX5-21" fmla="*/ 0 w 9144000"/>
              <a:gd name="connsiteY5-22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143804"/>
            <a:ext cx="9088578" cy="5091139"/>
          </a:xfrm>
          <a:prstGeom prst="rect">
            <a:avLst/>
          </a:prstGeom>
        </p:spPr>
      </p:pic>
      <p:pic>
        <p:nvPicPr>
          <p:cNvPr id="8" name="Picture 7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46961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2" y="5146961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95" y="5167743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92" y="5167743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4" y="5167743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71696" descr="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218010"/>
            <a:ext cx="685681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71683" descr="PPT素材-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34" y="3464719"/>
            <a:ext cx="291107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71690"/>
          <p:cNvSpPr txBox="1">
            <a:spLocks noChangeArrowheads="1"/>
          </p:cNvSpPr>
          <p:nvPr/>
        </p:nvSpPr>
        <p:spPr bwMode="auto">
          <a:xfrm>
            <a:off x="4761310" y="2139555"/>
            <a:ext cx="1576388" cy="2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00" tIns="20900" rIns="41800" bIns="209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150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在此输入文字</a:t>
            </a:r>
          </a:p>
        </p:txBody>
      </p:sp>
      <p:pic>
        <p:nvPicPr>
          <p:cNvPr id="12293" name="图片 71695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36" y="1396605"/>
            <a:ext cx="1264444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2055"/>
          <p:cNvSpPr txBox="1"/>
          <p:nvPr/>
        </p:nvSpPr>
        <p:spPr>
          <a:xfrm>
            <a:off x="3308985" y="2139950"/>
            <a:ext cx="4439920" cy="2707640"/>
          </a:xfrm>
          <a:prstGeom prst="rect">
            <a:avLst/>
          </a:prstGeom>
          <a:noFill/>
          <a:ln w="9525">
            <a:noFill/>
          </a:ln>
        </p:spPr>
        <p:txBody>
          <a:bodyPr lIns="41800" tIns="20900" rIns="41800" bIns="20900">
            <a:noAutofit/>
          </a:bodyPr>
          <a:lstStyle/>
          <a:p>
            <a:pPr algn="ctr" defTabSz="685800" eaLnBrk="0" fontAlgn="base" hangingPunct="0">
              <a:lnSpc>
                <a:spcPct val="150000"/>
              </a:lnSpc>
              <a:spcBef>
                <a:spcPts val="550"/>
              </a:spcBef>
              <a:spcAft>
                <a:spcPct val="0"/>
              </a:spcAft>
              <a:defRPr/>
            </a:pPr>
            <a:r>
              <a:rPr lang="en-US" altLang="zh-CN" sz="4950" b="1" dirty="0">
                <a:solidFill>
                  <a:srgbClr val="FF8021">
                    <a:lumMod val="25000"/>
                  </a:srgbClr>
                </a:solidFill>
                <a:latin typeface="VNF-Comic Sans" pitchFamily="2" charset="0"/>
                <a:ea typeface="方正正大黑简体" panose="02000000000000000000" pitchFamily="2" charset="-122"/>
                <a:cs typeface="Arial" panose="020B0604020202020204" pitchFamily="34" charset="0"/>
              </a:rPr>
              <a:t>HOẠT ĐỘNG KHỞI ĐỘNG</a:t>
            </a:r>
          </a:p>
        </p:txBody>
      </p:sp>
      <p:graphicFrame>
        <p:nvGraphicFramePr>
          <p:cNvPr id="12295" name="Object 4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325791" y="3495676"/>
          <a:ext cx="46434" cy="117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0" name="Object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791" y="3495676"/>
                        <a:ext cx="46434" cy="117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7" descr="Splad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67" y="3374231"/>
            <a:ext cx="154781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22"/>
          <p:cNvSpPr txBox="1">
            <a:spLocks noChangeArrowheads="1"/>
          </p:cNvSpPr>
          <p:nvPr/>
        </p:nvSpPr>
        <p:spPr bwMode="auto">
          <a:xfrm>
            <a:off x="4308874" y="3261123"/>
            <a:ext cx="591740" cy="21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00" tIns="20900" rIns="41800" bIns="209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 sz="1125">
              <a:solidFill>
                <a:srgbClr val="FF0066"/>
              </a:solidFill>
            </a:endParaRPr>
          </a:p>
        </p:txBody>
      </p:sp>
      <p:graphicFrame>
        <p:nvGraphicFramePr>
          <p:cNvPr id="12298" name="Object 61"/>
          <p:cNvGraphicFramePr>
            <a:graphicFrameLocks noChangeAspect="1"/>
          </p:cNvGraphicFramePr>
          <p:nvPr/>
        </p:nvGraphicFramePr>
        <p:xfrm>
          <a:off x="5742385" y="4088608"/>
          <a:ext cx="46434" cy="11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43200" imgH="5181600" progId="Equation.3">
                  <p:embed/>
                </p:oleObj>
              </mc:Choice>
              <mc:Fallback>
                <p:oleObj name="Equation" r:id="rId10" imgW="2743200" imgH="51816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385" y="4088608"/>
                        <a:ext cx="46434" cy="116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69"/>
          <p:cNvGraphicFramePr>
            <a:graphicFrameLocks noChangeAspect="1"/>
          </p:cNvGraphicFramePr>
          <p:nvPr/>
        </p:nvGraphicFramePr>
        <p:xfrm>
          <a:off x="5479256" y="3527824"/>
          <a:ext cx="47625" cy="11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256" y="3527824"/>
                        <a:ext cx="47625" cy="116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76"/>
          <p:cNvGraphicFramePr>
            <a:graphicFrameLocks noChangeAspect="1"/>
          </p:cNvGraphicFramePr>
          <p:nvPr/>
        </p:nvGraphicFramePr>
        <p:xfrm>
          <a:off x="4745831" y="3426620"/>
          <a:ext cx="372666" cy="10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43200" imgH="4267200" progId="">
                  <p:embed/>
                </p:oleObj>
              </mc:Choice>
              <mc:Fallback>
                <p:oleObj name="Equation" r:id="rId12" imgW="2743200" imgH="4267200" progId="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831" y="3426620"/>
                        <a:ext cx="372666" cy="107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25" y="1861176"/>
            <a:ext cx="589883" cy="438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59" y="2714751"/>
            <a:ext cx="544099" cy="4042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47" y="1272648"/>
            <a:ext cx="931980" cy="6765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23" y="1949162"/>
            <a:ext cx="998942" cy="7655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1" y="1200267"/>
            <a:ext cx="1151656" cy="9274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271" y="4615849"/>
            <a:ext cx="889397" cy="7525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32" y="1227284"/>
            <a:ext cx="617919" cy="10036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7" y="3859210"/>
            <a:ext cx="548521" cy="885113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754786" y="2094259"/>
            <a:ext cx="201637" cy="174699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7588915" y="2210904"/>
            <a:ext cx="201637" cy="174699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723852" y="5193716"/>
            <a:ext cx="201637" cy="174699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8767379" y="3557575"/>
            <a:ext cx="201637" cy="174699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02159"/>
            <a:ext cx="9144000" cy="898551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23595"/>
            <a:ext cx="5728970" cy="4476750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37" y="3731763"/>
            <a:ext cx="1735459" cy="1871481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90" y="4575391"/>
            <a:ext cx="1362192" cy="724725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7" y="1861176"/>
            <a:ext cx="3144507" cy="1892918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2819400" y="1600200"/>
            <a:ext cx="4360545" cy="284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685800">
              <a:defRPr/>
            </a:pPr>
            <a:r>
              <a:rPr lang="en-US" altLang="zh-CN" sz="4950" b="1" spc="225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17: Con vật quanh em( Tiết</a:t>
            </a:r>
            <a:r>
              <a:rPr lang="en-US" altLang="zh-CN" sz="4950" b="1" spc="225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3)</a:t>
            </a:r>
            <a:endParaRPr lang="zh-CN" altLang="en-US" sz="2400" b="1" spc="225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19987" cy="4620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755395"/>
            <a:ext cx="9067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7" y="289733"/>
            <a:ext cx="685800" cy="995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52400"/>
            <a:ext cx="909828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3000"/>
            <a:ext cx="8994962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767" y="1282811"/>
            <a:ext cx="208686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thức ăn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5682" y="1295400"/>
            <a:ext cx="218171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Lấy sức kéo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133" y="1295400"/>
            <a:ext cx="189714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xiếc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7806" y="1295400"/>
            <a:ext cx="208686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cảnh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209800"/>
            <a:ext cx="1095375" cy="141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0" y="37338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93" y="2424617"/>
            <a:ext cx="11668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59" y="3733800"/>
            <a:ext cx="1215279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24617"/>
            <a:ext cx="1142953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" y="5035839"/>
            <a:ext cx="145256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70" y="2424617"/>
            <a:ext cx="109696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76" y="4056856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28" y="3832730"/>
            <a:ext cx="11652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666" y="218182"/>
            <a:ext cx="8763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ngựa, khỉ</a:t>
            </a:r>
            <a:r>
              <a:rPr 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0" y="685800"/>
            <a:ext cx="9097650" cy="591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33400" y="76201"/>
            <a:ext cx="8001000" cy="9475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dưới đây gây hại gì cho người?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3" y="852392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796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6" y="632028"/>
            <a:ext cx="3200400" cy="22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2" y="87173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8" b="99482" l="1154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82" y="1143000"/>
            <a:ext cx="2000250" cy="14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-145474" y="2678207"/>
            <a:ext cx="2750429" cy="402517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362200" y="2438400"/>
            <a:ext cx="2406626" cy="4131194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ô nhiễm thức ăn, là trung gian truyền bệnh tiêu chảy , dịch tả, viêm da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4582390" y="2530994"/>
            <a:ext cx="2495181" cy="3962400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bệnh tiêu chảy , một số bệnh giun sán nhiễm trùng mắt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6694608" y="2614034"/>
            <a:ext cx="2635828" cy="3962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587726" cy="5972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On-screen Show (4:3)</PresentationFormat>
  <Paragraphs>19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SimHei</vt:lpstr>
      <vt:lpstr>Arial</vt:lpstr>
      <vt:lpstr>Calibri</vt:lpstr>
      <vt:lpstr>Calibri Light</vt:lpstr>
      <vt:lpstr>Georgia</vt:lpstr>
      <vt:lpstr>Times New Roman</vt:lpstr>
      <vt:lpstr>Trebuchet MS</vt:lpstr>
      <vt:lpstr>VNF-Caviar Dreams</vt:lpstr>
      <vt:lpstr>VNF-Comic Sans</vt:lpstr>
      <vt:lpstr>Office Theme</vt:lpstr>
      <vt:lpstr>2_Office Theme</vt:lpstr>
      <vt:lpstr>Slipstream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45</cp:revision>
  <dcterms:created xsi:type="dcterms:W3CDTF">2021-02-17T06:35:00Z</dcterms:created>
  <dcterms:modified xsi:type="dcterms:W3CDTF">2026-02-10T08:01:36Z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D8F9415658AB487681ACAA6BFD82A9FD_12</vt:lpwstr>
  </property>
  <property fmtid="{D5CDD505-2E9C-101B-9397-08002B2CF9AE}" pid="3" name="KSOProductBuildVer">
    <vt:lpwstr>1033-12.2.0.20782</vt:lpwstr>
  </property>
</Properties>
</file>