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1" r:id="rId3"/>
    <p:sldId id="275" r:id="rId4"/>
    <p:sldId id="270" r:id="rId5"/>
    <p:sldId id="274" r:id="rId6"/>
    <p:sldId id="276" r:id="rId7"/>
    <p:sldId id="258" r:id="rId8"/>
    <p:sldId id="272" r:id="rId9"/>
    <p:sldId id="267" r:id="rId10"/>
    <p:sldId id="266" r:id="rId11"/>
    <p:sldId id="273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5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Mục</a:t>
            </a:r>
            <a:r>
              <a:rPr lang="en-US" baseline="0"/>
              <a:t> đích là cho hs hiểu, số nào có nhiều chục hơn thì số đó lớn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Mục</a:t>
            </a:r>
            <a:r>
              <a:rPr lang="en-US" baseline="0"/>
              <a:t> đích là cho hs hiểu, hai số có số chục bằng nhau thì ta so sánh bên hàng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</a:t>
            </a:r>
            <a:r>
              <a:rPr lang="en-US" baseline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 SÁNH 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549523" y="311830"/>
            <a:ext cx="74295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82635" y="311830"/>
            <a:ext cx="1789792" cy="533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&gt;; &lt;; =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11674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62428" y="14341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24		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26330" y="13915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546102" y="25390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75130" y="28057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35		37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39032" y="27631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58804" y="39106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587832" y="41773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68		68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051734" y="41347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11856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829628" y="14523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56		65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93530" y="14097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4813302" y="25572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42330" y="28239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90		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306232" y="27813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Oval 24"/>
          <p:cNvSpPr/>
          <p:nvPr/>
        </p:nvSpPr>
        <p:spPr>
          <a:xfrm>
            <a:off x="4826004" y="39288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855032" y="41955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71		81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18934" y="41529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037220" y="1395186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040844" y="2763162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58982" y="4131138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06232" y="1410616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93530" y="276952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324370" y="4142940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70152" y="65092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 Chiếc lọ nào có số lớn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60553" y="6599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670152" y="2514601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 Chiếc lọ nào có số bé nhất?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53646" r="22255" b="26692"/>
          <a:stretch/>
        </p:blipFill>
        <p:spPr bwMode="auto">
          <a:xfrm>
            <a:off x="495300" y="3333750"/>
            <a:ext cx="79490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7083" r="23253" b="51693"/>
          <a:stretch/>
        </p:blipFill>
        <p:spPr bwMode="auto">
          <a:xfrm>
            <a:off x="495300" y="599399"/>
            <a:ext cx="7753350" cy="1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Down Arrow 35"/>
          <p:cNvSpPr/>
          <p:nvPr/>
        </p:nvSpPr>
        <p:spPr>
          <a:xfrm rot="1994451">
            <a:off x="4168425" y="572130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994451">
            <a:off x="5703679" y="634813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94451">
            <a:off x="1893679" y="3365664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994451">
            <a:off x="6900391" y="3365664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Hoàn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857284"/>
            <a:ext cx="2840018" cy="1460460"/>
            <a:chOff x="576021" y="738946"/>
            <a:chExt cx="2840018" cy="1460460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055687" y="73894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655280" y="769809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774423" y="103275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361374" y="1056407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1012050"/>
            <a:ext cx="2840018" cy="1305694"/>
            <a:chOff x="3919145" y="893712"/>
            <a:chExt cx="2840018" cy="1305694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094446" y="902658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729660" y="893712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960292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3919223"/>
            <a:ext cx="61646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Down Arrow 5"/>
          <p:cNvSpPr/>
          <p:nvPr/>
        </p:nvSpPr>
        <p:spPr>
          <a:xfrm rot="1994451">
            <a:off x="5087655" y="44331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994451">
            <a:off x="1877918" y="65877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00232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Bốn chục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31516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Hai chục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6442" y="3938885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" name="Down Arrow 60"/>
          <p:cNvSpPr/>
          <p:nvPr/>
        </p:nvSpPr>
        <p:spPr>
          <a:xfrm rot="6889096">
            <a:off x="6188553" y="1719309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6889096">
            <a:off x="2802951" y="1679144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19851" y="2228768"/>
            <a:ext cx="584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44511" y="2212889"/>
            <a:ext cx="64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19" name="Straight Arrow Connector 18"/>
          <p:cNvCxnSpPr>
            <a:stCxn id="54" idx="2"/>
          </p:cNvCxnSpPr>
          <p:nvPr/>
        </p:nvCxnSpPr>
        <p:spPr>
          <a:xfrm>
            <a:off x="1069842" y="2684724"/>
            <a:ext cx="577852" cy="43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2"/>
          </p:cNvCxnSpPr>
          <p:nvPr/>
        </p:nvCxnSpPr>
        <p:spPr>
          <a:xfrm flipH="1">
            <a:off x="1785264" y="2690433"/>
            <a:ext cx="526591" cy="4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42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87190" y="2681983"/>
            <a:ext cx="577852" cy="423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4" idx="2"/>
          </p:cNvCxnSpPr>
          <p:nvPr/>
        </p:nvCxnSpPr>
        <p:spPr>
          <a:xfrm flipH="1">
            <a:off x="5102613" y="2674554"/>
            <a:ext cx="464645" cy="4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8152" y="3971222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718570" y="123386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42   &gt;   25</a:t>
            </a: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29292" y="202901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25   …   42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22" y="2177079"/>
            <a:ext cx="377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58" grpId="0" animBg="1"/>
      <p:bldP spid="58" grpId="1" animBg="1"/>
      <p:bldP spid="58" grpId="2" animBg="1"/>
      <p:bldP spid="54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4" grpId="0" animBg="1"/>
      <p:bldP spid="11" grpId="0" animBg="1"/>
      <p:bldP spid="53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BAB72-4C5C-41DF-808C-D13C4FECF33A}"/>
              </a:ext>
            </a:extLst>
          </p:cNvPr>
          <p:cNvSpPr txBox="1">
            <a:spLocks/>
          </p:cNvSpPr>
          <p:nvPr/>
        </p:nvSpPr>
        <p:spPr>
          <a:xfrm>
            <a:off x="2819400" y="1994322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63   …   47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7338FA-1217-43FB-8877-F420D6A6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30705"/>
            <a:ext cx="12954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3961C9C-E5A9-4ECE-8260-8260E36B7CBB}"/>
              </a:ext>
            </a:extLst>
          </p:cNvPr>
          <p:cNvSpPr txBox="1">
            <a:spLocks/>
          </p:cNvSpPr>
          <p:nvPr/>
        </p:nvSpPr>
        <p:spPr>
          <a:xfrm>
            <a:off x="2819400" y="97176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47   …   63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633F289-293A-4D30-8A80-044323F1279F}"/>
              </a:ext>
            </a:extLst>
          </p:cNvPr>
          <p:cNvSpPr txBox="1">
            <a:spLocks/>
          </p:cNvSpPr>
          <p:nvPr/>
        </p:nvSpPr>
        <p:spPr>
          <a:xfrm>
            <a:off x="2743200" y="97176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47    &lt;    63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381B109-5E7C-4634-B8B5-6F80FC0A5821}"/>
              </a:ext>
            </a:extLst>
          </p:cNvPr>
          <p:cNvSpPr txBox="1">
            <a:spLocks/>
          </p:cNvSpPr>
          <p:nvPr/>
        </p:nvSpPr>
        <p:spPr>
          <a:xfrm>
            <a:off x="682730" y="3248478"/>
            <a:ext cx="8229600" cy="115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7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916469"/>
            <a:ext cx="2840018" cy="1401275"/>
            <a:chOff x="576021" y="798131"/>
            <a:chExt cx="2840018" cy="1401275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129255" y="798131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959415"/>
            <a:ext cx="2840018" cy="1358329"/>
            <a:chOff x="3919145" y="841077"/>
            <a:chExt cx="2840018" cy="1358329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309" y="2910096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4084" y="2772182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859" y="2635261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480217" y="841077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454976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9516" y="3919223"/>
            <a:ext cx="51785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Hai khay có điểm gì giống nhau?</a:t>
            </a:r>
          </a:p>
        </p:txBody>
      </p:sp>
      <p:sp>
        <p:nvSpPr>
          <p:cNvPr id="6" name="Down Arrow 5"/>
          <p:cNvSpPr/>
          <p:nvPr/>
        </p:nvSpPr>
        <p:spPr>
          <a:xfrm rot="1994451">
            <a:off x="4869639" y="872821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>
          <a:xfrm rot="1994451">
            <a:off x="1484037" y="832656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00232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Một chục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31516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Một chục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052" y="3927964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Số lượng quả ngoài các túi khác nhau như thế nào?</a:t>
            </a:r>
          </a:p>
        </p:txBody>
      </p:sp>
      <p:sp>
        <p:nvSpPr>
          <p:cNvPr id="61" name="Down Arrow 60"/>
          <p:cNvSpPr/>
          <p:nvPr/>
        </p:nvSpPr>
        <p:spPr>
          <a:xfrm rot="6889096">
            <a:off x="6188553" y="1719309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 rot="6889096">
            <a:off x="2802951" y="1679144"/>
            <a:ext cx="350650" cy="61940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019851" y="2228768"/>
            <a:ext cx="584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44511" y="2212889"/>
            <a:ext cx="64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19" name="Straight Arrow Connector 18"/>
          <p:cNvCxnSpPr>
            <a:stCxn id="54" idx="2"/>
          </p:cNvCxnSpPr>
          <p:nvPr/>
        </p:nvCxnSpPr>
        <p:spPr>
          <a:xfrm>
            <a:off x="1069842" y="2684724"/>
            <a:ext cx="577852" cy="43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2"/>
          </p:cNvCxnSpPr>
          <p:nvPr/>
        </p:nvCxnSpPr>
        <p:spPr>
          <a:xfrm flipH="1">
            <a:off x="1785264" y="2690433"/>
            <a:ext cx="526591" cy="4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16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87190" y="2681983"/>
            <a:ext cx="577852" cy="423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4" idx="2"/>
          </p:cNvCxnSpPr>
          <p:nvPr/>
        </p:nvCxnSpPr>
        <p:spPr>
          <a:xfrm flipH="1">
            <a:off x="5102613" y="2674554"/>
            <a:ext cx="464645" cy="4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035" y="3919222"/>
            <a:ext cx="73403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718570" y="123386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16   &lt;   19</a:t>
            </a: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29292" y="202901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19   …   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44" y="1889383"/>
            <a:ext cx="822325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2" animBg="1"/>
      <p:bldP spid="58" grpId="0" animBg="1"/>
      <p:bldP spid="58" grpId="1" animBg="1"/>
      <p:bldP spid="58" grpId="2" animBg="1"/>
      <p:bldP spid="54" grpId="0" animBg="1"/>
      <p:bldP spid="59" grpId="0" animBg="1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4" grpId="0" animBg="1"/>
      <p:bldP spid="11" grpId="0" animBg="1"/>
      <p:bldP spid="53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BAB72-4C5C-41DF-808C-D13C4FECF33A}"/>
              </a:ext>
            </a:extLst>
          </p:cNvPr>
          <p:cNvSpPr txBox="1">
            <a:spLocks/>
          </p:cNvSpPr>
          <p:nvPr/>
        </p:nvSpPr>
        <p:spPr>
          <a:xfrm>
            <a:off x="2819400" y="112395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58   …   54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7338FA-1217-43FB-8877-F420D6A6E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047750"/>
            <a:ext cx="12954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3961C9C-E5A9-4ECE-8260-8260E36B7CBB}"/>
              </a:ext>
            </a:extLst>
          </p:cNvPr>
          <p:cNvSpPr txBox="1">
            <a:spLocks/>
          </p:cNvSpPr>
          <p:nvPr/>
        </p:nvSpPr>
        <p:spPr>
          <a:xfrm>
            <a:off x="2819400" y="2087562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54   …   58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633F289-293A-4D30-8A80-044323F1279F}"/>
              </a:ext>
            </a:extLst>
          </p:cNvPr>
          <p:cNvSpPr txBox="1">
            <a:spLocks/>
          </p:cNvSpPr>
          <p:nvPr/>
        </p:nvSpPr>
        <p:spPr>
          <a:xfrm>
            <a:off x="2819400" y="2087562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54    &lt;   58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064477-77F5-4D95-96AF-8DCD04DB5101}"/>
              </a:ext>
            </a:extLst>
          </p:cNvPr>
          <p:cNvSpPr txBox="1">
            <a:spLocks/>
          </p:cNvSpPr>
          <p:nvPr/>
        </p:nvSpPr>
        <p:spPr>
          <a:xfrm>
            <a:off x="457200" y="3016884"/>
            <a:ext cx="8229600" cy="1592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ta so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3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1F1495-9E45-4508-8BA0-F87858D9D8EB}"/>
              </a:ext>
            </a:extLst>
          </p:cNvPr>
          <p:cNvSpPr txBox="1">
            <a:spLocks/>
          </p:cNvSpPr>
          <p:nvPr/>
        </p:nvSpPr>
        <p:spPr>
          <a:xfrm>
            <a:off x="2743200" y="135255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86   …   86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2FE75-C3FE-404A-99B2-66A8DD0B5EAB}"/>
              </a:ext>
            </a:extLst>
          </p:cNvPr>
          <p:cNvSpPr txBox="1">
            <a:spLocks/>
          </p:cNvSpPr>
          <p:nvPr/>
        </p:nvSpPr>
        <p:spPr>
          <a:xfrm>
            <a:off x="2743200" y="1352550"/>
            <a:ext cx="388620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" pitchFamily="34" charset="0"/>
                <a:cs typeface="Arial" pitchFamily="34" charset="0"/>
              </a:rPr>
              <a:t>86    =    86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D8FCE3D-83CA-4E26-BA7D-EA09710F6FFE}"/>
              </a:ext>
            </a:extLst>
          </p:cNvPr>
          <p:cNvSpPr txBox="1">
            <a:spLocks/>
          </p:cNvSpPr>
          <p:nvPr/>
        </p:nvSpPr>
        <p:spPr>
          <a:xfrm>
            <a:off x="457200" y="2637487"/>
            <a:ext cx="8229600" cy="115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9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1"/>
            <a:ext cx="3964358" cy="9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3264"/>
            <a:ext cx="2039465" cy="106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070" y="590550"/>
            <a:ext cx="8604460" cy="857250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Khi so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4" name="Title 2"/>
          <p:cNvSpPr txBox="1">
            <a:spLocks/>
          </p:cNvSpPr>
          <p:nvPr/>
        </p:nvSpPr>
        <p:spPr>
          <a:xfrm>
            <a:off x="257070" y="1426934"/>
            <a:ext cx="8810730" cy="1592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 so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7070" y="2876550"/>
            <a:ext cx="8699590" cy="115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04800" y="4020003"/>
            <a:ext cx="8651860" cy="1152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05" y="391233"/>
            <a:ext cx="25114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250" y="-50800"/>
            <a:ext cx="3810557" cy="857250"/>
          </a:xfrm>
        </p:spPr>
        <p:txBody>
          <a:bodyPr>
            <a:noAutofit/>
          </a:bodyPr>
          <a:lstStyle/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So sánh (theo mẫu)</a:t>
            </a:r>
          </a:p>
        </p:txBody>
      </p:sp>
      <p:sp>
        <p:nvSpPr>
          <p:cNvPr id="8" name="Oval 7"/>
          <p:cNvSpPr/>
          <p:nvPr/>
        </p:nvSpPr>
        <p:spPr>
          <a:xfrm>
            <a:off x="65644" y="523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480358" y="5059313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238471" y="4182389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72600" y="2832376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7"/>
          <a:stretch/>
        </p:blipFill>
        <p:spPr bwMode="auto">
          <a:xfrm>
            <a:off x="6384925" y="529028"/>
            <a:ext cx="2073275" cy="44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74380" y="87312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 &lt;  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74380" y="316547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14      16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74380" y="431800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20      20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25      15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4584" y="2025650"/>
            <a:ext cx="418063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1699" y="3206750"/>
            <a:ext cx="418063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0714" y="4389408"/>
            <a:ext cx="418063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00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3924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Túi nào có số lớn hơn?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177800" y="10668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3035300" y="106045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892800" y="10541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9" t="45300" r="23698" b="27777"/>
          <a:stretch/>
        </p:blipFill>
        <p:spPr bwMode="auto">
          <a:xfrm>
            <a:off x="6400800" y="2144034"/>
            <a:ext cx="2506330" cy="262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43466" r="56954" b="27776"/>
          <a:stretch/>
        </p:blipFill>
        <p:spPr bwMode="auto">
          <a:xfrm>
            <a:off x="293207" y="1961243"/>
            <a:ext cx="2742093" cy="280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4" t="41023" r="38653" b="27777"/>
          <a:stretch/>
        </p:blipFill>
        <p:spPr bwMode="auto">
          <a:xfrm>
            <a:off x="3402379" y="1719573"/>
            <a:ext cx="2969392" cy="304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>
            <a:off x="631484" y="382088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2300287" y="3820888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3814308" y="355418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5608976" y="355418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6705600" y="408758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8382000" y="414474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49" y="254445"/>
            <a:ext cx="118222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557</Words>
  <Application>Microsoft Office PowerPoint</Application>
  <PresentationFormat>On-screen Show (16:9)</PresentationFormat>
  <Paragraphs>99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.VnArial</vt:lpstr>
      <vt:lpstr>Arial</vt:lpstr>
      <vt:lpstr>Calibri</vt:lpstr>
      <vt:lpstr>UTM Cookies</vt:lpstr>
      <vt:lpstr>Office Theme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so sánh số có hai chữ số, chúng ta so sánh hàng chục trước:</vt:lpstr>
      <vt:lpstr>So sánh (theo mẫu)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Windows</cp:lastModifiedBy>
  <cp:revision>99</cp:revision>
  <dcterms:created xsi:type="dcterms:W3CDTF">2021-01-09T02:19:28Z</dcterms:created>
  <dcterms:modified xsi:type="dcterms:W3CDTF">2026-02-10T07:56:14Z</dcterms:modified>
</cp:coreProperties>
</file>