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74" r:id="rId3"/>
    <p:sldId id="282" r:id="rId4"/>
  </p:sldIdLst>
  <p:sldSz cx="18288000" cy="10287000"/>
  <p:notesSz cx="6858000" cy="9144000"/>
  <p:embeddedFontLst>
    <p:embeddedFont>
      <p:font typeface="UTM Avo" panose="02040603050506020204" pitchFamily="18" charset="0"/>
      <p:regular r:id="rId5"/>
      <p:bold r:id="rId6"/>
      <p:italic r:id="rId7"/>
      <p:bold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530"/>
    <a:srgbClr val="0B678A"/>
    <a:srgbClr val="F36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4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1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52EA5193-6ACA-C516-4606-3FB275B8D459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A9DAD9-1A49-B7FB-3ACA-D40470DDD3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724C85-3F88-EFC8-7FD1-1F960B993D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42ED96-2C41-EFD1-BF5D-656BC68C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" y="-18048"/>
            <a:ext cx="18288000" cy="10571747"/>
          </a:xfrm>
          <a:prstGeom prst="rect">
            <a:avLst/>
          </a:prstGeom>
        </p:spPr>
      </p:pic>
      <p:pic>
        <p:nvPicPr>
          <p:cNvPr id="5" name="Picture 4" descr="A green and white logo&#10;&#10;AI-generated content may be incorrect.">
            <a:extLst>
              <a:ext uri="{FF2B5EF4-FFF2-40B4-BE49-F238E27FC236}">
                <a16:creationId xmlns:a16="http://schemas.microsoft.com/office/drawing/2014/main" xmlns="" id="{DDE7333B-F637-4011-89FF-D0EC15073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649" y="0"/>
            <a:ext cx="1895267" cy="1895267"/>
          </a:xfrm>
          <a:prstGeom prst="rect">
            <a:avLst/>
          </a:prstGeom>
        </p:spPr>
      </p:pic>
      <p:pic>
        <p:nvPicPr>
          <p:cNvPr id="7" name="Picture 6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xmlns="" id="{CED291ED-A316-F518-51B4-33E6E9AC3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572256" cy="1621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6579DF-0AE0-1666-DDE6-CACAEF816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28" y="1409700"/>
            <a:ext cx="17127111" cy="2353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C47F88-5714-676E-1CC9-8EE4D16C5E10}"/>
              </a:ext>
            </a:extLst>
          </p:cNvPr>
          <p:cNvSpPr txBox="1"/>
          <p:nvPr/>
        </p:nvSpPr>
        <p:spPr>
          <a:xfrm>
            <a:off x="14147355" y="3633882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</a:rPr>
              <a:t>Tiết</a:t>
            </a:r>
            <a:r>
              <a:rPr lang="en-US" sz="6000" b="1" dirty="0">
                <a:latin typeface="UTM Avo" panose="02040603050506020204" pitchFamily="18" charset="0"/>
              </a:rPr>
              <a:t> 3,4</a:t>
            </a:r>
          </a:p>
        </p:txBody>
      </p:sp>
    </p:spTree>
    <p:extLst>
      <p:ext uri="{BB962C8B-B14F-4D97-AF65-F5344CB8AC3E}">
        <p14:creationId xmlns:p14="http://schemas.microsoft.com/office/powerpoint/2010/main" val="1453264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42ED96-2C41-EFD1-BF5D-656BC68C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C47F88-5714-676E-1CC9-8EE4D16C5E10}"/>
              </a:ext>
            </a:extLst>
          </p:cNvPr>
          <p:cNvSpPr txBox="1"/>
          <p:nvPr/>
        </p:nvSpPr>
        <p:spPr>
          <a:xfrm>
            <a:off x="14147355" y="3633882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3,4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5FD554E-A960-A9D8-76B1-5BF985F3762F}"/>
              </a:ext>
            </a:extLst>
          </p:cNvPr>
          <p:cNvSpPr/>
          <p:nvPr/>
        </p:nvSpPr>
        <p:spPr>
          <a:xfrm>
            <a:off x="381000" y="342900"/>
            <a:ext cx="175260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0D45E1-1036-27A7-31CE-55D889F5D68C}"/>
              </a:ext>
            </a:extLst>
          </p:cNvPr>
          <p:cNvSpPr txBox="1"/>
          <p:nvPr/>
        </p:nvSpPr>
        <p:spPr>
          <a:xfrm>
            <a:off x="4724400" y="2247900"/>
            <a:ext cx="6934200" cy="41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691B83-33E1-0281-8ED9-E4DBA5CD7271}"/>
              </a:ext>
            </a:extLst>
          </p:cNvPr>
          <p:cNvSpPr txBox="1"/>
          <p:nvPr/>
        </p:nvSpPr>
        <p:spPr>
          <a:xfrm>
            <a:off x="4724400" y="2247900"/>
            <a:ext cx="4267200" cy="274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AA1A54-2A26-F95A-FBE1-9350DC21DF7F}"/>
              </a:ext>
            </a:extLst>
          </p:cNvPr>
          <p:cNvSpPr txBox="1"/>
          <p:nvPr/>
        </p:nvSpPr>
        <p:spPr>
          <a:xfrm>
            <a:off x="781050" y="1790700"/>
            <a:ext cx="167259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UTM Avo" panose="02040603050506020204" pitchFamily="18" charset="0"/>
              </a:rPr>
              <a:t>	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trống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trường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Thân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hình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đẫy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đà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nước</a:t>
            </a:r>
            <a:r>
              <a:rPr lang="en-US" sz="4800" dirty="0">
                <a:latin typeface="UTM Avo" panose="02040603050506020204" pitchFamily="18" charset="0"/>
              </a:rPr>
              <a:t> da </a:t>
            </a:r>
            <a:r>
              <a:rPr lang="en-US" sz="4800" dirty="0" err="1">
                <a:latin typeface="UTM Avo" panose="02040603050506020204" pitchFamily="18" charset="0"/>
              </a:rPr>
              <a:t>nâu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bóng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trò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thường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bác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trống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Có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lẽ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vì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các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thấy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ở </a:t>
            </a:r>
            <a:r>
              <a:rPr lang="en-US" sz="4800" dirty="0" err="1">
                <a:latin typeface="UTM Avo" panose="02040603050506020204" pitchFamily="18" charset="0"/>
              </a:rPr>
              <a:t>trường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lâu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lắm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Chính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cũng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không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biết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mình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đến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đây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từ</a:t>
            </a:r>
            <a:r>
              <a:rPr lang="en-US" sz="4800" dirty="0">
                <a:latin typeface="UTM Avo" panose="02040603050506020204" pitchFamily="18" charset="0"/>
              </a:rPr>
              <a:t> bao </a:t>
            </a:r>
            <a:r>
              <a:rPr lang="en-US" sz="4800" dirty="0" err="1">
                <a:latin typeface="UTM Avo" panose="02040603050506020204" pitchFamily="18" charset="0"/>
              </a:rPr>
              <a:t>giờ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4800" dirty="0">
                <a:latin typeface="UTM Avo" panose="02040603050506020204" pitchFamily="18" charset="0"/>
              </a:rPr>
              <a:t>	</a:t>
            </a:r>
            <a:r>
              <a:rPr lang="en-US" sz="4800" dirty="0" err="1">
                <a:latin typeface="UTM Avo" panose="02040603050506020204" pitchFamily="18" charset="0"/>
              </a:rPr>
              <a:t>Hằng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ngày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giúp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trò</a:t>
            </a:r>
            <a:r>
              <a:rPr lang="en-US" sz="4800" dirty="0">
                <a:latin typeface="UTM Avo" panose="02040603050506020204" pitchFamily="18" charset="0"/>
              </a:rPr>
              <a:t> ra </a:t>
            </a:r>
            <a:r>
              <a:rPr lang="en-US" sz="4800" dirty="0" err="1">
                <a:latin typeface="UTM Avo" panose="02040603050506020204" pitchFamily="18" charset="0"/>
              </a:rPr>
              <a:t>vào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lớp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đúng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giờ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Ngày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khai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trường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tiếng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dõng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dạc</a:t>
            </a:r>
            <a:r>
              <a:rPr lang="en-US" sz="4800" dirty="0">
                <a:latin typeface="UTM Avo" panose="02040603050506020204" pitchFamily="18" charset="0"/>
              </a:rPr>
              <a:t> “</a:t>
            </a:r>
            <a:r>
              <a:rPr lang="en-US" sz="4800" dirty="0" err="1">
                <a:latin typeface="UTM Avo" panose="02040603050506020204" pitchFamily="18" charset="0"/>
              </a:rPr>
              <a:t>tùng</a:t>
            </a:r>
            <a:r>
              <a:rPr lang="en-US" sz="4800" dirty="0">
                <a:latin typeface="UTM Avo" panose="02040603050506020204" pitchFamily="18" charset="0"/>
              </a:rPr>
              <a:t>…</a:t>
            </a:r>
            <a:r>
              <a:rPr lang="en-US" sz="4800" dirty="0" err="1">
                <a:latin typeface="UTM Avo" panose="02040603050506020204" pitchFamily="18" charset="0"/>
              </a:rPr>
              <a:t>tùng</a:t>
            </a:r>
            <a:r>
              <a:rPr lang="en-US" sz="4800" dirty="0">
                <a:latin typeface="UTM Avo" panose="02040603050506020204" pitchFamily="18" charset="0"/>
              </a:rPr>
              <a:t>…</a:t>
            </a:r>
            <a:r>
              <a:rPr lang="en-US" sz="4800" dirty="0" err="1">
                <a:latin typeface="UTM Avo" panose="02040603050506020204" pitchFamily="18" charset="0"/>
              </a:rPr>
              <a:t>tùng</a:t>
            </a:r>
            <a:r>
              <a:rPr lang="en-US" sz="4800" dirty="0">
                <a:latin typeface="UTM Avo" panose="02040603050506020204" pitchFamily="18" charset="0"/>
              </a:rPr>
              <a:t>…”, </a:t>
            </a:r>
            <a:r>
              <a:rPr lang="en-US" sz="4800" dirty="0" err="1">
                <a:latin typeface="UTM Avo" panose="02040603050506020204" pitchFamily="18" charset="0"/>
              </a:rPr>
              <a:t>báo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hiệu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một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năm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mới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4800" dirty="0">
                <a:latin typeface="UTM Avo" panose="02040603050506020204" pitchFamily="18" charset="0"/>
              </a:rPr>
              <a:t>	</a:t>
            </a:r>
            <a:r>
              <a:rPr lang="en-US" sz="4800" dirty="0" err="1">
                <a:latin typeface="UTM Avo" panose="02040603050506020204" pitchFamily="18" charset="0"/>
              </a:rPr>
              <a:t>Bây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giờ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có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thêm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anh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chuông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điện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thỉnh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thoảng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cũng</a:t>
            </a:r>
            <a:r>
              <a:rPr lang="en-US" sz="4800" dirty="0">
                <a:latin typeface="UTM Avo" panose="02040603050506020204" pitchFamily="18" charset="0"/>
              </a:rPr>
              <a:t> “</a:t>
            </a:r>
            <a:r>
              <a:rPr lang="en-US" sz="4800" dirty="0" err="1">
                <a:latin typeface="UTM Avo" panose="02040603050506020204" pitchFamily="18" charset="0"/>
              </a:rPr>
              <a:t>reng</a:t>
            </a:r>
            <a:r>
              <a:rPr lang="en-US" sz="4800" dirty="0">
                <a:latin typeface="UTM Avo" panose="02040603050506020204" pitchFamily="18" charset="0"/>
              </a:rPr>
              <a:t>…</a:t>
            </a:r>
            <a:r>
              <a:rPr lang="en-US" sz="4800" dirty="0" err="1">
                <a:latin typeface="UTM Avo" panose="02040603050506020204" pitchFamily="18" charset="0"/>
              </a:rPr>
              <a:t>reng</a:t>
            </a:r>
            <a:r>
              <a:rPr lang="en-US" sz="4800" dirty="0">
                <a:latin typeface="UTM Avo" panose="02040603050506020204" pitchFamily="18" charset="0"/>
              </a:rPr>
              <a:t>…</a:t>
            </a:r>
            <a:r>
              <a:rPr lang="en-US" sz="4800" dirty="0" err="1">
                <a:latin typeface="UTM Avo" panose="02040603050506020204" pitchFamily="18" charset="0"/>
              </a:rPr>
              <a:t>reng</a:t>
            </a:r>
            <a:r>
              <a:rPr lang="en-US" sz="4800" dirty="0">
                <a:latin typeface="UTM Avo" panose="02040603050506020204" pitchFamily="18" charset="0"/>
              </a:rPr>
              <a:t>…” </a:t>
            </a:r>
            <a:r>
              <a:rPr lang="en-US" sz="4800" dirty="0" err="1">
                <a:latin typeface="UTM Avo" panose="02040603050506020204" pitchFamily="18" charset="0"/>
              </a:rPr>
              <a:t>báo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giờ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Nhưng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vẫn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người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thân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thiết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các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cô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cậu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trò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EF4F7C-7158-25DA-38A3-6B1F75DB7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766" y="342900"/>
            <a:ext cx="10515600" cy="14444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F3727D-B129-151E-39D4-E632F3AA0A9C}"/>
              </a:ext>
            </a:extLst>
          </p:cNvPr>
          <p:cNvSpPr txBox="1"/>
          <p:nvPr/>
        </p:nvSpPr>
        <p:spPr>
          <a:xfrm>
            <a:off x="14354175" y="90297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</a:rPr>
              <a:t>Huy Bình</a:t>
            </a:r>
          </a:p>
        </p:txBody>
      </p:sp>
    </p:spTree>
    <p:extLst>
      <p:ext uri="{BB962C8B-B14F-4D97-AF65-F5344CB8AC3E}">
        <p14:creationId xmlns:p14="http://schemas.microsoft.com/office/powerpoint/2010/main" val="2229425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926690"/>
            <a:ext cx="18288000" cy="11178540"/>
          </a:xfrm>
          <a:custGeom>
            <a:avLst/>
            <a:gdLst/>
            <a:ahLst/>
            <a:cxnLst/>
            <a:rect l="l" t="t" r="r" b="b"/>
            <a:pathLst>
              <a:path w="18288000" h="11178540">
                <a:moveTo>
                  <a:pt x="0" y="0"/>
                </a:moveTo>
                <a:lnTo>
                  <a:pt x="18288000" y="0"/>
                </a:lnTo>
                <a:lnTo>
                  <a:pt x="18288000" y="11178540"/>
                </a:lnTo>
                <a:lnTo>
                  <a:pt x="0" y="11178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6749">
            <a:off x="12243165" y="-470626"/>
            <a:ext cx="7170126" cy="5261080"/>
          </a:xfrm>
          <a:custGeom>
            <a:avLst/>
            <a:gdLst/>
            <a:ahLst/>
            <a:cxnLst/>
            <a:rect l="l" t="t" r="r" b="b"/>
            <a:pathLst>
              <a:path w="7170126" h="5261080">
                <a:moveTo>
                  <a:pt x="0" y="0"/>
                </a:moveTo>
                <a:lnTo>
                  <a:pt x="7170127" y="0"/>
                </a:lnTo>
                <a:lnTo>
                  <a:pt x="7170127" y="5261081"/>
                </a:lnTo>
                <a:lnTo>
                  <a:pt x="0" y="5261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48019">
            <a:off x="8773892" y="-4428724"/>
            <a:ext cx="6186537" cy="3936184"/>
          </a:xfrm>
          <a:custGeom>
            <a:avLst/>
            <a:gdLst/>
            <a:ahLst/>
            <a:cxnLst/>
            <a:rect l="l" t="t" r="r" b="b"/>
            <a:pathLst>
              <a:path w="6186537" h="3936184">
                <a:moveTo>
                  <a:pt x="0" y="0"/>
                </a:moveTo>
                <a:lnTo>
                  <a:pt x="6186537" y="0"/>
                </a:lnTo>
                <a:lnTo>
                  <a:pt x="6186537" y="3936184"/>
                </a:lnTo>
                <a:lnTo>
                  <a:pt x="0" y="393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498161" y="7176053"/>
            <a:ext cx="7878182" cy="3771679"/>
          </a:xfrm>
          <a:custGeom>
            <a:avLst/>
            <a:gdLst/>
            <a:ahLst/>
            <a:cxnLst/>
            <a:rect l="l" t="t" r="r" b="b"/>
            <a:pathLst>
              <a:path w="7878182" h="3771679">
                <a:moveTo>
                  <a:pt x="0" y="0"/>
                </a:moveTo>
                <a:lnTo>
                  <a:pt x="7878181" y="0"/>
                </a:lnTo>
                <a:lnTo>
                  <a:pt x="7878181" y="3771679"/>
                </a:lnTo>
                <a:lnTo>
                  <a:pt x="0" y="37716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A38DC9F-706F-A007-C79E-A34E2F2C7C7A}"/>
              </a:ext>
            </a:extLst>
          </p:cNvPr>
          <p:cNvSpPr/>
          <p:nvPr/>
        </p:nvSpPr>
        <p:spPr>
          <a:xfrm>
            <a:off x="381000" y="342900"/>
            <a:ext cx="175260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2F7E31C-6433-61F9-9343-427CD15AEE2D}"/>
              </a:ext>
            </a:extLst>
          </p:cNvPr>
          <p:cNvSpPr/>
          <p:nvPr/>
        </p:nvSpPr>
        <p:spPr>
          <a:xfrm>
            <a:off x="1118864" y="2411583"/>
            <a:ext cx="7567935" cy="1374999"/>
          </a:xfrm>
          <a:custGeom>
            <a:avLst/>
            <a:gdLst>
              <a:gd name="connsiteX0" fmla="*/ 0 w 7567935"/>
              <a:gd name="connsiteY0" fmla="*/ 687500 h 1374999"/>
              <a:gd name="connsiteX1" fmla="*/ 687500 w 7567935"/>
              <a:gd name="connsiteY1" fmla="*/ 0 h 1374999"/>
              <a:gd name="connsiteX2" fmla="*/ 1375604 w 7567935"/>
              <a:gd name="connsiteY2" fmla="*/ 0 h 1374999"/>
              <a:gd name="connsiteX3" fmla="*/ 2001779 w 7567935"/>
              <a:gd name="connsiteY3" fmla="*/ 0 h 1374999"/>
              <a:gd name="connsiteX4" fmla="*/ 2566024 w 7567935"/>
              <a:gd name="connsiteY4" fmla="*/ 0 h 1374999"/>
              <a:gd name="connsiteX5" fmla="*/ 3316057 w 7567935"/>
              <a:gd name="connsiteY5" fmla="*/ 0 h 1374999"/>
              <a:gd name="connsiteX6" fmla="*/ 4128020 w 7567935"/>
              <a:gd name="connsiteY6" fmla="*/ 0 h 1374999"/>
              <a:gd name="connsiteX7" fmla="*/ 4816124 w 7567935"/>
              <a:gd name="connsiteY7" fmla="*/ 0 h 1374999"/>
              <a:gd name="connsiteX8" fmla="*/ 5628087 w 7567935"/>
              <a:gd name="connsiteY8" fmla="*/ 0 h 1374999"/>
              <a:gd name="connsiteX9" fmla="*/ 6880436 w 7567935"/>
              <a:gd name="connsiteY9" fmla="*/ 0 h 1374999"/>
              <a:gd name="connsiteX10" fmla="*/ 7567936 w 7567935"/>
              <a:gd name="connsiteY10" fmla="*/ 687500 h 1374999"/>
              <a:gd name="connsiteX11" fmla="*/ 7567935 w 7567935"/>
              <a:gd name="connsiteY11" fmla="*/ 687500 h 1374999"/>
              <a:gd name="connsiteX12" fmla="*/ 6880435 w 7567935"/>
              <a:gd name="connsiteY12" fmla="*/ 1375000 h 1374999"/>
              <a:gd name="connsiteX13" fmla="*/ 6130402 w 7567935"/>
              <a:gd name="connsiteY13" fmla="*/ 1375000 h 1374999"/>
              <a:gd name="connsiteX14" fmla="*/ 5318439 w 7567935"/>
              <a:gd name="connsiteY14" fmla="*/ 1375000 h 1374999"/>
              <a:gd name="connsiteX15" fmla="*/ 4630335 w 7567935"/>
              <a:gd name="connsiteY15" fmla="*/ 1375000 h 1374999"/>
              <a:gd name="connsiteX16" fmla="*/ 4066090 w 7567935"/>
              <a:gd name="connsiteY16" fmla="*/ 1375000 h 1374999"/>
              <a:gd name="connsiteX17" fmla="*/ 3377986 w 7567935"/>
              <a:gd name="connsiteY17" fmla="*/ 1374999 h 1374999"/>
              <a:gd name="connsiteX18" fmla="*/ 2751812 w 7567935"/>
              <a:gd name="connsiteY18" fmla="*/ 1374999 h 1374999"/>
              <a:gd name="connsiteX19" fmla="*/ 2001778 w 7567935"/>
              <a:gd name="connsiteY19" fmla="*/ 1374999 h 1374999"/>
              <a:gd name="connsiteX20" fmla="*/ 687500 w 7567935"/>
              <a:gd name="connsiteY20" fmla="*/ 1374999 h 1374999"/>
              <a:gd name="connsiteX21" fmla="*/ 0 w 7567935"/>
              <a:gd name="connsiteY21" fmla="*/ 687499 h 1374999"/>
              <a:gd name="connsiteX22" fmla="*/ 0 w 7567935"/>
              <a:gd name="connsiteY22" fmla="*/ 687500 h 137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67935" h="1374999" fill="none" extrusionOk="0">
                <a:moveTo>
                  <a:pt x="0" y="687500"/>
                </a:moveTo>
                <a:cubicBezTo>
                  <a:pt x="-48502" y="342237"/>
                  <a:pt x="288614" y="5616"/>
                  <a:pt x="687500" y="0"/>
                </a:cubicBezTo>
                <a:cubicBezTo>
                  <a:pt x="869680" y="2055"/>
                  <a:pt x="1065260" y="-2310"/>
                  <a:pt x="1375604" y="0"/>
                </a:cubicBezTo>
                <a:cubicBezTo>
                  <a:pt x="1685948" y="2310"/>
                  <a:pt x="1837606" y="12853"/>
                  <a:pt x="2001779" y="0"/>
                </a:cubicBezTo>
                <a:cubicBezTo>
                  <a:pt x="2165952" y="-12853"/>
                  <a:pt x="2365830" y="-17451"/>
                  <a:pt x="2566024" y="0"/>
                </a:cubicBezTo>
                <a:cubicBezTo>
                  <a:pt x="2766219" y="17451"/>
                  <a:pt x="3083802" y="36016"/>
                  <a:pt x="3316057" y="0"/>
                </a:cubicBezTo>
                <a:cubicBezTo>
                  <a:pt x="3548312" y="-36016"/>
                  <a:pt x="3920991" y="34353"/>
                  <a:pt x="4128020" y="0"/>
                </a:cubicBezTo>
                <a:cubicBezTo>
                  <a:pt x="4335049" y="-34353"/>
                  <a:pt x="4481134" y="5186"/>
                  <a:pt x="4816124" y="0"/>
                </a:cubicBezTo>
                <a:cubicBezTo>
                  <a:pt x="5151114" y="-5186"/>
                  <a:pt x="5254842" y="93"/>
                  <a:pt x="5628087" y="0"/>
                </a:cubicBezTo>
                <a:cubicBezTo>
                  <a:pt x="6001332" y="-93"/>
                  <a:pt x="6615500" y="-6126"/>
                  <a:pt x="6880436" y="0"/>
                </a:cubicBezTo>
                <a:cubicBezTo>
                  <a:pt x="7285861" y="5723"/>
                  <a:pt x="7566143" y="336943"/>
                  <a:pt x="7567936" y="687500"/>
                </a:cubicBezTo>
                <a:lnTo>
                  <a:pt x="7567935" y="687500"/>
                </a:lnTo>
                <a:cubicBezTo>
                  <a:pt x="7543282" y="1118773"/>
                  <a:pt x="7246285" y="1296074"/>
                  <a:pt x="6880435" y="1375000"/>
                </a:cubicBezTo>
                <a:cubicBezTo>
                  <a:pt x="6586814" y="1375255"/>
                  <a:pt x="6336915" y="1345331"/>
                  <a:pt x="6130402" y="1375000"/>
                </a:cubicBezTo>
                <a:cubicBezTo>
                  <a:pt x="5923889" y="1404669"/>
                  <a:pt x="5571959" y="1382190"/>
                  <a:pt x="5318439" y="1375000"/>
                </a:cubicBezTo>
                <a:cubicBezTo>
                  <a:pt x="5064919" y="1367810"/>
                  <a:pt x="4828681" y="1350698"/>
                  <a:pt x="4630335" y="1375000"/>
                </a:cubicBezTo>
                <a:cubicBezTo>
                  <a:pt x="4431989" y="1399302"/>
                  <a:pt x="4293345" y="1355862"/>
                  <a:pt x="4066090" y="1375000"/>
                </a:cubicBezTo>
                <a:cubicBezTo>
                  <a:pt x="3838835" y="1394138"/>
                  <a:pt x="3590203" y="1348003"/>
                  <a:pt x="3377986" y="1374999"/>
                </a:cubicBezTo>
                <a:cubicBezTo>
                  <a:pt x="3165769" y="1401995"/>
                  <a:pt x="3029977" y="1365528"/>
                  <a:pt x="2751812" y="1374999"/>
                </a:cubicBezTo>
                <a:cubicBezTo>
                  <a:pt x="2473647" y="1384470"/>
                  <a:pt x="2234350" y="1382385"/>
                  <a:pt x="2001778" y="1374999"/>
                </a:cubicBezTo>
                <a:cubicBezTo>
                  <a:pt x="1769206" y="1367613"/>
                  <a:pt x="1315974" y="1355306"/>
                  <a:pt x="687500" y="1374999"/>
                </a:cubicBezTo>
                <a:cubicBezTo>
                  <a:pt x="316838" y="1328592"/>
                  <a:pt x="-27489" y="1048866"/>
                  <a:pt x="0" y="687499"/>
                </a:cubicBezTo>
                <a:lnTo>
                  <a:pt x="0" y="687500"/>
                </a:lnTo>
                <a:close/>
              </a:path>
              <a:path w="7567935" h="1374999" stroke="0" extrusionOk="0">
                <a:moveTo>
                  <a:pt x="0" y="687500"/>
                </a:moveTo>
                <a:cubicBezTo>
                  <a:pt x="38555" y="308113"/>
                  <a:pt x="340160" y="-3803"/>
                  <a:pt x="687500" y="0"/>
                </a:cubicBezTo>
                <a:cubicBezTo>
                  <a:pt x="1065408" y="16706"/>
                  <a:pt x="1202818" y="-8255"/>
                  <a:pt x="1499463" y="0"/>
                </a:cubicBezTo>
                <a:cubicBezTo>
                  <a:pt x="1796108" y="8255"/>
                  <a:pt x="1955308" y="22444"/>
                  <a:pt x="2125637" y="0"/>
                </a:cubicBezTo>
                <a:cubicBezTo>
                  <a:pt x="2295966" y="-22444"/>
                  <a:pt x="2520587" y="-10813"/>
                  <a:pt x="2627953" y="0"/>
                </a:cubicBezTo>
                <a:cubicBezTo>
                  <a:pt x="2735319" y="10813"/>
                  <a:pt x="2989940" y="-1807"/>
                  <a:pt x="3254128" y="0"/>
                </a:cubicBezTo>
                <a:cubicBezTo>
                  <a:pt x="3518316" y="1807"/>
                  <a:pt x="3752951" y="4250"/>
                  <a:pt x="3942232" y="0"/>
                </a:cubicBezTo>
                <a:cubicBezTo>
                  <a:pt x="4131513" y="-4250"/>
                  <a:pt x="4442152" y="26771"/>
                  <a:pt x="4692265" y="0"/>
                </a:cubicBezTo>
                <a:cubicBezTo>
                  <a:pt x="4942378" y="-26771"/>
                  <a:pt x="5100765" y="-25186"/>
                  <a:pt x="5504228" y="0"/>
                </a:cubicBezTo>
                <a:cubicBezTo>
                  <a:pt x="5907691" y="25186"/>
                  <a:pt x="5848596" y="-5477"/>
                  <a:pt x="6006544" y="0"/>
                </a:cubicBezTo>
                <a:cubicBezTo>
                  <a:pt x="6164492" y="5477"/>
                  <a:pt x="6614837" y="-26591"/>
                  <a:pt x="6880436" y="0"/>
                </a:cubicBezTo>
                <a:cubicBezTo>
                  <a:pt x="7288467" y="16991"/>
                  <a:pt x="7537101" y="265096"/>
                  <a:pt x="7567936" y="687500"/>
                </a:cubicBezTo>
                <a:lnTo>
                  <a:pt x="7567935" y="687500"/>
                </a:lnTo>
                <a:cubicBezTo>
                  <a:pt x="7603367" y="1153459"/>
                  <a:pt x="7310863" y="1440303"/>
                  <a:pt x="6880435" y="1375000"/>
                </a:cubicBezTo>
                <a:cubicBezTo>
                  <a:pt x="6534739" y="1335514"/>
                  <a:pt x="6385267" y="1394459"/>
                  <a:pt x="6068472" y="1375000"/>
                </a:cubicBezTo>
                <a:cubicBezTo>
                  <a:pt x="5751677" y="1355541"/>
                  <a:pt x="5687734" y="1391322"/>
                  <a:pt x="5442298" y="1375000"/>
                </a:cubicBezTo>
                <a:cubicBezTo>
                  <a:pt x="5196862" y="1358678"/>
                  <a:pt x="4841526" y="1361637"/>
                  <a:pt x="4630335" y="1375000"/>
                </a:cubicBezTo>
                <a:cubicBezTo>
                  <a:pt x="4419144" y="1388363"/>
                  <a:pt x="4178891" y="1365169"/>
                  <a:pt x="4004161" y="1375000"/>
                </a:cubicBezTo>
                <a:cubicBezTo>
                  <a:pt x="3829431" y="1384831"/>
                  <a:pt x="3589351" y="1357136"/>
                  <a:pt x="3192198" y="1374999"/>
                </a:cubicBezTo>
                <a:cubicBezTo>
                  <a:pt x="2795045" y="1392863"/>
                  <a:pt x="2818263" y="1347371"/>
                  <a:pt x="2627953" y="1374999"/>
                </a:cubicBezTo>
                <a:cubicBezTo>
                  <a:pt x="2437643" y="1402627"/>
                  <a:pt x="2151592" y="1334898"/>
                  <a:pt x="1815990" y="1374999"/>
                </a:cubicBezTo>
                <a:cubicBezTo>
                  <a:pt x="1480388" y="1415100"/>
                  <a:pt x="1155190" y="1339325"/>
                  <a:pt x="687500" y="1374999"/>
                </a:cubicBezTo>
                <a:cubicBezTo>
                  <a:pt x="294408" y="1370286"/>
                  <a:pt x="-11571" y="1049429"/>
                  <a:pt x="0" y="687499"/>
                </a:cubicBezTo>
                <a:lnTo>
                  <a:pt x="0" y="6875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06727743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D46DCA6-63CF-5B43-80A2-70287F896F46}"/>
              </a:ext>
            </a:extLst>
          </p:cNvPr>
          <p:cNvSpPr txBox="1"/>
          <p:nvPr/>
        </p:nvSpPr>
        <p:spPr>
          <a:xfrm>
            <a:off x="525004" y="2411583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thỉnh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thoảng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0D1378F-6F37-0AB8-3135-6DF0D3DCF606}"/>
              </a:ext>
            </a:extLst>
          </p:cNvPr>
          <p:cNvGrpSpPr/>
          <p:nvPr/>
        </p:nvGrpSpPr>
        <p:grpSpPr>
          <a:xfrm>
            <a:off x="9997867" y="2492318"/>
            <a:ext cx="5775533" cy="1446144"/>
            <a:chOff x="9997867" y="2492318"/>
            <a:chExt cx="5775533" cy="14461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BB219370-89A5-8689-B5D0-440BA90E6237}"/>
                </a:ext>
              </a:extLst>
            </p:cNvPr>
            <p:cNvSpPr/>
            <p:nvPr/>
          </p:nvSpPr>
          <p:spPr>
            <a:xfrm>
              <a:off x="10219292" y="2492318"/>
              <a:ext cx="5554108" cy="1446144"/>
            </a:xfrm>
            <a:custGeom>
              <a:avLst/>
              <a:gdLst>
                <a:gd name="connsiteX0" fmla="*/ 0 w 5554108"/>
                <a:gd name="connsiteY0" fmla="*/ 723072 h 1446144"/>
                <a:gd name="connsiteX1" fmla="*/ 723072 w 5554108"/>
                <a:gd name="connsiteY1" fmla="*/ 0 h 1446144"/>
                <a:gd name="connsiteX2" fmla="*/ 1284494 w 5554108"/>
                <a:gd name="connsiteY2" fmla="*/ 0 h 1446144"/>
                <a:gd name="connsiteX3" fmla="*/ 2051314 w 5554108"/>
                <a:gd name="connsiteY3" fmla="*/ 0 h 1446144"/>
                <a:gd name="connsiteX4" fmla="*/ 2612735 w 5554108"/>
                <a:gd name="connsiteY4" fmla="*/ 0 h 1446144"/>
                <a:gd name="connsiteX5" fmla="*/ 3338476 w 5554108"/>
                <a:gd name="connsiteY5" fmla="*/ 0 h 1446144"/>
                <a:gd name="connsiteX6" fmla="*/ 4064216 w 5554108"/>
                <a:gd name="connsiteY6" fmla="*/ 0 h 1446144"/>
                <a:gd name="connsiteX7" fmla="*/ 4831036 w 5554108"/>
                <a:gd name="connsiteY7" fmla="*/ 0 h 1446144"/>
                <a:gd name="connsiteX8" fmla="*/ 5554108 w 5554108"/>
                <a:gd name="connsiteY8" fmla="*/ 723072 h 1446144"/>
                <a:gd name="connsiteX9" fmla="*/ 5554108 w 5554108"/>
                <a:gd name="connsiteY9" fmla="*/ 723072 h 1446144"/>
                <a:gd name="connsiteX10" fmla="*/ 4831036 w 5554108"/>
                <a:gd name="connsiteY10" fmla="*/ 1446144 h 1446144"/>
                <a:gd name="connsiteX11" fmla="*/ 4187455 w 5554108"/>
                <a:gd name="connsiteY11" fmla="*/ 1446144 h 1446144"/>
                <a:gd name="connsiteX12" fmla="*/ 3461715 w 5554108"/>
                <a:gd name="connsiteY12" fmla="*/ 1446144 h 1446144"/>
                <a:gd name="connsiteX13" fmla="*/ 2777054 w 5554108"/>
                <a:gd name="connsiteY13" fmla="*/ 1446144 h 1446144"/>
                <a:gd name="connsiteX14" fmla="*/ 2174553 w 5554108"/>
                <a:gd name="connsiteY14" fmla="*/ 1446144 h 1446144"/>
                <a:gd name="connsiteX15" fmla="*/ 1489892 w 5554108"/>
                <a:gd name="connsiteY15" fmla="*/ 1446144 h 1446144"/>
                <a:gd name="connsiteX16" fmla="*/ 723072 w 5554108"/>
                <a:gd name="connsiteY16" fmla="*/ 1446144 h 1446144"/>
                <a:gd name="connsiteX17" fmla="*/ 0 w 5554108"/>
                <a:gd name="connsiteY17" fmla="*/ 723072 h 144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54108" h="1446144" fill="none" extrusionOk="0">
                  <a:moveTo>
                    <a:pt x="0" y="723072"/>
                  </a:moveTo>
                  <a:cubicBezTo>
                    <a:pt x="-9097" y="333803"/>
                    <a:pt x="242811" y="15271"/>
                    <a:pt x="723072" y="0"/>
                  </a:cubicBezTo>
                  <a:cubicBezTo>
                    <a:pt x="851647" y="-2469"/>
                    <a:pt x="1076813" y="26042"/>
                    <a:pt x="1284494" y="0"/>
                  </a:cubicBezTo>
                  <a:cubicBezTo>
                    <a:pt x="1492175" y="-26042"/>
                    <a:pt x="1696008" y="7459"/>
                    <a:pt x="2051314" y="0"/>
                  </a:cubicBezTo>
                  <a:cubicBezTo>
                    <a:pt x="2406620" y="-7459"/>
                    <a:pt x="2474770" y="17130"/>
                    <a:pt x="2612735" y="0"/>
                  </a:cubicBezTo>
                  <a:cubicBezTo>
                    <a:pt x="2750700" y="-17130"/>
                    <a:pt x="3084531" y="32944"/>
                    <a:pt x="3338476" y="0"/>
                  </a:cubicBezTo>
                  <a:cubicBezTo>
                    <a:pt x="3592421" y="-32944"/>
                    <a:pt x="3816184" y="25682"/>
                    <a:pt x="4064216" y="0"/>
                  </a:cubicBezTo>
                  <a:cubicBezTo>
                    <a:pt x="4312248" y="-25682"/>
                    <a:pt x="4494593" y="-10755"/>
                    <a:pt x="4831036" y="0"/>
                  </a:cubicBezTo>
                  <a:cubicBezTo>
                    <a:pt x="5168761" y="-19201"/>
                    <a:pt x="5553603" y="307780"/>
                    <a:pt x="5554108" y="723072"/>
                  </a:cubicBezTo>
                  <a:lnTo>
                    <a:pt x="5554108" y="723072"/>
                  </a:lnTo>
                  <a:cubicBezTo>
                    <a:pt x="5535092" y="1093768"/>
                    <a:pt x="5231284" y="1459510"/>
                    <a:pt x="4831036" y="1446144"/>
                  </a:cubicBezTo>
                  <a:cubicBezTo>
                    <a:pt x="4556927" y="1429223"/>
                    <a:pt x="4470665" y="1466556"/>
                    <a:pt x="4187455" y="1446144"/>
                  </a:cubicBezTo>
                  <a:cubicBezTo>
                    <a:pt x="3904245" y="1425732"/>
                    <a:pt x="3776092" y="1464290"/>
                    <a:pt x="3461715" y="1446144"/>
                  </a:cubicBezTo>
                  <a:cubicBezTo>
                    <a:pt x="3147338" y="1427998"/>
                    <a:pt x="3018504" y="1465568"/>
                    <a:pt x="2777054" y="1446144"/>
                  </a:cubicBezTo>
                  <a:cubicBezTo>
                    <a:pt x="2535604" y="1426720"/>
                    <a:pt x="2474001" y="1441459"/>
                    <a:pt x="2174553" y="1446144"/>
                  </a:cubicBezTo>
                  <a:cubicBezTo>
                    <a:pt x="1875105" y="1450829"/>
                    <a:pt x="1663417" y="1414454"/>
                    <a:pt x="1489892" y="1446144"/>
                  </a:cubicBezTo>
                  <a:cubicBezTo>
                    <a:pt x="1316367" y="1477834"/>
                    <a:pt x="981834" y="1456674"/>
                    <a:pt x="723072" y="1446144"/>
                  </a:cubicBezTo>
                  <a:cubicBezTo>
                    <a:pt x="311239" y="1443712"/>
                    <a:pt x="-8114" y="1134619"/>
                    <a:pt x="0" y="723072"/>
                  </a:cubicBezTo>
                  <a:close/>
                </a:path>
                <a:path w="5554108" h="1446144" stroke="0" extrusionOk="0">
                  <a:moveTo>
                    <a:pt x="0" y="723072"/>
                  </a:moveTo>
                  <a:cubicBezTo>
                    <a:pt x="94271" y="324485"/>
                    <a:pt x="405648" y="-9629"/>
                    <a:pt x="723072" y="0"/>
                  </a:cubicBezTo>
                  <a:cubicBezTo>
                    <a:pt x="1051266" y="32554"/>
                    <a:pt x="1264104" y="30978"/>
                    <a:pt x="1489892" y="0"/>
                  </a:cubicBezTo>
                  <a:cubicBezTo>
                    <a:pt x="1715680" y="-30978"/>
                    <a:pt x="1948847" y="14654"/>
                    <a:pt x="2133473" y="0"/>
                  </a:cubicBezTo>
                  <a:cubicBezTo>
                    <a:pt x="2318099" y="-14654"/>
                    <a:pt x="2547806" y="15825"/>
                    <a:pt x="2694895" y="0"/>
                  </a:cubicBezTo>
                  <a:cubicBezTo>
                    <a:pt x="2841984" y="-15825"/>
                    <a:pt x="3135246" y="24560"/>
                    <a:pt x="3338476" y="0"/>
                  </a:cubicBezTo>
                  <a:cubicBezTo>
                    <a:pt x="3541706" y="-24560"/>
                    <a:pt x="3699876" y="30047"/>
                    <a:pt x="4023136" y="0"/>
                  </a:cubicBezTo>
                  <a:cubicBezTo>
                    <a:pt x="4346396" y="-30047"/>
                    <a:pt x="4541863" y="-6030"/>
                    <a:pt x="4831036" y="0"/>
                  </a:cubicBezTo>
                  <a:cubicBezTo>
                    <a:pt x="5238944" y="-15218"/>
                    <a:pt x="5522466" y="296397"/>
                    <a:pt x="5554108" y="723072"/>
                  </a:cubicBezTo>
                  <a:lnTo>
                    <a:pt x="5554108" y="723072"/>
                  </a:lnTo>
                  <a:cubicBezTo>
                    <a:pt x="5635414" y="1117830"/>
                    <a:pt x="5182009" y="1495103"/>
                    <a:pt x="4831036" y="1446144"/>
                  </a:cubicBezTo>
                  <a:cubicBezTo>
                    <a:pt x="4624445" y="1467684"/>
                    <a:pt x="4500580" y="1430049"/>
                    <a:pt x="4187455" y="1446144"/>
                  </a:cubicBezTo>
                  <a:cubicBezTo>
                    <a:pt x="3874330" y="1462239"/>
                    <a:pt x="3823677" y="1419298"/>
                    <a:pt x="3461715" y="1446144"/>
                  </a:cubicBezTo>
                  <a:cubicBezTo>
                    <a:pt x="3099753" y="1472990"/>
                    <a:pt x="3156748" y="1460613"/>
                    <a:pt x="2900293" y="1446144"/>
                  </a:cubicBezTo>
                  <a:cubicBezTo>
                    <a:pt x="2643838" y="1431675"/>
                    <a:pt x="2464626" y="1415822"/>
                    <a:pt x="2215632" y="1446144"/>
                  </a:cubicBezTo>
                  <a:cubicBezTo>
                    <a:pt x="1966638" y="1476466"/>
                    <a:pt x="1742728" y="1442436"/>
                    <a:pt x="1572051" y="1446144"/>
                  </a:cubicBezTo>
                  <a:cubicBezTo>
                    <a:pt x="1401374" y="1449852"/>
                    <a:pt x="920361" y="1436138"/>
                    <a:pt x="723072" y="1446144"/>
                  </a:cubicBezTo>
                  <a:cubicBezTo>
                    <a:pt x="308371" y="1469483"/>
                    <a:pt x="-45890" y="1064041"/>
                    <a:pt x="0" y="723072"/>
                  </a:cubicBezTo>
                  <a:close/>
                </a:path>
              </a:pathLst>
            </a:custGeom>
            <a:solidFill>
              <a:schemeClr val="bg1"/>
            </a:solidFill>
            <a:ln>
              <a:prstDash val="sysDash"/>
              <a:extLst>
                <a:ext uri="{C807C97D-BFC1-408E-A445-0C87EB9F89A2}">
                  <ask:lineSketchStyleProps xmlns:ask="http://schemas.microsoft.com/office/drawing/2018/sketchyshapes" xmlns="" sd="206727743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7541EDE-EDF2-B4ED-F698-8467BDCD3AC9}"/>
                </a:ext>
              </a:extLst>
            </p:cNvPr>
            <p:cNvSpPr txBox="1"/>
            <p:nvPr/>
          </p:nvSpPr>
          <p:spPr>
            <a:xfrm>
              <a:off x="9997867" y="2492318"/>
              <a:ext cx="57635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chuông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B979609-9470-5072-6FC6-55E3070B8811}"/>
              </a:ext>
            </a:extLst>
          </p:cNvPr>
          <p:cNvGrpSpPr/>
          <p:nvPr/>
        </p:nvGrpSpPr>
        <p:grpSpPr>
          <a:xfrm>
            <a:off x="6103659" y="5257965"/>
            <a:ext cx="5763501" cy="1446144"/>
            <a:chOff x="10009899" y="2492318"/>
            <a:chExt cx="5763501" cy="144614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7AB75BB-C11E-ED67-2629-E27A391944C3}"/>
                </a:ext>
              </a:extLst>
            </p:cNvPr>
            <p:cNvSpPr/>
            <p:nvPr/>
          </p:nvSpPr>
          <p:spPr>
            <a:xfrm>
              <a:off x="10219292" y="2492318"/>
              <a:ext cx="5554108" cy="1446144"/>
            </a:xfrm>
            <a:custGeom>
              <a:avLst/>
              <a:gdLst>
                <a:gd name="connsiteX0" fmla="*/ 0 w 5554108"/>
                <a:gd name="connsiteY0" fmla="*/ 723072 h 1446144"/>
                <a:gd name="connsiteX1" fmla="*/ 723072 w 5554108"/>
                <a:gd name="connsiteY1" fmla="*/ 0 h 1446144"/>
                <a:gd name="connsiteX2" fmla="*/ 1284494 w 5554108"/>
                <a:gd name="connsiteY2" fmla="*/ 0 h 1446144"/>
                <a:gd name="connsiteX3" fmla="*/ 2051314 w 5554108"/>
                <a:gd name="connsiteY3" fmla="*/ 0 h 1446144"/>
                <a:gd name="connsiteX4" fmla="*/ 2612735 w 5554108"/>
                <a:gd name="connsiteY4" fmla="*/ 0 h 1446144"/>
                <a:gd name="connsiteX5" fmla="*/ 3338476 w 5554108"/>
                <a:gd name="connsiteY5" fmla="*/ 0 h 1446144"/>
                <a:gd name="connsiteX6" fmla="*/ 4064216 w 5554108"/>
                <a:gd name="connsiteY6" fmla="*/ 0 h 1446144"/>
                <a:gd name="connsiteX7" fmla="*/ 4831036 w 5554108"/>
                <a:gd name="connsiteY7" fmla="*/ 0 h 1446144"/>
                <a:gd name="connsiteX8" fmla="*/ 5554108 w 5554108"/>
                <a:gd name="connsiteY8" fmla="*/ 723072 h 1446144"/>
                <a:gd name="connsiteX9" fmla="*/ 5554108 w 5554108"/>
                <a:gd name="connsiteY9" fmla="*/ 723072 h 1446144"/>
                <a:gd name="connsiteX10" fmla="*/ 4831036 w 5554108"/>
                <a:gd name="connsiteY10" fmla="*/ 1446144 h 1446144"/>
                <a:gd name="connsiteX11" fmla="*/ 4187455 w 5554108"/>
                <a:gd name="connsiteY11" fmla="*/ 1446144 h 1446144"/>
                <a:gd name="connsiteX12" fmla="*/ 3461715 w 5554108"/>
                <a:gd name="connsiteY12" fmla="*/ 1446144 h 1446144"/>
                <a:gd name="connsiteX13" fmla="*/ 2777054 w 5554108"/>
                <a:gd name="connsiteY13" fmla="*/ 1446144 h 1446144"/>
                <a:gd name="connsiteX14" fmla="*/ 2174553 w 5554108"/>
                <a:gd name="connsiteY14" fmla="*/ 1446144 h 1446144"/>
                <a:gd name="connsiteX15" fmla="*/ 1489892 w 5554108"/>
                <a:gd name="connsiteY15" fmla="*/ 1446144 h 1446144"/>
                <a:gd name="connsiteX16" fmla="*/ 723072 w 5554108"/>
                <a:gd name="connsiteY16" fmla="*/ 1446144 h 1446144"/>
                <a:gd name="connsiteX17" fmla="*/ 0 w 5554108"/>
                <a:gd name="connsiteY17" fmla="*/ 723072 h 144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54108" h="1446144" fill="none" extrusionOk="0">
                  <a:moveTo>
                    <a:pt x="0" y="723072"/>
                  </a:moveTo>
                  <a:cubicBezTo>
                    <a:pt x="-9097" y="333803"/>
                    <a:pt x="242811" y="15271"/>
                    <a:pt x="723072" y="0"/>
                  </a:cubicBezTo>
                  <a:cubicBezTo>
                    <a:pt x="851647" y="-2469"/>
                    <a:pt x="1076813" y="26042"/>
                    <a:pt x="1284494" y="0"/>
                  </a:cubicBezTo>
                  <a:cubicBezTo>
                    <a:pt x="1492175" y="-26042"/>
                    <a:pt x="1696008" y="7459"/>
                    <a:pt x="2051314" y="0"/>
                  </a:cubicBezTo>
                  <a:cubicBezTo>
                    <a:pt x="2406620" y="-7459"/>
                    <a:pt x="2474770" y="17130"/>
                    <a:pt x="2612735" y="0"/>
                  </a:cubicBezTo>
                  <a:cubicBezTo>
                    <a:pt x="2750700" y="-17130"/>
                    <a:pt x="3084531" y="32944"/>
                    <a:pt x="3338476" y="0"/>
                  </a:cubicBezTo>
                  <a:cubicBezTo>
                    <a:pt x="3592421" y="-32944"/>
                    <a:pt x="3816184" y="25682"/>
                    <a:pt x="4064216" y="0"/>
                  </a:cubicBezTo>
                  <a:cubicBezTo>
                    <a:pt x="4312248" y="-25682"/>
                    <a:pt x="4494593" y="-10755"/>
                    <a:pt x="4831036" y="0"/>
                  </a:cubicBezTo>
                  <a:cubicBezTo>
                    <a:pt x="5168761" y="-19201"/>
                    <a:pt x="5553603" y="307780"/>
                    <a:pt x="5554108" y="723072"/>
                  </a:cubicBezTo>
                  <a:lnTo>
                    <a:pt x="5554108" y="723072"/>
                  </a:lnTo>
                  <a:cubicBezTo>
                    <a:pt x="5535092" y="1093768"/>
                    <a:pt x="5231284" y="1459510"/>
                    <a:pt x="4831036" y="1446144"/>
                  </a:cubicBezTo>
                  <a:cubicBezTo>
                    <a:pt x="4556927" y="1429223"/>
                    <a:pt x="4470665" y="1466556"/>
                    <a:pt x="4187455" y="1446144"/>
                  </a:cubicBezTo>
                  <a:cubicBezTo>
                    <a:pt x="3904245" y="1425732"/>
                    <a:pt x="3776092" y="1464290"/>
                    <a:pt x="3461715" y="1446144"/>
                  </a:cubicBezTo>
                  <a:cubicBezTo>
                    <a:pt x="3147338" y="1427998"/>
                    <a:pt x="3018504" y="1465568"/>
                    <a:pt x="2777054" y="1446144"/>
                  </a:cubicBezTo>
                  <a:cubicBezTo>
                    <a:pt x="2535604" y="1426720"/>
                    <a:pt x="2474001" y="1441459"/>
                    <a:pt x="2174553" y="1446144"/>
                  </a:cubicBezTo>
                  <a:cubicBezTo>
                    <a:pt x="1875105" y="1450829"/>
                    <a:pt x="1663417" y="1414454"/>
                    <a:pt x="1489892" y="1446144"/>
                  </a:cubicBezTo>
                  <a:cubicBezTo>
                    <a:pt x="1316367" y="1477834"/>
                    <a:pt x="981834" y="1456674"/>
                    <a:pt x="723072" y="1446144"/>
                  </a:cubicBezTo>
                  <a:cubicBezTo>
                    <a:pt x="311239" y="1443712"/>
                    <a:pt x="-8114" y="1134619"/>
                    <a:pt x="0" y="723072"/>
                  </a:cubicBezTo>
                  <a:close/>
                </a:path>
                <a:path w="5554108" h="1446144" stroke="0" extrusionOk="0">
                  <a:moveTo>
                    <a:pt x="0" y="723072"/>
                  </a:moveTo>
                  <a:cubicBezTo>
                    <a:pt x="94271" y="324485"/>
                    <a:pt x="405648" y="-9629"/>
                    <a:pt x="723072" y="0"/>
                  </a:cubicBezTo>
                  <a:cubicBezTo>
                    <a:pt x="1051266" y="32554"/>
                    <a:pt x="1264104" y="30978"/>
                    <a:pt x="1489892" y="0"/>
                  </a:cubicBezTo>
                  <a:cubicBezTo>
                    <a:pt x="1715680" y="-30978"/>
                    <a:pt x="1948847" y="14654"/>
                    <a:pt x="2133473" y="0"/>
                  </a:cubicBezTo>
                  <a:cubicBezTo>
                    <a:pt x="2318099" y="-14654"/>
                    <a:pt x="2547806" y="15825"/>
                    <a:pt x="2694895" y="0"/>
                  </a:cubicBezTo>
                  <a:cubicBezTo>
                    <a:pt x="2841984" y="-15825"/>
                    <a:pt x="3135246" y="24560"/>
                    <a:pt x="3338476" y="0"/>
                  </a:cubicBezTo>
                  <a:cubicBezTo>
                    <a:pt x="3541706" y="-24560"/>
                    <a:pt x="3699876" y="30047"/>
                    <a:pt x="4023136" y="0"/>
                  </a:cubicBezTo>
                  <a:cubicBezTo>
                    <a:pt x="4346396" y="-30047"/>
                    <a:pt x="4541863" y="-6030"/>
                    <a:pt x="4831036" y="0"/>
                  </a:cubicBezTo>
                  <a:cubicBezTo>
                    <a:pt x="5238944" y="-15218"/>
                    <a:pt x="5522466" y="296397"/>
                    <a:pt x="5554108" y="723072"/>
                  </a:cubicBezTo>
                  <a:lnTo>
                    <a:pt x="5554108" y="723072"/>
                  </a:lnTo>
                  <a:cubicBezTo>
                    <a:pt x="5635414" y="1117830"/>
                    <a:pt x="5182009" y="1495103"/>
                    <a:pt x="4831036" y="1446144"/>
                  </a:cubicBezTo>
                  <a:cubicBezTo>
                    <a:pt x="4624445" y="1467684"/>
                    <a:pt x="4500580" y="1430049"/>
                    <a:pt x="4187455" y="1446144"/>
                  </a:cubicBezTo>
                  <a:cubicBezTo>
                    <a:pt x="3874330" y="1462239"/>
                    <a:pt x="3823677" y="1419298"/>
                    <a:pt x="3461715" y="1446144"/>
                  </a:cubicBezTo>
                  <a:cubicBezTo>
                    <a:pt x="3099753" y="1472990"/>
                    <a:pt x="3156748" y="1460613"/>
                    <a:pt x="2900293" y="1446144"/>
                  </a:cubicBezTo>
                  <a:cubicBezTo>
                    <a:pt x="2643838" y="1431675"/>
                    <a:pt x="2464626" y="1415822"/>
                    <a:pt x="2215632" y="1446144"/>
                  </a:cubicBezTo>
                  <a:cubicBezTo>
                    <a:pt x="1966638" y="1476466"/>
                    <a:pt x="1742728" y="1442436"/>
                    <a:pt x="1572051" y="1446144"/>
                  </a:cubicBezTo>
                  <a:cubicBezTo>
                    <a:pt x="1401374" y="1449852"/>
                    <a:pt x="920361" y="1436138"/>
                    <a:pt x="723072" y="1446144"/>
                  </a:cubicBezTo>
                  <a:cubicBezTo>
                    <a:pt x="308371" y="1469483"/>
                    <a:pt x="-45890" y="1064041"/>
                    <a:pt x="0" y="72307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06727743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45542DB-3F07-A3B8-A8CB-37AB9BEAC782}"/>
                </a:ext>
              </a:extLst>
            </p:cNvPr>
            <p:cNvSpPr txBox="1"/>
            <p:nvPr/>
          </p:nvSpPr>
          <p:spPr>
            <a:xfrm>
              <a:off x="10009899" y="2585787"/>
              <a:ext cx="57635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gần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gũi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97ACFE69-8326-C8E4-5036-FA48BE03F052}"/>
              </a:ext>
            </a:extLst>
          </p:cNvPr>
          <p:cNvSpPr/>
          <p:nvPr/>
        </p:nvSpPr>
        <p:spPr>
          <a:xfrm>
            <a:off x="12858462" y="5480546"/>
            <a:ext cx="4521758" cy="41148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E5A5B55-D44F-EC5A-ACB9-9F9EA8FC6F1D}"/>
              </a:ext>
            </a:extLst>
          </p:cNvPr>
          <p:cNvSpPr/>
          <p:nvPr/>
        </p:nvSpPr>
        <p:spPr>
          <a:xfrm>
            <a:off x="381000" y="342900"/>
            <a:ext cx="175260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59EC3E2-FE01-089F-81F6-BE9CA226FA03}"/>
              </a:ext>
            </a:extLst>
          </p:cNvPr>
          <p:cNvSpPr/>
          <p:nvPr/>
        </p:nvSpPr>
        <p:spPr>
          <a:xfrm>
            <a:off x="1295400" y="647700"/>
            <a:ext cx="15621000" cy="16737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D1B37D-AF4C-8DFA-F707-1D8C86272BC5}"/>
              </a:ext>
            </a:extLst>
          </p:cNvPr>
          <p:cNvSpPr txBox="1"/>
          <p:nvPr/>
        </p:nvSpPr>
        <p:spPr>
          <a:xfrm>
            <a:off x="1371601" y="741896"/>
            <a:ext cx="1539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Tìm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ngoài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đọc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Bác</a:t>
            </a:r>
            <a:r>
              <a:rPr lang="en-US" sz="48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trống</a:t>
            </a:r>
            <a:r>
              <a:rPr lang="en-US" sz="48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trường</a:t>
            </a:r>
            <a:r>
              <a:rPr lang="en-US" sz="48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từ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ngữ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chứa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vần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ang, an, au,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pitchFamily="18" charset="0"/>
              </a:rPr>
              <a:t>ao</a:t>
            </a:r>
            <a:endParaRPr lang="en-US" sz="4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06B209C-8877-6090-DFCE-9E4F7165022D}"/>
              </a:ext>
            </a:extLst>
          </p:cNvPr>
          <p:cNvCxnSpPr>
            <a:cxnSpLocks/>
          </p:cNvCxnSpPr>
          <p:nvPr/>
        </p:nvCxnSpPr>
        <p:spPr>
          <a:xfrm>
            <a:off x="4267200" y="3255934"/>
            <a:ext cx="0" cy="4554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74DB79F-4360-9F22-1139-E84D85CCD58E}"/>
              </a:ext>
            </a:extLst>
          </p:cNvPr>
          <p:cNvCxnSpPr>
            <a:cxnSpLocks/>
          </p:cNvCxnSpPr>
          <p:nvPr/>
        </p:nvCxnSpPr>
        <p:spPr>
          <a:xfrm>
            <a:off x="8839200" y="3312857"/>
            <a:ext cx="0" cy="4497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DD26C3C-9661-E02C-B195-9524D190BE65}"/>
              </a:ext>
            </a:extLst>
          </p:cNvPr>
          <p:cNvCxnSpPr>
            <a:cxnSpLocks/>
          </p:cNvCxnSpPr>
          <p:nvPr/>
        </p:nvCxnSpPr>
        <p:spPr>
          <a:xfrm flipH="1">
            <a:off x="13633784" y="3307003"/>
            <a:ext cx="6016" cy="4503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084EE41-83B9-46DC-0367-072821A56FF6}"/>
              </a:ext>
            </a:extLst>
          </p:cNvPr>
          <p:cNvSpPr/>
          <p:nvPr/>
        </p:nvSpPr>
        <p:spPr>
          <a:xfrm>
            <a:off x="1523999" y="2857499"/>
            <a:ext cx="2362197" cy="108096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ang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9B5BABF-83C5-2D72-5508-E490D67AE876}"/>
              </a:ext>
            </a:extLst>
          </p:cNvPr>
          <p:cNvSpPr/>
          <p:nvPr/>
        </p:nvSpPr>
        <p:spPr>
          <a:xfrm>
            <a:off x="5600336" y="2779710"/>
            <a:ext cx="2362197" cy="108096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an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2034104F-3BF0-8154-9A39-A4ACB4044AB2}"/>
              </a:ext>
            </a:extLst>
          </p:cNvPr>
          <p:cNvSpPr/>
          <p:nvPr/>
        </p:nvSpPr>
        <p:spPr>
          <a:xfrm>
            <a:off x="9774406" y="2731284"/>
            <a:ext cx="2362197" cy="108096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au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47B5E9E5-4119-AAFA-F652-190FD9AB2935}"/>
              </a:ext>
            </a:extLst>
          </p:cNvPr>
          <p:cNvSpPr/>
          <p:nvPr/>
        </p:nvSpPr>
        <p:spPr>
          <a:xfrm>
            <a:off x="14459954" y="2796146"/>
            <a:ext cx="2362197" cy="108096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ao</a:t>
            </a:r>
            <a:endParaRPr lang="en-US" sz="6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6516EB5-644A-7A79-9907-33B9A77FC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7856255"/>
            <a:ext cx="3276600" cy="274475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9E8A94D-BD94-2AD0-2E44-DCBB42BA4C03}"/>
              </a:ext>
            </a:extLst>
          </p:cNvPr>
          <p:cNvSpPr txBox="1"/>
          <p:nvPr/>
        </p:nvSpPr>
        <p:spPr>
          <a:xfrm>
            <a:off x="1295400" y="4411115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hàng</a:t>
            </a:r>
            <a:endParaRPr lang="en-US" sz="7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A45B268-1669-D078-B2FA-59D4EFF6E40C}"/>
              </a:ext>
            </a:extLst>
          </p:cNvPr>
          <p:cNvSpPr txBox="1"/>
          <p:nvPr/>
        </p:nvSpPr>
        <p:spPr>
          <a:xfrm>
            <a:off x="1220609" y="5618843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vàng</a:t>
            </a:r>
            <a:endParaRPr lang="en-US" sz="7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155CF05-55B4-D5AA-6251-7F6638D03992}"/>
              </a:ext>
            </a:extLst>
          </p:cNvPr>
          <p:cNvSpPr txBox="1"/>
          <p:nvPr/>
        </p:nvSpPr>
        <p:spPr>
          <a:xfrm>
            <a:off x="1245738" y="6902358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thang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00D014A-0B0C-656C-C70B-A04A07B8E19D}"/>
              </a:ext>
            </a:extLst>
          </p:cNvPr>
          <p:cNvSpPr txBox="1"/>
          <p:nvPr/>
        </p:nvSpPr>
        <p:spPr>
          <a:xfrm>
            <a:off x="5644241" y="4390169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endParaRPr lang="en-US" sz="7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0E7E780-1132-6A2A-62CC-02A476545E14}"/>
              </a:ext>
            </a:extLst>
          </p:cNvPr>
          <p:cNvSpPr txBox="1"/>
          <p:nvPr/>
        </p:nvSpPr>
        <p:spPr>
          <a:xfrm>
            <a:off x="5846977" y="5764149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lan</a:t>
            </a:r>
            <a:endParaRPr lang="en-US" sz="7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A2DCAF2-15D2-5559-831B-D4E50C21C256}"/>
              </a:ext>
            </a:extLst>
          </p:cNvPr>
          <p:cNvSpPr txBox="1"/>
          <p:nvPr/>
        </p:nvSpPr>
        <p:spPr>
          <a:xfrm>
            <a:off x="5734069" y="6902357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F91C0B7-D56B-80C5-1D9C-47EE9FD299A2}"/>
              </a:ext>
            </a:extLst>
          </p:cNvPr>
          <p:cNvSpPr txBox="1"/>
          <p:nvPr/>
        </p:nvSpPr>
        <p:spPr>
          <a:xfrm>
            <a:off x="10249810" y="4401554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cau</a:t>
            </a:r>
            <a:endParaRPr lang="en-US" sz="7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AB7C4DE-6806-050E-4EAF-95769B146431}"/>
              </a:ext>
            </a:extLst>
          </p:cNvPr>
          <p:cNvSpPr txBox="1"/>
          <p:nvPr/>
        </p:nvSpPr>
        <p:spPr>
          <a:xfrm>
            <a:off x="10216240" y="5602279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thau</a:t>
            </a:r>
            <a:endParaRPr lang="en-US" sz="7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136BF66-D711-37A9-7C07-37B3A6317322}"/>
              </a:ext>
            </a:extLst>
          </p:cNvPr>
          <p:cNvSpPr txBox="1"/>
          <p:nvPr/>
        </p:nvSpPr>
        <p:spPr>
          <a:xfrm>
            <a:off x="10360437" y="6744543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sáu</a:t>
            </a:r>
            <a:endParaRPr lang="en-US" sz="7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964D196-9C93-4A41-ED97-13AB36A35630}"/>
              </a:ext>
            </a:extLst>
          </p:cNvPr>
          <p:cNvSpPr txBox="1"/>
          <p:nvPr/>
        </p:nvSpPr>
        <p:spPr>
          <a:xfrm>
            <a:off x="14777584" y="4371085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lao</a:t>
            </a:r>
            <a:endParaRPr lang="en-US" sz="7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8DB8624-F917-3D21-6AAE-082F066D1EFA}"/>
              </a:ext>
            </a:extLst>
          </p:cNvPr>
          <p:cNvSpPr txBox="1"/>
          <p:nvPr/>
        </p:nvSpPr>
        <p:spPr>
          <a:xfrm>
            <a:off x="14747172" y="5687991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mào</a:t>
            </a:r>
            <a:endParaRPr lang="en-US" sz="7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905BA6F-72FB-2DEB-0DC6-06548B74A6FF}"/>
              </a:ext>
            </a:extLst>
          </p:cNvPr>
          <p:cNvSpPr txBox="1"/>
          <p:nvPr/>
        </p:nvSpPr>
        <p:spPr>
          <a:xfrm>
            <a:off x="14667223" y="6891374"/>
            <a:ext cx="3383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cao</a:t>
            </a:r>
            <a:endParaRPr lang="en-US" sz="7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0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44</Words>
  <Application>Microsoft Office PowerPoint</Application>
  <PresentationFormat>Custom</PresentationFormat>
  <Paragraphs>26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UTM Avo</vt:lpstr>
      <vt:lpstr>Calibri</vt:lpstr>
      <vt:lpstr>Times New Roman</vt:lpstr>
      <vt:lpstr>Arial</vt:lpstr>
      <vt:lpstr>SVN-Newton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</cp:lastModifiedBy>
  <cp:revision>11</cp:revision>
  <dcterms:created xsi:type="dcterms:W3CDTF">2006-08-16T00:00:00Z</dcterms:created>
  <dcterms:modified xsi:type="dcterms:W3CDTF">2026-03-13T06:18:15Z</dcterms:modified>
  <dc:identifier>DAG5sBUB2HQ</dc:identifier>
</cp:coreProperties>
</file>