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68" r:id="rId2"/>
    <p:sldId id="275" r:id="rId3"/>
  </p:sldIdLst>
  <p:sldSz cx="18288000" cy="10287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UTM Avo" panose="02040603050506020204" pitchFamily="18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6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09D2C-9B0A-4459-B086-DEEBF899AD25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9CA17-0313-4C7C-8DFA-BFEA18A8B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4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DED085-E0ED-4E7A-8270-5BF803431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81600" y="-800100"/>
            <a:ext cx="26050245" cy="182338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9C51EF-3547-4387-BF5E-8B244139B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81600" y="-800100"/>
            <a:ext cx="26050245" cy="182338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F7BB99-813B-4097-BFB9-9633208E1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81600" y="-800100"/>
            <a:ext cx="26050245" cy="182338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3939B4-13F4-4230-AD76-A5477BE2F8E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181600" y="-800100"/>
            <a:ext cx="26050245" cy="182338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86CF46-A8BF-47A7-B211-7A505B642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149707"/>
            <a:ext cx="19164300" cy="104513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D33C37-0BA7-461E-9191-393349A9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516600" cy="10287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A8BB666-E0FD-4FA9-B927-8349267AB6C7}"/>
              </a:ext>
            </a:extLst>
          </p:cNvPr>
          <p:cNvSpPr/>
          <p:nvPr/>
        </p:nvSpPr>
        <p:spPr>
          <a:xfrm>
            <a:off x="400594" y="1562100"/>
            <a:ext cx="17486812" cy="8545623"/>
          </a:xfrm>
          <a:custGeom>
            <a:avLst/>
            <a:gdLst>
              <a:gd name="connsiteX0" fmla="*/ 0 w 17486812"/>
              <a:gd name="connsiteY0" fmla="*/ 0 h 8545623"/>
              <a:gd name="connsiteX1" fmla="*/ 174868 w 17486812"/>
              <a:gd name="connsiteY1" fmla="*/ 0 h 8545623"/>
              <a:gd name="connsiteX2" fmla="*/ 699472 w 17486812"/>
              <a:gd name="connsiteY2" fmla="*/ 0 h 8545623"/>
              <a:gd name="connsiteX3" fmla="*/ 1573813 w 17486812"/>
              <a:gd name="connsiteY3" fmla="*/ 0 h 8545623"/>
              <a:gd name="connsiteX4" fmla="*/ 2098417 w 17486812"/>
              <a:gd name="connsiteY4" fmla="*/ 0 h 8545623"/>
              <a:gd name="connsiteX5" fmla="*/ 3147626 w 17486812"/>
              <a:gd name="connsiteY5" fmla="*/ 0 h 8545623"/>
              <a:gd name="connsiteX6" fmla="*/ 3497362 w 17486812"/>
              <a:gd name="connsiteY6" fmla="*/ 0 h 8545623"/>
              <a:gd name="connsiteX7" fmla="*/ 4546571 w 17486812"/>
              <a:gd name="connsiteY7" fmla="*/ 0 h 8545623"/>
              <a:gd name="connsiteX8" fmla="*/ 5071175 w 17486812"/>
              <a:gd name="connsiteY8" fmla="*/ 0 h 8545623"/>
              <a:gd name="connsiteX9" fmla="*/ 6120384 w 17486812"/>
              <a:gd name="connsiteY9" fmla="*/ 0 h 8545623"/>
              <a:gd name="connsiteX10" fmla="*/ 6819857 w 17486812"/>
              <a:gd name="connsiteY10" fmla="*/ 0 h 8545623"/>
              <a:gd name="connsiteX11" fmla="*/ 6994725 w 17486812"/>
              <a:gd name="connsiteY11" fmla="*/ 0 h 8545623"/>
              <a:gd name="connsiteX12" fmla="*/ 8043934 w 17486812"/>
              <a:gd name="connsiteY12" fmla="*/ 0 h 8545623"/>
              <a:gd name="connsiteX13" fmla="*/ 8218802 w 17486812"/>
              <a:gd name="connsiteY13" fmla="*/ 0 h 8545623"/>
              <a:gd name="connsiteX14" fmla="*/ 9268010 w 17486812"/>
              <a:gd name="connsiteY14" fmla="*/ 0 h 8545623"/>
              <a:gd name="connsiteX15" fmla="*/ 9792615 w 17486812"/>
              <a:gd name="connsiteY15" fmla="*/ 0 h 8545623"/>
              <a:gd name="connsiteX16" fmla="*/ 10142351 w 17486812"/>
              <a:gd name="connsiteY16" fmla="*/ 0 h 8545623"/>
              <a:gd name="connsiteX17" fmla="*/ 10492087 w 17486812"/>
              <a:gd name="connsiteY17" fmla="*/ 0 h 8545623"/>
              <a:gd name="connsiteX18" fmla="*/ 11366428 w 17486812"/>
              <a:gd name="connsiteY18" fmla="*/ 0 h 8545623"/>
              <a:gd name="connsiteX19" fmla="*/ 12240768 w 17486812"/>
              <a:gd name="connsiteY19" fmla="*/ 0 h 8545623"/>
              <a:gd name="connsiteX20" fmla="*/ 13289977 w 17486812"/>
              <a:gd name="connsiteY20" fmla="*/ 0 h 8545623"/>
              <a:gd name="connsiteX21" fmla="*/ 14164318 w 17486812"/>
              <a:gd name="connsiteY21" fmla="*/ 0 h 8545623"/>
              <a:gd name="connsiteX22" fmla="*/ 15038658 w 17486812"/>
              <a:gd name="connsiteY22" fmla="*/ 0 h 8545623"/>
              <a:gd name="connsiteX23" fmla="*/ 15912999 w 17486812"/>
              <a:gd name="connsiteY23" fmla="*/ 0 h 8545623"/>
              <a:gd name="connsiteX24" fmla="*/ 16262735 w 17486812"/>
              <a:gd name="connsiteY24" fmla="*/ 0 h 8545623"/>
              <a:gd name="connsiteX25" fmla="*/ 17486812 w 17486812"/>
              <a:gd name="connsiteY25" fmla="*/ 0 h 8545623"/>
              <a:gd name="connsiteX26" fmla="*/ 17486812 w 17486812"/>
              <a:gd name="connsiteY26" fmla="*/ 657356 h 8545623"/>
              <a:gd name="connsiteX27" fmla="*/ 17486812 w 17486812"/>
              <a:gd name="connsiteY27" fmla="*/ 1058343 h 8545623"/>
              <a:gd name="connsiteX28" fmla="*/ 17486812 w 17486812"/>
              <a:gd name="connsiteY28" fmla="*/ 1544786 h 8545623"/>
              <a:gd name="connsiteX29" fmla="*/ 17486812 w 17486812"/>
              <a:gd name="connsiteY29" fmla="*/ 2373054 h 8545623"/>
              <a:gd name="connsiteX30" fmla="*/ 17486812 w 17486812"/>
              <a:gd name="connsiteY30" fmla="*/ 3115866 h 8545623"/>
              <a:gd name="connsiteX31" fmla="*/ 17486812 w 17486812"/>
              <a:gd name="connsiteY31" fmla="*/ 3944134 h 8545623"/>
              <a:gd name="connsiteX32" fmla="*/ 17486812 w 17486812"/>
              <a:gd name="connsiteY32" fmla="*/ 4345121 h 8545623"/>
              <a:gd name="connsiteX33" fmla="*/ 17486812 w 17486812"/>
              <a:gd name="connsiteY33" fmla="*/ 4831564 h 8545623"/>
              <a:gd name="connsiteX34" fmla="*/ 17486812 w 17486812"/>
              <a:gd name="connsiteY34" fmla="*/ 5574376 h 8545623"/>
              <a:gd name="connsiteX35" fmla="*/ 17486812 w 17486812"/>
              <a:gd name="connsiteY35" fmla="*/ 6402644 h 8545623"/>
              <a:gd name="connsiteX36" fmla="*/ 17486812 w 17486812"/>
              <a:gd name="connsiteY36" fmla="*/ 7059999 h 8545623"/>
              <a:gd name="connsiteX37" fmla="*/ 17486812 w 17486812"/>
              <a:gd name="connsiteY37" fmla="*/ 7546442 h 8545623"/>
              <a:gd name="connsiteX38" fmla="*/ 17486812 w 17486812"/>
              <a:gd name="connsiteY38" fmla="*/ 8545623 h 8545623"/>
              <a:gd name="connsiteX39" fmla="*/ 17311944 w 17486812"/>
              <a:gd name="connsiteY39" fmla="*/ 8545623 h 8545623"/>
              <a:gd name="connsiteX40" fmla="*/ 16612471 w 17486812"/>
              <a:gd name="connsiteY40" fmla="*/ 8545623 h 8545623"/>
              <a:gd name="connsiteX41" fmla="*/ 15738131 w 17486812"/>
              <a:gd name="connsiteY41" fmla="*/ 8545623 h 8545623"/>
              <a:gd name="connsiteX42" fmla="*/ 15038658 w 17486812"/>
              <a:gd name="connsiteY42" fmla="*/ 8545623 h 8545623"/>
              <a:gd name="connsiteX43" fmla="*/ 14863790 w 17486812"/>
              <a:gd name="connsiteY43" fmla="*/ 8545623 h 8545623"/>
              <a:gd name="connsiteX44" fmla="*/ 13814581 w 17486812"/>
              <a:gd name="connsiteY44" fmla="*/ 8545623 h 8545623"/>
              <a:gd name="connsiteX45" fmla="*/ 13639713 w 17486812"/>
              <a:gd name="connsiteY45" fmla="*/ 8545623 h 8545623"/>
              <a:gd name="connsiteX46" fmla="*/ 13115109 w 17486812"/>
              <a:gd name="connsiteY46" fmla="*/ 8545623 h 8545623"/>
              <a:gd name="connsiteX47" fmla="*/ 12940241 w 17486812"/>
              <a:gd name="connsiteY47" fmla="*/ 8545623 h 8545623"/>
              <a:gd name="connsiteX48" fmla="*/ 12590505 w 17486812"/>
              <a:gd name="connsiteY48" fmla="*/ 8545623 h 8545623"/>
              <a:gd name="connsiteX49" fmla="*/ 12065900 w 17486812"/>
              <a:gd name="connsiteY49" fmla="*/ 8545623 h 8545623"/>
              <a:gd name="connsiteX50" fmla="*/ 11191560 w 17486812"/>
              <a:gd name="connsiteY50" fmla="*/ 8545623 h 8545623"/>
              <a:gd name="connsiteX51" fmla="*/ 11016692 w 17486812"/>
              <a:gd name="connsiteY51" fmla="*/ 8545623 h 8545623"/>
              <a:gd name="connsiteX52" fmla="*/ 10317219 w 17486812"/>
              <a:gd name="connsiteY52" fmla="*/ 8545623 h 8545623"/>
              <a:gd name="connsiteX53" fmla="*/ 9967483 w 17486812"/>
              <a:gd name="connsiteY53" fmla="*/ 8545623 h 8545623"/>
              <a:gd name="connsiteX54" fmla="*/ 9093142 w 17486812"/>
              <a:gd name="connsiteY54" fmla="*/ 8545623 h 8545623"/>
              <a:gd name="connsiteX55" fmla="*/ 8918274 w 17486812"/>
              <a:gd name="connsiteY55" fmla="*/ 8545623 h 8545623"/>
              <a:gd name="connsiteX56" fmla="*/ 8218802 w 17486812"/>
              <a:gd name="connsiteY56" fmla="*/ 8545623 h 8545623"/>
              <a:gd name="connsiteX57" fmla="*/ 7519329 w 17486812"/>
              <a:gd name="connsiteY57" fmla="*/ 8545623 h 8545623"/>
              <a:gd name="connsiteX58" fmla="*/ 6470120 w 17486812"/>
              <a:gd name="connsiteY58" fmla="*/ 8545623 h 8545623"/>
              <a:gd name="connsiteX59" fmla="*/ 6120384 w 17486812"/>
              <a:gd name="connsiteY59" fmla="*/ 8545623 h 8545623"/>
              <a:gd name="connsiteX60" fmla="*/ 5770648 w 17486812"/>
              <a:gd name="connsiteY60" fmla="*/ 8545623 h 8545623"/>
              <a:gd name="connsiteX61" fmla="*/ 5595780 w 17486812"/>
              <a:gd name="connsiteY61" fmla="*/ 8545623 h 8545623"/>
              <a:gd name="connsiteX62" fmla="*/ 4546571 w 17486812"/>
              <a:gd name="connsiteY62" fmla="*/ 8545623 h 8545623"/>
              <a:gd name="connsiteX63" fmla="*/ 3497362 w 17486812"/>
              <a:gd name="connsiteY63" fmla="*/ 8545623 h 8545623"/>
              <a:gd name="connsiteX64" fmla="*/ 3322494 w 17486812"/>
              <a:gd name="connsiteY64" fmla="*/ 8545623 h 8545623"/>
              <a:gd name="connsiteX65" fmla="*/ 2623022 w 17486812"/>
              <a:gd name="connsiteY65" fmla="*/ 8545623 h 8545623"/>
              <a:gd name="connsiteX66" fmla="*/ 2448154 w 17486812"/>
              <a:gd name="connsiteY66" fmla="*/ 8545623 h 8545623"/>
              <a:gd name="connsiteX67" fmla="*/ 1398945 w 17486812"/>
              <a:gd name="connsiteY67" fmla="*/ 8545623 h 8545623"/>
              <a:gd name="connsiteX68" fmla="*/ 1224077 w 17486812"/>
              <a:gd name="connsiteY68" fmla="*/ 8545623 h 8545623"/>
              <a:gd name="connsiteX69" fmla="*/ 699472 w 17486812"/>
              <a:gd name="connsiteY69" fmla="*/ 8545623 h 8545623"/>
              <a:gd name="connsiteX70" fmla="*/ 0 w 17486812"/>
              <a:gd name="connsiteY70" fmla="*/ 8545623 h 8545623"/>
              <a:gd name="connsiteX71" fmla="*/ 0 w 17486812"/>
              <a:gd name="connsiteY71" fmla="*/ 8059180 h 8545623"/>
              <a:gd name="connsiteX72" fmla="*/ 0 w 17486812"/>
              <a:gd name="connsiteY72" fmla="*/ 7487280 h 8545623"/>
              <a:gd name="connsiteX73" fmla="*/ 0 w 17486812"/>
              <a:gd name="connsiteY73" fmla="*/ 7086294 h 8545623"/>
              <a:gd name="connsiteX74" fmla="*/ 0 w 17486812"/>
              <a:gd name="connsiteY74" fmla="*/ 6685307 h 8545623"/>
              <a:gd name="connsiteX75" fmla="*/ 0 w 17486812"/>
              <a:gd name="connsiteY75" fmla="*/ 6113407 h 8545623"/>
              <a:gd name="connsiteX76" fmla="*/ 0 w 17486812"/>
              <a:gd name="connsiteY76" fmla="*/ 5541508 h 8545623"/>
              <a:gd name="connsiteX77" fmla="*/ 0 w 17486812"/>
              <a:gd name="connsiteY77" fmla="*/ 4884152 h 8545623"/>
              <a:gd name="connsiteX78" fmla="*/ 0 w 17486812"/>
              <a:gd name="connsiteY78" fmla="*/ 4226797 h 8545623"/>
              <a:gd name="connsiteX79" fmla="*/ 0 w 17486812"/>
              <a:gd name="connsiteY79" fmla="*/ 3398529 h 8545623"/>
              <a:gd name="connsiteX80" fmla="*/ 0 w 17486812"/>
              <a:gd name="connsiteY80" fmla="*/ 2997542 h 8545623"/>
              <a:gd name="connsiteX81" fmla="*/ 0 w 17486812"/>
              <a:gd name="connsiteY81" fmla="*/ 2169274 h 8545623"/>
              <a:gd name="connsiteX82" fmla="*/ 0 w 17486812"/>
              <a:gd name="connsiteY82" fmla="*/ 1426462 h 8545623"/>
              <a:gd name="connsiteX83" fmla="*/ 0 w 17486812"/>
              <a:gd name="connsiteY83" fmla="*/ 1025475 h 8545623"/>
              <a:gd name="connsiteX84" fmla="*/ 0 w 17486812"/>
              <a:gd name="connsiteY84" fmla="*/ 0 h 854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7486812" h="8545623" fill="none" extrusionOk="0">
                <a:moveTo>
                  <a:pt x="0" y="0"/>
                </a:moveTo>
                <a:cubicBezTo>
                  <a:pt x="54500" y="6280"/>
                  <a:pt x="88564" y="7558"/>
                  <a:pt x="174868" y="0"/>
                </a:cubicBezTo>
                <a:cubicBezTo>
                  <a:pt x="261172" y="-7558"/>
                  <a:pt x="463233" y="-8965"/>
                  <a:pt x="699472" y="0"/>
                </a:cubicBezTo>
                <a:cubicBezTo>
                  <a:pt x="935711" y="8965"/>
                  <a:pt x="1146198" y="-21905"/>
                  <a:pt x="1573813" y="0"/>
                </a:cubicBezTo>
                <a:cubicBezTo>
                  <a:pt x="2001428" y="21905"/>
                  <a:pt x="1853195" y="23761"/>
                  <a:pt x="2098417" y="0"/>
                </a:cubicBezTo>
                <a:cubicBezTo>
                  <a:pt x="2343639" y="-23761"/>
                  <a:pt x="2731614" y="3848"/>
                  <a:pt x="3147626" y="0"/>
                </a:cubicBezTo>
                <a:cubicBezTo>
                  <a:pt x="3563638" y="-3848"/>
                  <a:pt x="3333241" y="1597"/>
                  <a:pt x="3497362" y="0"/>
                </a:cubicBezTo>
                <a:cubicBezTo>
                  <a:pt x="3661483" y="-1597"/>
                  <a:pt x="4109840" y="-30961"/>
                  <a:pt x="4546571" y="0"/>
                </a:cubicBezTo>
                <a:cubicBezTo>
                  <a:pt x="4983302" y="30961"/>
                  <a:pt x="4841898" y="1889"/>
                  <a:pt x="5071175" y="0"/>
                </a:cubicBezTo>
                <a:cubicBezTo>
                  <a:pt x="5300452" y="-1889"/>
                  <a:pt x="5717391" y="32910"/>
                  <a:pt x="6120384" y="0"/>
                </a:cubicBezTo>
                <a:cubicBezTo>
                  <a:pt x="6523377" y="-32910"/>
                  <a:pt x="6533532" y="25798"/>
                  <a:pt x="6819857" y="0"/>
                </a:cubicBezTo>
                <a:cubicBezTo>
                  <a:pt x="7106182" y="-25798"/>
                  <a:pt x="6921544" y="6783"/>
                  <a:pt x="6994725" y="0"/>
                </a:cubicBezTo>
                <a:cubicBezTo>
                  <a:pt x="7067906" y="-6783"/>
                  <a:pt x="7706563" y="15586"/>
                  <a:pt x="8043934" y="0"/>
                </a:cubicBezTo>
                <a:cubicBezTo>
                  <a:pt x="8381305" y="-15586"/>
                  <a:pt x="8162669" y="-1625"/>
                  <a:pt x="8218802" y="0"/>
                </a:cubicBezTo>
                <a:cubicBezTo>
                  <a:pt x="8274935" y="1625"/>
                  <a:pt x="8952841" y="-44620"/>
                  <a:pt x="9268010" y="0"/>
                </a:cubicBezTo>
                <a:cubicBezTo>
                  <a:pt x="9583179" y="44620"/>
                  <a:pt x="9664498" y="14773"/>
                  <a:pt x="9792615" y="0"/>
                </a:cubicBezTo>
                <a:cubicBezTo>
                  <a:pt x="9920733" y="-14773"/>
                  <a:pt x="9993107" y="16233"/>
                  <a:pt x="10142351" y="0"/>
                </a:cubicBezTo>
                <a:cubicBezTo>
                  <a:pt x="10291595" y="-16233"/>
                  <a:pt x="10374892" y="-979"/>
                  <a:pt x="10492087" y="0"/>
                </a:cubicBezTo>
                <a:cubicBezTo>
                  <a:pt x="10609282" y="979"/>
                  <a:pt x="11142708" y="-5772"/>
                  <a:pt x="11366428" y="0"/>
                </a:cubicBezTo>
                <a:cubicBezTo>
                  <a:pt x="11590148" y="5772"/>
                  <a:pt x="11947018" y="13214"/>
                  <a:pt x="12240768" y="0"/>
                </a:cubicBezTo>
                <a:cubicBezTo>
                  <a:pt x="12534518" y="-13214"/>
                  <a:pt x="13001339" y="-43743"/>
                  <a:pt x="13289977" y="0"/>
                </a:cubicBezTo>
                <a:cubicBezTo>
                  <a:pt x="13578615" y="43743"/>
                  <a:pt x="13849821" y="-15690"/>
                  <a:pt x="14164318" y="0"/>
                </a:cubicBezTo>
                <a:cubicBezTo>
                  <a:pt x="14478815" y="15690"/>
                  <a:pt x="14659760" y="10569"/>
                  <a:pt x="15038658" y="0"/>
                </a:cubicBezTo>
                <a:cubicBezTo>
                  <a:pt x="15417556" y="-10569"/>
                  <a:pt x="15728140" y="-11782"/>
                  <a:pt x="15912999" y="0"/>
                </a:cubicBezTo>
                <a:cubicBezTo>
                  <a:pt x="16097858" y="11782"/>
                  <a:pt x="16110932" y="-14086"/>
                  <a:pt x="16262735" y="0"/>
                </a:cubicBezTo>
                <a:cubicBezTo>
                  <a:pt x="16414538" y="14086"/>
                  <a:pt x="17232645" y="-57785"/>
                  <a:pt x="17486812" y="0"/>
                </a:cubicBezTo>
                <a:cubicBezTo>
                  <a:pt x="17476263" y="274060"/>
                  <a:pt x="17467959" y="405522"/>
                  <a:pt x="17486812" y="657356"/>
                </a:cubicBezTo>
                <a:cubicBezTo>
                  <a:pt x="17505665" y="909190"/>
                  <a:pt x="17482512" y="887656"/>
                  <a:pt x="17486812" y="1058343"/>
                </a:cubicBezTo>
                <a:cubicBezTo>
                  <a:pt x="17491112" y="1229030"/>
                  <a:pt x="17484603" y="1446671"/>
                  <a:pt x="17486812" y="1544786"/>
                </a:cubicBezTo>
                <a:cubicBezTo>
                  <a:pt x="17489021" y="1642901"/>
                  <a:pt x="17458765" y="2104244"/>
                  <a:pt x="17486812" y="2373054"/>
                </a:cubicBezTo>
                <a:cubicBezTo>
                  <a:pt x="17514859" y="2641864"/>
                  <a:pt x="17494134" y="2912093"/>
                  <a:pt x="17486812" y="3115866"/>
                </a:cubicBezTo>
                <a:cubicBezTo>
                  <a:pt x="17479490" y="3319639"/>
                  <a:pt x="17522123" y="3681604"/>
                  <a:pt x="17486812" y="3944134"/>
                </a:cubicBezTo>
                <a:cubicBezTo>
                  <a:pt x="17451501" y="4206664"/>
                  <a:pt x="17472688" y="4212020"/>
                  <a:pt x="17486812" y="4345121"/>
                </a:cubicBezTo>
                <a:cubicBezTo>
                  <a:pt x="17500936" y="4478222"/>
                  <a:pt x="17486252" y="4704888"/>
                  <a:pt x="17486812" y="4831564"/>
                </a:cubicBezTo>
                <a:cubicBezTo>
                  <a:pt x="17487372" y="4958240"/>
                  <a:pt x="17451495" y="5303448"/>
                  <a:pt x="17486812" y="5574376"/>
                </a:cubicBezTo>
                <a:cubicBezTo>
                  <a:pt x="17522129" y="5845304"/>
                  <a:pt x="17497891" y="6223209"/>
                  <a:pt x="17486812" y="6402644"/>
                </a:cubicBezTo>
                <a:cubicBezTo>
                  <a:pt x="17475733" y="6582079"/>
                  <a:pt x="17462368" y="6925861"/>
                  <a:pt x="17486812" y="7059999"/>
                </a:cubicBezTo>
                <a:cubicBezTo>
                  <a:pt x="17511256" y="7194137"/>
                  <a:pt x="17468103" y="7318063"/>
                  <a:pt x="17486812" y="7546442"/>
                </a:cubicBezTo>
                <a:cubicBezTo>
                  <a:pt x="17505521" y="7774821"/>
                  <a:pt x="17476749" y="8093033"/>
                  <a:pt x="17486812" y="8545623"/>
                </a:cubicBezTo>
                <a:cubicBezTo>
                  <a:pt x="17405473" y="8549840"/>
                  <a:pt x="17371799" y="8539262"/>
                  <a:pt x="17311944" y="8545623"/>
                </a:cubicBezTo>
                <a:cubicBezTo>
                  <a:pt x="17252089" y="8551984"/>
                  <a:pt x="16959337" y="8560475"/>
                  <a:pt x="16612471" y="8545623"/>
                </a:cubicBezTo>
                <a:cubicBezTo>
                  <a:pt x="16265605" y="8530771"/>
                  <a:pt x="16007172" y="8522677"/>
                  <a:pt x="15738131" y="8545623"/>
                </a:cubicBezTo>
                <a:cubicBezTo>
                  <a:pt x="15469090" y="8568569"/>
                  <a:pt x="15276626" y="8546538"/>
                  <a:pt x="15038658" y="8545623"/>
                </a:cubicBezTo>
                <a:cubicBezTo>
                  <a:pt x="14800690" y="8544708"/>
                  <a:pt x="14916895" y="8542113"/>
                  <a:pt x="14863790" y="8545623"/>
                </a:cubicBezTo>
                <a:cubicBezTo>
                  <a:pt x="14810685" y="8549133"/>
                  <a:pt x="14210420" y="8517886"/>
                  <a:pt x="13814581" y="8545623"/>
                </a:cubicBezTo>
                <a:cubicBezTo>
                  <a:pt x="13418742" y="8573360"/>
                  <a:pt x="13720723" y="8541310"/>
                  <a:pt x="13639713" y="8545623"/>
                </a:cubicBezTo>
                <a:cubicBezTo>
                  <a:pt x="13558703" y="8549936"/>
                  <a:pt x="13270517" y="8532439"/>
                  <a:pt x="13115109" y="8545623"/>
                </a:cubicBezTo>
                <a:cubicBezTo>
                  <a:pt x="12959701" y="8558807"/>
                  <a:pt x="13012273" y="8547497"/>
                  <a:pt x="12940241" y="8545623"/>
                </a:cubicBezTo>
                <a:cubicBezTo>
                  <a:pt x="12868209" y="8543749"/>
                  <a:pt x="12682621" y="8532142"/>
                  <a:pt x="12590505" y="8545623"/>
                </a:cubicBezTo>
                <a:cubicBezTo>
                  <a:pt x="12498389" y="8559104"/>
                  <a:pt x="12263234" y="8522313"/>
                  <a:pt x="12065900" y="8545623"/>
                </a:cubicBezTo>
                <a:cubicBezTo>
                  <a:pt x="11868567" y="8568933"/>
                  <a:pt x="11432877" y="8521929"/>
                  <a:pt x="11191560" y="8545623"/>
                </a:cubicBezTo>
                <a:cubicBezTo>
                  <a:pt x="10950243" y="8569317"/>
                  <a:pt x="11051996" y="8540172"/>
                  <a:pt x="11016692" y="8545623"/>
                </a:cubicBezTo>
                <a:cubicBezTo>
                  <a:pt x="10981388" y="8551074"/>
                  <a:pt x="10563391" y="8536132"/>
                  <a:pt x="10317219" y="8545623"/>
                </a:cubicBezTo>
                <a:cubicBezTo>
                  <a:pt x="10071047" y="8555114"/>
                  <a:pt x="10099091" y="8554734"/>
                  <a:pt x="9967483" y="8545623"/>
                </a:cubicBezTo>
                <a:cubicBezTo>
                  <a:pt x="9835875" y="8536512"/>
                  <a:pt x="9507726" y="8538284"/>
                  <a:pt x="9093142" y="8545623"/>
                </a:cubicBezTo>
                <a:cubicBezTo>
                  <a:pt x="8678558" y="8552962"/>
                  <a:pt x="8998001" y="8539214"/>
                  <a:pt x="8918274" y="8545623"/>
                </a:cubicBezTo>
                <a:cubicBezTo>
                  <a:pt x="8838547" y="8552032"/>
                  <a:pt x="8435475" y="8529963"/>
                  <a:pt x="8218802" y="8545623"/>
                </a:cubicBezTo>
                <a:cubicBezTo>
                  <a:pt x="8002129" y="8561283"/>
                  <a:pt x="7799551" y="8514345"/>
                  <a:pt x="7519329" y="8545623"/>
                </a:cubicBezTo>
                <a:cubicBezTo>
                  <a:pt x="7239107" y="8576901"/>
                  <a:pt x="6780069" y="8545848"/>
                  <a:pt x="6470120" y="8545623"/>
                </a:cubicBezTo>
                <a:cubicBezTo>
                  <a:pt x="6160171" y="8545398"/>
                  <a:pt x="6268705" y="8529768"/>
                  <a:pt x="6120384" y="8545623"/>
                </a:cubicBezTo>
                <a:cubicBezTo>
                  <a:pt x="5972063" y="8561478"/>
                  <a:pt x="5853889" y="8559026"/>
                  <a:pt x="5770648" y="8545623"/>
                </a:cubicBezTo>
                <a:cubicBezTo>
                  <a:pt x="5687407" y="8532220"/>
                  <a:pt x="5657410" y="8546264"/>
                  <a:pt x="5595780" y="8545623"/>
                </a:cubicBezTo>
                <a:cubicBezTo>
                  <a:pt x="5534150" y="8544982"/>
                  <a:pt x="5054266" y="8554505"/>
                  <a:pt x="4546571" y="8545623"/>
                </a:cubicBezTo>
                <a:cubicBezTo>
                  <a:pt x="4038876" y="8536741"/>
                  <a:pt x="3798706" y="8531636"/>
                  <a:pt x="3497362" y="8545623"/>
                </a:cubicBezTo>
                <a:cubicBezTo>
                  <a:pt x="3196018" y="8559610"/>
                  <a:pt x="3395067" y="8547777"/>
                  <a:pt x="3322494" y="8545623"/>
                </a:cubicBezTo>
                <a:cubicBezTo>
                  <a:pt x="3249921" y="8543469"/>
                  <a:pt x="2795750" y="8572881"/>
                  <a:pt x="2623022" y="8545623"/>
                </a:cubicBezTo>
                <a:cubicBezTo>
                  <a:pt x="2450294" y="8518365"/>
                  <a:pt x="2512371" y="8540082"/>
                  <a:pt x="2448154" y="8545623"/>
                </a:cubicBezTo>
                <a:cubicBezTo>
                  <a:pt x="2383937" y="8551164"/>
                  <a:pt x="1862059" y="8557166"/>
                  <a:pt x="1398945" y="8545623"/>
                </a:cubicBezTo>
                <a:cubicBezTo>
                  <a:pt x="935831" y="8534080"/>
                  <a:pt x="1289195" y="8545001"/>
                  <a:pt x="1224077" y="8545623"/>
                </a:cubicBezTo>
                <a:cubicBezTo>
                  <a:pt x="1158959" y="8546245"/>
                  <a:pt x="949490" y="8547049"/>
                  <a:pt x="699472" y="8545623"/>
                </a:cubicBezTo>
                <a:cubicBezTo>
                  <a:pt x="449455" y="8544197"/>
                  <a:pt x="293489" y="8530799"/>
                  <a:pt x="0" y="8545623"/>
                </a:cubicBezTo>
                <a:cubicBezTo>
                  <a:pt x="15356" y="8425894"/>
                  <a:pt x="-7579" y="8287984"/>
                  <a:pt x="0" y="8059180"/>
                </a:cubicBezTo>
                <a:cubicBezTo>
                  <a:pt x="7579" y="7830376"/>
                  <a:pt x="-6926" y="7727811"/>
                  <a:pt x="0" y="7487280"/>
                </a:cubicBezTo>
                <a:cubicBezTo>
                  <a:pt x="6926" y="7246749"/>
                  <a:pt x="-14477" y="7196819"/>
                  <a:pt x="0" y="7086294"/>
                </a:cubicBezTo>
                <a:cubicBezTo>
                  <a:pt x="14477" y="6975769"/>
                  <a:pt x="-9623" y="6837477"/>
                  <a:pt x="0" y="6685307"/>
                </a:cubicBezTo>
                <a:cubicBezTo>
                  <a:pt x="9623" y="6533137"/>
                  <a:pt x="26973" y="6270145"/>
                  <a:pt x="0" y="6113407"/>
                </a:cubicBezTo>
                <a:cubicBezTo>
                  <a:pt x="-26973" y="5956669"/>
                  <a:pt x="26766" y="5678600"/>
                  <a:pt x="0" y="5541508"/>
                </a:cubicBezTo>
                <a:cubicBezTo>
                  <a:pt x="-26766" y="5404416"/>
                  <a:pt x="-1901" y="5107876"/>
                  <a:pt x="0" y="4884152"/>
                </a:cubicBezTo>
                <a:cubicBezTo>
                  <a:pt x="1901" y="4660428"/>
                  <a:pt x="-13568" y="4503027"/>
                  <a:pt x="0" y="4226797"/>
                </a:cubicBezTo>
                <a:cubicBezTo>
                  <a:pt x="13568" y="3950568"/>
                  <a:pt x="-25073" y="3697276"/>
                  <a:pt x="0" y="3398529"/>
                </a:cubicBezTo>
                <a:cubicBezTo>
                  <a:pt x="25073" y="3099782"/>
                  <a:pt x="-11319" y="3110027"/>
                  <a:pt x="0" y="2997542"/>
                </a:cubicBezTo>
                <a:cubicBezTo>
                  <a:pt x="11319" y="2885057"/>
                  <a:pt x="6630" y="2390433"/>
                  <a:pt x="0" y="2169274"/>
                </a:cubicBezTo>
                <a:cubicBezTo>
                  <a:pt x="-6630" y="1948115"/>
                  <a:pt x="23908" y="1787328"/>
                  <a:pt x="0" y="1426462"/>
                </a:cubicBezTo>
                <a:cubicBezTo>
                  <a:pt x="-23908" y="1065596"/>
                  <a:pt x="-19999" y="1138266"/>
                  <a:pt x="0" y="1025475"/>
                </a:cubicBezTo>
                <a:cubicBezTo>
                  <a:pt x="19999" y="912684"/>
                  <a:pt x="-5149" y="455071"/>
                  <a:pt x="0" y="0"/>
                </a:cubicBezTo>
                <a:close/>
              </a:path>
              <a:path w="17486812" h="8545623" stroke="0" extrusionOk="0">
                <a:moveTo>
                  <a:pt x="0" y="0"/>
                </a:moveTo>
                <a:cubicBezTo>
                  <a:pt x="40989" y="-7826"/>
                  <a:pt x="105912" y="2548"/>
                  <a:pt x="174868" y="0"/>
                </a:cubicBezTo>
                <a:cubicBezTo>
                  <a:pt x="243824" y="-2548"/>
                  <a:pt x="764731" y="-7725"/>
                  <a:pt x="1049209" y="0"/>
                </a:cubicBezTo>
                <a:cubicBezTo>
                  <a:pt x="1333687" y="7725"/>
                  <a:pt x="1608313" y="-32959"/>
                  <a:pt x="2098417" y="0"/>
                </a:cubicBezTo>
                <a:cubicBezTo>
                  <a:pt x="2588521" y="32959"/>
                  <a:pt x="2760545" y="9209"/>
                  <a:pt x="2972758" y="0"/>
                </a:cubicBezTo>
                <a:cubicBezTo>
                  <a:pt x="3184971" y="-9209"/>
                  <a:pt x="3069624" y="2773"/>
                  <a:pt x="3147626" y="0"/>
                </a:cubicBezTo>
                <a:cubicBezTo>
                  <a:pt x="3225628" y="-2773"/>
                  <a:pt x="3409517" y="9773"/>
                  <a:pt x="3497362" y="0"/>
                </a:cubicBezTo>
                <a:cubicBezTo>
                  <a:pt x="3585207" y="-9773"/>
                  <a:pt x="3588736" y="6904"/>
                  <a:pt x="3672231" y="0"/>
                </a:cubicBezTo>
                <a:cubicBezTo>
                  <a:pt x="3755726" y="-6904"/>
                  <a:pt x="3918920" y="12301"/>
                  <a:pt x="4021967" y="0"/>
                </a:cubicBezTo>
                <a:cubicBezTo>
                  <a:pt x="4125014" y="-12301"/>
                  <a:pt x="4566251" y="-31434"/>
                  <a:pt x="4721439" y="0"/>
                </a:cubicBezTo>
                <a:cubicBezTo>
                  <a:pt x="4876627" y="31434"/>
                  <a:pt x="4959712" y="-2810"/>
                  <a:pt x="5071175" y="0"/>
                </a:cubicBezTo>
                <a:cubicBezTo>
                  <a:pt x="5182638" y="2810"/>
                  <a:pt x="5618047" y="40270"/>
                  <a:pt x="5945516" y="0"/>
                </a:cubicBezTo>
                <a:cubicBezTo>
                  <a:pt x="6272985" y="-40270"/>
                  <a:pt x="6687667" y="-40612"/>
                  <a:pt x="6994725" y="0"/>
                </a:cubicBezTo>
                <a:cubicBezTo>
                  <a:pt x="7301783" y="40612"/>
                  <a:pt x="7580936" y="49785"/>
                  <a:pt x="8043934" y="0"/>
                </a:cubicBezTo>
                <a:cubicBezTo>
                  <a:pt x="8506932" y="-49785"/>
                  <a:pt x="8226217" y="-10861"/>
                  <a:pt x="8393670" y="0"/>
                </a:cubicBezTo>
                <a:cubicBezTo>
                  <a:pt x="8561123" y="10861"/>
                  <a:pt x="8800916" y="2826"/>
                  <a:pt x="9093142" y="0"/>
                </a:cubicBezTo>
                <a:cubicBezTo>
                  <a:pt x="9385368" y="-2826"/>
                  <a:pt x="9784563" y="8934"/>
                  <a:pt x="9967483" y="0"/>
                </a:cubicBezTo>
                <a:cubicBezTo>
                  <a:pt x="10150403" y="-8934"/>
                  <a:pt x="10380435" y="13051"/>
                  <a:pt x="10666955" y="0"/>
                </a:cubicBezTo>
                <a:cubicBezTo>
                  <a:pt x="10953475" y="-13051"/>
                  <a:pt x="11215704" y="15608"/>
                  <a:pt x="11366428" y="0"/>
                </a:cubicBezTo>
                <a:cubicBezTo>
                  <a:pt x="11517152" y="-15608"/>
                  <a:pt x="12075733" y="15649"/>
                  <a:pt x="12415637" y="0"/>
                </a:cubicBezTo>
                <a:cubicBezTo>
                  <a:pt x="12755541" y="-15649"/>
                  <a:pt x="12678645" y="8061"/>
                  <a:pt x="12765373" y="0"/>
                </a:cubicBezTo>
                <a:cubicBezTo>
                  <a:pt x="12852101" y="-8061"/>
                  <a:pt x="12953480" y="-7936"/>
                  <a:pt x="13115109" y="0"/>
                </a:cubicBezTo>
                <a:cubicBezTo>
                  <a:pt x="13276738" y="7936"/>
                  <a:pt x="13207118" y="6915"/>
                  <a:pt x="13289977" y="0"/>
                </a:cubicBezTo>
                <a:cubicBezTo>
                  <a:pt x="13372836" y="-6915"/>
                  <a:pt x="13861579" y="-42458"/>
                  <a:pt x="14339186" y="0"/>
                </a:cubicBezTo>
                <a:cubicBezTo>
                  <a:pt x="14816793" y="42458"/>
                  <a:pt x="14589362" y="13587"/>
                  <a:pt x="14688922" y="0"/>
                </a:cubicBezTo>
                <a:cubicBezTo>
                  <a:pt x="14788482" y="-13587"/>
                  <a:pt x="14877136" y="-6482"/>
                  <a:pt x="15038658" y="0"/>
                </a:cubicBezTo>
                <a:cubicBezTo>
                  <a:pt x="15200180" y="6482"/>
                  <a:pt x="15333223" y="-21140"/>
                  <a:pt x="15563263" y="0"/>
                </a:cubicBezTo>
                <a:cubicBezTo>
                  <a:pt x="15793303" y="21140"/>
                  <a:pt x="16076476" y="6669"/>
                  <a:pt x="16437603" y="0"/>
                </a:cubicBezTo>
                <a:cubicBezTo>
                  <a:pt x="16798730" y="-6669"/>
                  <a:pt x="17007945" y="-47262"/>
                  <a:pt x="17486812" y="0"/>
                </a:cubicBezTo>
                <a:cubicBezTo>
                  <a:pt x="17474408" y="283637"/>
                  <a:pt x="17464826" y="342923"/>
                  <a:pt x="17486812" y="571899"/>
                </a:cubicBezTo>
                <a:cubicBezTo>
                  <a:pt x="17508798" y="800875"/>
                  <a:pt x="17485664" y="846048"/>
                  <a:pt x="17486812" y="972886"/>
                </a:cubicBezTo>
                <a:cubicBezTo>
                  <a:pt x="17487960" y="1099724"/>
                  <a:pt x="17502089" y="1552404"/>
                  <a:pt x="17486812" y="1715698"/>
                </a:cubicBezTo>
                <a:cubicBezTo>
                  <a:pt x="17471535" y="1878992"/>
                  <a:pt x="17503347" y="2031439"/>
                  <a:pt x="17486812" y="2287598"/>
                </a:cubicBezTo>
                <a:cubicBezTo>
                  <a:pt x="17470277" y="2543757"/>
                  <a:pt x="17482565" y="2773257"/>
                  <a:pt x="17486812" y="3030409"/>
                </a:cubicBezTo>
                <a:cubicBezTo>
                  <a:pt x="17491059" y="3287561"/>
                  <a:pt x="17483735" y="3633075"/>
                  <a:pt x="17486812" y="3858677"/>
                </a:cubicBezTo>
                <a:cubicBezTo>
                  <a:pt x="17489889" y="4084279"/>
                  <a:pt x="17505332" y="4167395"/>
                  <a:pt x="17486812" y="4430577"/>
                </a:cubicBezTo>
                <a:cubicBezTo>
                  <a:pt x="17468292" y="4693759"/>
                  <a:pt x="17519704" y="5005232"/>
                  <a:pt x="17486812" y="5258845"/>
                </a:cubicBezTo>
                <a:cubicBezTo>
                  <a:pt x="17453920" y="5512458"/>
                  <a:pt x="17506047" y="5567577"/>
                  <a:pt x="17486812" y="5830744"/>
                </a:cubicBezTo>
                <a:cubicBezTo>
                  <a:pt x="17467577" y="6093911"/>
                  <a:pt x="17489275" y="6318544"/>
                  <a:pt x="17486812" y="6488100"/>
                </a:cubicBezTo>
                <a:cubicBezTo>
                  <a:pt x="17484349" y="6657656"/>
                  <a:pt x="17474049" y="6898472"/>
                  <a:pt x="17486812" y="7145456"/>
                </a:cubicBezTo>
                <a:cubicBezTo>
                  <a:pt x="17499575" y="7392440"/>
                  <a:pt x="17482951" y="7473333"/>
                  <a:pt x="17486812" y="7631899"/>
                </a:cubicBezTo>
                <a:cubicBezTo>
                  <a:pt x="17490673" y="7790465"/>
                  <a:pt x="17519243" y="8117672"/>
                  <a:pt x="17486812" y="8545623"/>
                </a:cubicBezTo>
                <a:cubicBezTo>
                  <a:pt x="17297874" y="8539730"/>
                  <a:pt x="17068972" y="8569855"/>
                  <a:pt x="16962208" y="8545623"/>
                </a:cubicBezTo>
                <a:cubicBezTo>
                  <a:pt x="16855444" y="8521391"/>
                  <a:pt x="16589125" y="8579130"/>
                  <a:pt x="16262735" y="8545623"/>
                </a:cubicBezTo>
                <a:cubicBezTo>
                  <a:pt x="15936345" y="8512116"/>
                  <a:pt x="15553179" y="8560815"/>
                  <a:pt x="15213526" y="8545623"/>
                </a:cubicBezTo>
                <a:cubicBezTo>
                  <a:pt x="14873873" y="8530431"/>
                  <a:pt x="14681984" y="8509835"/>
                  <a:pt x="14164318" y="8545623"/>
                </a:cubicBezTo>
                <a:cubicBezTo>
                  <a:pt x="13646652" y="8581411"/>
                  <a:pt x="14073064" y="8552500"/>
                  <a:pt x="13989450" y="8545623"/>
                </a:cubicBezTo>
                <a:cubicBezTo>
                  <a:pt x="13905836" y="8538746"/>
                  <a:pt x="13494809" y="8554728"/>
                  <a:pt x="13289977" y="8545623"/>
                </a:cubicBezTo>
                <a:cubicBezTo>
                  <a:pt x="13085145" y="8536518"/>
                  <a:pt x="12733336" y="8539921"/>
                  <a:pt x="12590505" y="8545623"/>
                </a:cubicBezTo>
                <a:cubicBezTo>
                  <a:pt x="12447674" y="8551325"/>
                  <a:pt x="12457206" y="8539892"/>
                  <a:pt x="12415637" y="8545623"/>
                </a:cubicBezTo>
                <a:cubicBezTo>
                  <a:pt x="12374068" y="8551354"/>
                  <a:pt x="11993562" y="8570780"/>
                  <a:pt x="11716164" y="8545623"/>
                </a:cubicBezTo>
                <a:cubicBezTo>
                  <a:pt x="11438766" y="8520466"/>
                  <a:pt x="11360681" y="8520623"/>
                  <a:pt x="11191560" y="8545623"/>
                </a:cubicBezTo>
                <a:cubicBezTo>
                  <a:pt x="11022439" y="8570623"/>
                  <a:pt x="10532620" y="8519557"/>
                  <a:pt x="10317219" y="8545623"/>
                </a:cubicBezTo>
                <a:cubicBezTo>
                  <a:pt x="10101818" y="8571689"/>
                  <a:pt x="9873134" y="8549422"/>
                  <a:pt x="9442878" y="8545623"/>
                </a:cubicBezTo>
                <a:cubicBezTo>
                  <a:pt x="9012622" y="8541824"/>
                  <a:pt x="8812553" y="8574920"/>
                  <a:pt x="8568538" y="8545623"/>
                </a:cubicBezTo>
                <a:cubicBezTo>
                  <a:pt x="8324523" y="8516326"/>
                  <a:pt x="7783955" y="8564005"/>
                  <a:pt x="7519329" y="8545623"/>
                </a:cubicBezTo>
                <a:cubicBezTo>
                  <a:pt x="7254703" y="8527241"/>
                  <a:pt x="6894841" y="8494338"/>
                  <a:pt x="6470120" y="8545623"/>
                </a:cubicBezTo>
                <a:cubicBezTo>
                  <a:pt x="6045399" y="8596908"/>
                  <a:pt x="5789273" y="8579745"/>
                  <a:pt x="5595780" y="8545623"/>
                </a:cubicBezTo>
                <a:cubicBezTo>
                  <a:pt x="5402287" y="8511501"/>
                  <a:pt x="5382229" y="8546801"/>
                  <a:pt x="5246044" y="8545623"/>
                </a:cubicBezTo>
                <a:cubicBezTo>
                  <a:pt x="5109859" y="8544445"/>
                  <a:pt x="4508623" y="8596300"/>
                  <a:pt x="4196835" y="8545623"/>
                </a:cubicBezTo>
                <a:cubicBezTo>
                  <a:pt x="3885047" y="8494946"/>
                  <a:pt x="3532483" y="8546551"/>
                  <a:pt x="3322494" y="8545623"/>
                </a:cubicBezTo>
                <a:cubicBezTo>
                  <a:pt x="3112505" y="8544695"/>
                  <a:pt x="3214959" y="8552010"/>
                  <a:pt x="3147626" y="8545623"/>
                </a:cubicBezTo>
                <a:cubicBezTo>
                  <a:pt x="3080293" y="8539236"/>
                  <a:pt x="2738000" y="8528053"/>
                  <a:pt x="2448154" y="8545623"/>
                </a:cubicBezTo>
                <a:cubicBezTo>
                  <a:pt x="2158308" y="8563193"/>
                  <a:pt x="1854638" y="8547358"/>
                  <a:pt x="1573813" y="8545623"/>
                </a:cubicBezTo>
                <a:cubicBezTo>
                  <a:pt x="1292988" y="8543888"/>
                  <a:pt x="393111" y="8500095"/>
                  <a:pt x="0" y="8545623"/>
                </a:cubicBezTo>
                <a:cubicBezTo>
                  <a:pt x="15796" y="8390025"/>
                  <a:pt x="-17089" y="8309365"/>
                  <a:pt x="0" y="8144636"/>
                </a:cubicBezTo>
                <a:cubicBezTo>
                  <a:pt x="17089" y="7979907"/>
                  <a:pt x="-14147" y="7942350"/>
                  <a:pt x="0" y="7743649"/>
                </a:cubicBezTo>
                <a:cubicBezTo>
                  <a:pt x="14147" y="7544948"/>
                  <a:pt x="34" y="7229761"/>
                  <a:pt x="0" y="7000837"/>
                </a:cubicBezTo>
                <a:cubicBezTo>
                  <a:pt x="-34" y="6771913"/>
                  <a:pt x="-22989" y="6750897"/>
                  <a:pt x="0" y="6514394"/>
                </a:cubicBezTo>
                <a:cubicBezTo>
                  <a:pt x="22989" y="6277891"/>
                  <a:pt x="-10677" y="6183619"/>
                  <a:pt x="0" y="6027951"/>
                </a:cubicBezTo>
                <a:cubicBezTo>
                  <a:pt x="10677" y="5872283"/>
                  <a:pt x="19211" y="5480382"/>
                  <a:pt x="0" y="5285139"/>
                </a:cubicBezTo>
                <a:cubicBezTo>
                  <a:pt x="-19211" y="5089896"/>
                  <a:pt x="-9888" y="4837088"/>
                  <a:pt x="0" y="4542327"/>
                </a:cubicBezTo>
                <a:cubicBezTo>
                  <a:pt x="9888" y="4247566"/>
                  <a:pt x="-5351" y="4259464"/>
                  <a:pt x="0" y="4055884"/>
                </a:cubicBezTo>
                <a:cubicBezTo>
                  <a:pt x="5351" y="3852304"/>
                  <a:pt x="-6859" y="3470677"/>
                  <a:pt x="0" y="3313072"/>
                </a:cubicBezTo>
                <a:cubicBezTo>
                  <a:pt x="6859" y="3155467"/>
                  <a:pt x="-15394" y="3074813"/>
                  <a:pt x="0" y="2912085"/>
                </a:cubicBezTo>
                <a:cubicBezTo>
                  <a:pt x="15394" y="2749357"/>
                  <a:pt x="-26372" y="2534205"/>
                  <a:pt x="0" y="2340186"/>
                </a:cubicBezTo>
                <a:cubicBezTo>
                  <a:pt x="26372" y="2146167"/>
                  <a:pt x="-3933" y="2100486"/>
                  <a:pt x="0" y="1939199"/>
                </a:cubicBezTo>
                <a:cubicBezTo>
                  <a:pt x="3933" y="1777912"/>
                  <a:pt x="-27201" y="1399485"/>
                  <a:pt x="0" y="1110931"/>
                </a:cubicBezTo>
                <a:cubicBezTo>
                  <a:pt x="27201" y="822377"/>
                  <a:pt x="-6496" y="865152"/>
                  <a:pt x="0" y="624488"/>
                </a:cubicBezTo>
                <a:cubicBezTo>
                  <a:pt x="6496" y="383824"/>
                  <a:pt x="-18314" y="27262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27000">
                  <a:srgbClr val="FCD700"/>
                </a:gs>
                <a:gs pos="63000">
                  <a:srgbClr val="BFDC00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xmlns="" sd="15073698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504F75-04E9-4D41-958E-217046244F60}"/>
              </a:ext>
            </a:extLst>
          </p:cNvPr>
          <p:cNvSpPr txBox="1"/>
          <p:nvPr/>
        </p:nvSpPr>
        <p:spPr>
          <a:xfrm>
            <a:off x="571500" y="1890089"/>
            <a:ext cx="17145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UTM Avo" panose="02040603050506020204" pitchFamily="18" charset="0"/>
              </a:rPr>
              <a:t>	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trống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trường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Thân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hình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đẫy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đà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nước</a:t>
            </a:r>
            <a:r>
              <a:rPr lang="en-US" sz="4800" dirty="0">
                <a:latin typeface="UTM Avo" panose="02040603050506020204" pitchFamily="18" charset="0"/>
              </a:rPr>
              <a:t> da </a:t>
            </a:r>
            <a:r>
              <a:rPr lang="en-US" sz="4800" dirty="0" err="1">
                <a:latin typeface="UTM Avo" panose="02040603050506020204" pitchFamily="18" charset="0"/>
              </a:rPr>
              <a:t>nâu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bóng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trò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thường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bác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trống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lẽ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vì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các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thấy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ở </a:t>
            </a:r>
            <a:r>
              <a:rPr lang="en-US" sz="4800" dirty="0" err="1">
                <a:latin typeface="UTM Avo" panose="02040603050506020204" pitchFamily="18" charset="0"/>
              </a:rPr>
              <a:t>trường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lâu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lắm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Chính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cũng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không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biết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mình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đến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đây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từ</a:t>
            </a:r>
            <a:r>
              <a:rPr lang="en-US" sz="4800" dirty="0">
                <a:latin typeface="UTM Avo" panose="02040603050506020204" pitchFamily="18" charset="0"/>
              </a:rPr>
              <a:t> bao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4800" dirty="0">
                <a:latin typeface="UTM Avo" panose="02040603050506020204" pitchFamily="18" charset="0"/>
              </a:rPr>
              <a:t>	</a:t>
            </a:r>
            <a:r>
              <a:rPr lang="en-US" sz="4800" dirty="0" err="1">
                <a:latin typeface="UTM Avo" panose="02040603050506020204" pitchFamily="18" charset="0"/>
              </a:rPr>
              <a:t>Hằng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ngày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trò</a:t>
            </a:r>
            <a:r>
              <a:rPr lang="en-US" sz="4800" dirty="0">
                <a:latin typeface="UTM Avo" panose="02040603050506020204" pitchFamily="18" charset="0"/>
              </a:rPr>
              <a:t> ra </a:t>
            </a:r>
            <a:r>
              <a:rPr lang="en-US" sz="4800" dirty="0" err="1">
                <a:latin typeface="UTM Avo" panose="02040603050506020204" pitchFamily="18" charset="0"/>
              </a:rPr>
              <a:t>vào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lớp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đúng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Ngày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khai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trường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tiếng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dõng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dạc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tùng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tùng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tùng</a:t>
            </a:r>
            <a:r>
              <a:rPr lang="en-US" sz="4800" dirty="0">
                <a:latin typeface="UTM Avo" panose="02040603050506020204" pitchFamily="18" charset="0"/>
              </a:rPr>
              <a:t>…”, </a:t>
            </a:r>
            <a:r>
              <a:rPr lang="en-US" sz="4800" dirty="0" err="1">
                <a:latin typeface="UTM Avo" panose="02040603050506020204" pitchFamily="18" charset="0"/>
              </a:rPr>
              <a:t>báo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hiệu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một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năm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mới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4800" dirty="0">
                <a:latin typeface="UTM Avo" panose="02040603050506020204" pitchFamily="18" charset="0"/>
              </a:rPr>
              <a:t>	</a:t>
            </a:r>
            <a:r>
              <a:rPr lang="en-US" sz="4800" dirty="0" err="1">
                <a:latin typeface="UTM Avo" panose="02040603050506020204" pitchFamily="18" charset="0"/>
              </a:rPr>
              <a:t>Bây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thêm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anh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chuông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điện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thỉnh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thoảng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cũng</a:t>
            </a:r>
            <a:r>
              <a:rPr lang="en-US" sz="4800" dirty="0">
                <a:latin typeface="UTM Avo" panose="02040603050506020204" pitchFamily="18" charset="0"/>
              </a:rPr>
              <a:t> “</a:t>
            </a:r>
            <a:r>
              <a:rPr lang="en-US" sz="4800" dirty="0" err="1">
                <a:latin typeface="UTM Avo" panose="02040603050506020204" pitchFamily="18" charset="0"/>
              </a:rPr>
              <a:t>reng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reng</a:t>
            </a:r>
            <a:r>
              <a:rPr lang="en-US" sz="4800" dirty="0">
                <a:latin typeface="UTM Avo" panose="02040603050506020204" pitchFamily="18" charset="0"/>
              </a:rPr>
              <a:t>…</a:t>
            </a:r>
            <a:r>
              <a:rPr lang="en-US" sz="4800" dirty="0" err="1">
                <a:latin typeface="UTM Avo" panose="02040603050506020204" pitchFamily="18" charset="0"/>
              </a:rPr>
              <a:t>reng</a:t>
            </a:r>
            <a:r>
              <a:rPr lang="en-US" sz="4800" dirty="0">
                <a:latin typeface="UTM Avo" panose="02040603050506020204" pitchFamily="18" charset="0"/>
              </a:rPr>
              <a:t>…” </a:t>
            </a:r>
            <a:r>
              <a:rPr lang="en-US" sz="4800" dirty="0" err="1">
                <a:latin typeface="UTM Avo" panose="02040603050506020204" pitchFamily="18" charset="0"/>
              </a:rPr>
              <a:t>báo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giờ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Nhưng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tôi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vẫn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người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thân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thiết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các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cô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cậu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trò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</a:p>
          <a:p>
            <a:pPr algn="r"/>
            <a:r>
              <a:rPr lang="en-US" sz="4000" dirty="0">
                <a:latin typeface="UTM Avo" panose="02040603050506020204" pitchFamily="18" charset="0"/>
              </a:rPr>
              <a:t>(</a:t>
            </a:r>
            <a:r>
              <a:rPr lang="en-US" sz="4000" dirty="0" err="1">
                <a:latin typeface="UTM Avo" panose="02040603050506020204" pitchFamily="18" charset="0"/>
              </a:rPr>
              <a:t>Huy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Bình</a:t>
            </a:r>
            <a:r>
              <a:rPr lang="en-US" sz="4000" dirty="0"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C1A017-ED57-4685-955A-691A5DD3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694" y="-236068"/>
            <a:ext cx="8102733" cy="32931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2EC0CEE-866D-476C-8DAC-31715CBA1B54}"/>
              </a:ext>
            </a:extLst>
          </p:cNvPr>
          <p:cNvGrpSpPr/>
          <p:nvPr/>
        </p:nvGrpSpPr>
        <p:grpSpPr>
          <a:xfrm>
            <a:off x="588191" y="56619"/>
            <a:ext cx="3853906" cy="1715436"/>
            <a:chOff x="-1032800" y="7918274"/>
            <a:chExt cx="6170066" cy="274639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4D753FF-BA8E-4F80-845D-71C861EB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179" y="9055501"/>
              <a:ext cx="4237087" cy="12314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9734F95-EA75-42B7-B383-23FA741B8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2800" y="7918274"/>
              <a:ext cx="2759499" cy="2746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8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Custom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Calibri</vt:lpstr>
      <vt:lpstr>UTM Avo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KNTT_T24_B5</dc:title>
  <dc:creator>HP</dc:creator>
  <cp:lastModifiedBy>Admin</cp:lastModifiedBy>
  <cp:revision>86</cp:revision>
  <dcterms:created xsi:type="dcterms:W3CDTF">2006-08-16T00:00:00Z</dcterms:created>
  <dcterms:modified xsi:type="dcterms:W3CDTF">2026-03-13T05:37:22Z</dcterms:modified>
  <dc:identifier>DAG-DiwvkOA</dc:identifier>
</cp:coreProperties>
</file>