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5"/>
  </p:notesMasterIdLst>
  <p:sldIdLst>
    <p:sldId id="286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UTM Avo" panose="02040603050506020204" pitchFamily="18" charset="0"/>
      <p:regular r:id="rId10"/>
      <p:bold r:id="rId11"/>
      <p:italic r:id="rId12"/>
      <p:boldItalic r:id="rId13"/>
    </p:embeddedFont>
    <p:embeddedFont>
      <p:font typeface="UVF Barmbrack" panose="02000000000000000000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BA4A"/>
    <a:srgbClr val="FFE389"/>
    <a:srgbClr val="719E18"/>
    <a:srgbClr val="AC72AF"/>
    <a:srgbClr val="9674C0"/>
    <a:srgbClr val="685B1A"/>
    <a:srgbClr val="EAD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2" y="-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0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CA249-F2D8-45C7-8F46-FC74D7D30614}" type="datetimeFigureOut">
              <a:rPr lang="en-GB" smtClean="0"/>
              <a:t>13/03/2026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CA58-AC55-4825-AF7F-E66D437989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39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CA58-AC55-4825-AF7F-E66D437989D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2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1276" y="-157071"/>
            <a:ext cx="18547875" cy="1053716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782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3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18384253" cy="10287001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6784053" y="-15175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1BA4A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8600" y="274638"/>
            <a:ext cx="17678400" cy="9669462"/>
          </a:xfrm>
          <a:prstGeom prst="rect">
            <a:avLst/>
          </a:prstGeom>
          <a:solidFill>
            <a:schemeClr val="bg1"/>
          </a:solidFill>
          <a:ln>
            <a:solidFill>
              <a:srgbClr val="685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40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8283" y="419100"/>
            <a:ext cx="12463317" cy="952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reeform 3"/>
          <p:cNvSpPr/>
          <p:nvPr/>
        </p:nvSpPr>
        <p:spPr>
          <a:xfrm>
            <a:off x="11190458" y="-75853"/>
            <a:ext cx="9137162" cy="10514905"/>
          </a:xfrm>
          <a:custGeom>
            <a:avLst/>
            <a:gdLst/>
            <a:ahLst/>
            <a:cxnLst/>
            <a:rect l="l" t="t" r="r" b="b"/>
            <a:pathLst>
              <a:path w="9024473" h="10579329">
                <a:moveTo>
                  <a:pt x="0" y="0"/>
                </a:moveTo>
                <a:lnTo>
                  <a:pt x="9024472" y="0"/>
                </a:lnTo>
                <a:lnTo>
                  <a:pt x="9024472" y="10579329"/>
                </a:lnTo>
                <a:lnTo>
                  <a:pt x="0" y="10579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1362" t="-695" r="-7450" b="-993"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660763" y="2552023"/>
            <a:ext cx="68830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>
                <a:latin typeface="UTM Avo" panose="02040603050506020204" pitchFamily="18" charset="0"/>
              </a:rPr>
              <a:t>Bên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cửa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lớp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học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Có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cây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bàng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già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Tán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lá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xòe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ra</a:t>
            </a:r>
            <a:endParaRPr lang="en-GB" sz="4000" dirty="0">
              <a:latin typeface="UTM Avo" panose="02040603050506020204" pitchFamily="18" charset="0"/>
            </a:endParaRPr>
          </a:p>
          <a:p>
            <a:pPr algn="just"/>
            <a:r>
              <a:rPr lang="en-GB" sz="4000" dirty="0" err="1">
                <a:latin typeface="UTM Avo" panose="02040603050506020204" pitchFamily="18" charset="0"/>
              </a:rPr>
              <a:t>Như</a:t>
            </a:r>
            <a:r>
              <a:rPr lang="en-GB" sz="4000" dirty="0">
                <a:latin typeface="UTM Avo" panose="02040603050506020204" pitchFamily="18" charset="0"/>
              </a:rPr>
              <a:t> ô </a:t>
            </a:r>
            <a:r>
              <a:rPr lang="en-GB" sz="4000" dirty="0" err="1">
                <a:latin typeface="UTM Avo" panose="02040603050506020204" pitchFamily="18" charset="0"/>
              </a:rPr>
              <a:t>xanh</a:t>
            </a:r>
            <a:r>
              <a:rPr lang="en-GB" sz="4000" dirty="0">
                <a:latin typeface="UTM Avo" panose="02040603050506020204" pitchFamily="18" charset="0"/>
              </a:rPr>
              <a:t> </a:t>
            </a:r>
            <a:r>
              <a:rPr lang="en-GB" sz="4000" dirty="0" err="1">
                <a:latin typeface="UTM Avo" panose="02040603050506020204" pitchFamily="18" charset="0"/>
              </a:rPr>
              <a:t>mướt</a:t>
            </a:r>
            <a:r>
              <a:rPr lang="en-GB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813" y="5611850"/>
            <a:ext cx="63445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ghé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cửa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Nghe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giảng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buổi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sớm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mai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Quên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ngày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nắng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60038" y="2552023"/>
            <a:ext cx="9144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Cuối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tuần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vắng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vui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đùa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Tàn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bàng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ngơ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ngác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6599408" y="5635739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Thứ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hai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trở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tưng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bừng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Tán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vui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mừng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/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Vẫy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chào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GB" sz="4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lvl="0" algn="just"/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01" y="740112"/>
            <a:ext cx="11760119" cy="23449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48021" y="8805838"/>
            <a:ext cx="356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i="1" dirty="0">
                <a:solidFill>
                  <a:prstClr val="black"/>
                </a:solidFill>
                <a:latin typeface="UTM Avo" panose="02040603050506020204" pitchFamily="18" charset="0"/>
              </a:rPr>
              <a:t>(Minh </a:t>
            </a:r>
            <a:r>
              <a:rPr lang="en-GB" sz="40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Tâm</a:t>
            </a:r>
            <a:r>
              <a:rPr lang="en-GB" sz="4000" i="1" dirty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29150" y="6831972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10050" y="7505700"/>
            <a:ext cx="838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72050" y="8166395"/>
            <a:ext cx="1276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95108" y="3238500"/>
            <a:ext cx="12763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92249" y="6889122"/>
            <a:ext cx="12763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952208" y="7524750"/>
            <a:ext cx="127635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348021" y="6324600"/>
            <a:ext cx="60418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74</Words>
  <Application>Microsoft Office PowerPoint</Application>
  <PresentationFormat>Custom</PresentationFormat>
  <Paragraphs>18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Calibri</vt:lpstr>
      <vt:lpstr>UTM Avo</vt:lpstr>
      <vt:lpstr>Times New Roman</vt:lpstr>
      <vt:lpstr>Arial</vt:lpstr>
      <vt:lpstr>UVF Barmbrack</vt:lpstr>
      <vt:lpstr>SVN-Newton</vt:lpstr>
      <vt:lpstr>Office Theme</vt:lpstr>
      <vt:lpstr>1_Office Theme</vt:lpstr>
      <vt:lpstr>2_Office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Cay bang va lop học</dc:title>
  <dc:creator>HP</dc:creator>
  <cp:lastModifiedBy>Admin</cp:lastModifiedBy>
  <cp:revision>55</cp:revision>
  <dcterms:created xsi:type="dcterms:W3CDTF">2006-08-16T00:00:00Z</dcterms:created>
  <dcterms:modified xsi:type="dcterms:W3CDTF">2026-03-13T05:41:01Z</dcterms:modified>
  <dc:identifier>DAG8wQd3now</dc:identifier>
</cp:coreProperties>
</file>