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6" r:id="rId4"/>
    <p:sldId id="265" r:id="rId5"/>
    <p:sldId id="267" r:id="rId6"/>
    <p:sldId id="290" r:id="rId7"/>
    <p:sldId id="268" r:id="rId8"/>
    <p:sldId id="298" r:id="rId9"/>
    <p:sldId id="303" r:id="rId10"/>
    <p:sldId id="269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B4BD"/>
    <a:srgbClr val="E2634D"/>
    <a:srgbClr val="FDE154"/>
    <a:srgbClr val="F58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4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FC8F0-7058-4441-AB59-AEA7B52BA5AE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B24A4-56F5-416B-A83A-44344074F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4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94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4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1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4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3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24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04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3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14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B215FD-9266-BCE3-1340-C7CF9E87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DA149-6C87-2DB5-AAA0-9C6EF4FC0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8D7604-707B-102F-9250-01EC67AF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8CA75-3379-7280-6CD1-084A5D07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E98959-A263-35BC-6AE3-A00D6602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34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9DDA2E-0166-7416-AAF3-5FEAA475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691879-7559-E848-6B8F-B4284E3D9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9FA73B-45B0-BF67-CAC2-56784B87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D14D09-5AC4-C72D-8E18-54A96387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343B8D-112B-6DAF-023D-A54A3060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8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4C3CE-55C9-81A7-78BB-813D3C90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841A1D-563A-4852-9D94-891EF0D67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C64E3A-6AC6-278E-FFD2-ECAE4240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BA3E7-C193-E03D-D7F8-DBBA7497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94532B-9712-487A-6EC5-42E8E03D5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80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6A638-484D-17A3-718A-E5098146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DB6BDA-185A-0BB9-9AF6-DB9A46FC4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9CB6FD-123E-2805-F4F7-0BE9F451C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60528A-50B9-85D9-FCD3-39BCEFB4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C07ED3-B1A6-5CFD-6AA6-4F003611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B482E6-A927-9A13-703E-56A97B0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3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AD5A8-914E-A0D9-C264-33019745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0A758B-9EB2-7A7A-28F4-AB2F6E6BC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897540-01B9-C150-66A0-5E8885B0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BD0C43-5FA1-196D-3582-2AC05C2C3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162A42F-D3FD-F2D4-E921-0D22CDF39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6789EB5-2A61-AB28-95AE-2755C634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607145A-EF70-F464-1838-6DCC6C47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75D95F7-9A70-C096-E9BC-59248A6D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8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743A9-750B-5D7A-6977-4983D9F9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3694E5-7792-9CBE-850E-854C687A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29E112-D5E6-3E55-10FE-07AFFE51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6FAA50-BBA6-F411-35FB-90D2018A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6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311E11-AB95-89A6-12A0-5A6D7CBE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A35FDC-6B98-7CCD-2208-49061ED7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51CC08-19C4-3EDB-9315-8BC4A583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7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397BD6-73D6-F42A-8E7A-2998C6BB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E4C982-9B8F-23A0-B46D-82A62C534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D06401-BB84-0E03-818D-DED4D6097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28685A-1474-5300-8DE6-6A8AD434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5D07C9-2122-726C-5E63-FC54DE86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59B14-9214-D97D-C575-A89322F9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91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F576D-E3CD-6707-489B-61893124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94E636-95A9-73EF-1F55-2ECF9D868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5B6FD9-06D6-1145-9050-A12C9F515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E46CB4-7EC6-F41E-C827-B6ACC91A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B9A4EB-8D73-AB4C-CBAC-A0832640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45D9B4-9FA6-5BDA-6990-E211E64B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15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91D5-DEC3-0F0F-B5BF-2F9A891D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F974E7-F277-E5A7-B4AC-E3B9D63A6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8C3124-48F5-0A59-DBFF-2D65F178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A00261-8365-525D-EAE2-6D0F65F3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B1A5F0-68D9-9A39-FC39-C3A663D8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76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E0F733-680D-A5D0-F2E9-E806BAA6B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C9633F-258E-48A3-1ED1-1781AE5C0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65CBE5-81D6-F289-6112-6FF2604F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52435C-F8B1-4DBA-8875-FCB9D165D58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796879-CF57-94B4-5E85-0BDAD4CA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24868-4EB0-26B5-DCAB-03E5B2BD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FD6087A-6BC9-44A8-BC4E-9A0832BE8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3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6955C000-A1A8-4FBA-E349-F77C3D2C025D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3701B9-B90E-A5A3-762D-CC45C5EEDB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D7AC3E-4864-7E2F-5DAB-346B8A42369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2938D31-E395-0876-4654-4E29D0A7118F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98D484-3BA6-544B-BD51-5FA55DB37C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6B4A0C-3A10-8B8E-EC61-661E24FC6BE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3B1B31D-7561-D8B1-869E-ECD81CAA180C}"/>
              </a:ext>
            </a:extLst>
          </p:cNvPr>
          <p:cNvSpPr/>
          <p:nvPr userDrawn="1"/>
        </p:nvSpPr>
        <p:spPr>
          <a:xfrm>
            <a:off x="762000" y="518160"/>
            <a:ext cx="16855440" cy="9189720"/>
          </a:xfrm>
          <a:custGeom>
            <a:avLst/>
            <a:gdLst>
              <a:gd name="connsiteX0" fmla="*/ 0 w 11277600"/>
              <a:gd name="connsiteY0" fmla="*/ 4030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0 w 11277600"/>
              <a:gd name="connsiteY8" fmla="*/ 403061 h 6075680"/>
              <a:gd name="connsiteX0" fmla="*/ 60960 w 11277600"/>
              <a:gd name="connsiteY0" fmla="*/ 707861 h 6075680"/>
              <a:gd name="connsiteX1" fmla="*/ 403061 w 11277600"/>
              <a:gd name="connsiteY1" fmla="*/ 0 h 6075680"/>
              <a:gd name="connsiteX2" fmla="*/ 10874539 w 11277600"/>
              <a:gd name="connsiteY2" fmla="*/ 0 h 6075680"/>
              <a:gd name="connsiteX3" fmla="*/ 11277600 w 11277600"/>
              <a:gd name="connsiteY3" fmla="*/ 403061 h 6075680"/>
              <a:gd name="connsiteX4" fmla="*/ 11277600 w 11277600"/>
              <a:gd name="connsiteY4" fmla="*/ 5672619 h 6075680"/>
              <a:gd name="connsiteX5" fmla="*/ 10874539 w 11277600"/>
              <a:gd name="connsiteY5" fmla="*/ 6075680 h 6075680"/>
              <a:gd name="connsiteX6" fmla="*/ 403061 w 11277600"/>
              <a:gd name="connsiteY6" fmla="*/ 6075680 h 6075680"/>
              <a:gd name="connsiteX7" fmla="*/ 0 w 11277600"/>
              <a:gd name="connsiteY7" fmla="*/ 5672619 h 6075680"/>
              <a:gd name="connsiteX8" fmla="*/ 60960 w 11277600"/>
              <a:gd name="connsiteY8" fmla="*/ 707861 h 6075680"/>
              <a:gd name="connsiteX0" fmla="*/ 60960 w 11277600"/>
              <a:gd name="connsiteY0" fmla="*/ 758661 h 6126480"/>
              <a:gd name="connsiteX1" fmla="*/ 270981 w 11277600"/>
              <a:gd name="connsiteY1" fmla="*/ 0 h 6126480"/>
              <a:gd name="connsiteX2" fmla="*/ 10874539 w 11277600"/>
              <a:gd name="connsiteY2" fmla="*/ 50800 h 6126480"/>
              <a:gd name="connsiteX3" fmla="*/ 11277600 w 11277600"/>
              <a:gd name="connsiteY3" fmla="*/ 453861 h 6126480"/>
              <a:gd name="connsiteX4" fmla="*/ 11277600 w 11277600"/>
              <a:gd name="connsiteY4" fmla="*/ 5723419 h 6126480"/>
              <a:gd name="connsiteX5" fmla="*/ 10874539 w 11277600"/>
              <a:gd name="connsiteY5" fmla="*/ 6126480 h 6126480"/>
              <a:gd name="connsiteX6" fmla="*/ 403061 w 11277600"/>
              <a:gd name="connsiteY6" fmla="*/ 6126480 h 6126480"/>
              <a:gd name="connsiteX7" fmla="*/ 0 w 11277600"/>
              <a:gd name="connsiteY7" fmla="*/ 5723419 h 6126480"/>
              <a:gd name="connsiteX8" fmla="*/ 60960 w 11277600"/>
              <a:gd name="connsiteY8" fmla="*/ 758661 h 6126480"/>
              <a:gd name="connsiteX0" fmla="*/ 10160 w 11226800"/>
              <a:gd name="connsiteY0" fmla="*/ 758661 h 6126480"/>
              <a:gd name="connsiteX1" fmla="*/ 220181 w 11226800"/>
              <a:gd name="connsiteY1" fmla="*/ 0 h 6126480"/>
              <a:gd name="connsiteX2" fmla="*/ 10823739 w 11226800"/>
              <a:gd name="connsiteY2" fmla="*/ 50800 h 6126480"/>
              <a:gd name="connsiteX3" fmla="*/ 11226800 w 11226800"/>
              <a:gd name="connsiteY3" fmla="*/ 453861 h 6126480"/>
              <a:gd name="connsiteX4" fmla="*/ 11226800 w 11226800"/>
              <a:gd name="connsiteY4" fmla="*/ 5723419 h 6126480"/>
              <a:gd name="connsiteX5" fmla="*/ 10823739 w 11226800"/>
              <a:gd name="connsiteY5" fmla="*/ 6126480 h 6126480"/>
              <a:gd name="connsiteX6" fmla="*/ 352261 w 11226800"/>
              <a:gd name="connsiteY6" fmla="*/ 6126480 h 6126480"/>
              <a:gd name="connsiteX7" fmla="*/ 0 w 11226800"/>
              <a:gd name="connsiteY7" fmla="*/ 5692939 h 6126480"/>
              <a:gd name="connsiteX8" fmla="*/ 10160 w 11226800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26800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29422"/>
              <a:gd name="connsiteY0" fmla="*/ 758661 h 6126480"/>
              <a:gd name="connsiteX1" fmla="*/ 220181 w 11329422"/>
              <a:gd name="connsiteY1" fmla="*/ 0 h 6126480"/>
              <a:gd name="connsiteX2" fmla="*/ 10823739 w 11329422"/>
              <a:gd name="connsiteY2" fmla="*/ 50800 h 6126480"/>
              <a:gd name="connsiteX3" fmla="*/ 11329422 w 11329422"/>
              <a:gd name="connsiteY3" fmla="*/ 514821 h 6126480"/>
              <a:gd name="connsiteX4" fmla="*/ 11267849 w 11329422"/>
              <a:gd name="connsiteY4" fmla="*/ 5723419 h 6126480"/>
              <a:gd name="connsiteX5" fmla="*/ 10823739 w 11329422"/>
              <a:gd name="connsiteY5" fmla="*/ 6126480 h 6126480"/>
              <a:gd name="connsiteX6" fmla="*/ 352261 w 11329422"/>
              <a:gd name="connsiteY6" fmla="*/ 6126480 h 6126480"/>
              <a:gd name="connsiteX7" fmla="*/ 0 w 11329422"/>
              <a:gd name="connsiteY7" fmla="*/ 5692939 h 6126480"/>
              <a:gd name="connsiteX8" fmla="*/ 10160 w 11329422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  <a:gd name="connsiteX0" fmla="*/ 10160 w 11349946"/>
              <a:gd name="connsiteY0" fmla="*/ 758661 h 6126480"/>
              <a:gd name="connsiteX1" fmla="*/ 220181 w 11349946"/>
              <a:gd name="connsiteY1" fmla="*/ 0 h 6126480"/>
              <a:gd name="connsiteX2" fmla="*/ 10823739 w 11349946"/>
              <a:gd name="connsiteY2" fmla="*/ 50800 h 6126480"/>
              <a:gd name="connsiteX3" fmla="*/ 11329422 w 11349946"/>
              <a:gd name="connsiteY3" fmla="*/ 514821 h 6126480"/>
              <a:gd name="connsiteX4" fmla="*/ 11349946 w 11349946"/>
              <a:gd name="connsiteY4" fmla="*/ 5713259 h 6126480"/>
              <a:gd name="connsiteX5" fmla="*/ 10823739 w 11349946"/>
              <a:gd name="connsiteY5" fmla="*/ 6126480 h 6126480"/>
              <a:gd name="connsiteX6" fmla="*/ 352261 w 11349946"/>
              <a:gd name="connsiteY6" fmla="*/ 6126480 h 6126480"/>
              <a:gd name="connsiteX7" fmla="*/ 0 w 11349946"/>
              <a:gd name="connsiteY7" fmla="*/ 5692939 h 6126480"/>
              <a:gd name="connsiteX8" fmla="*/ 10160 w 11349946"/>
              <a:gd name="connsiteY8" fmla="*/ 758661 h 612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9946" h="6126480">
                <a:moveTo>
                  <a:pt x="10160" y="758661"/>
                </a:moveTo>
                <a:cubicBezTo>
                  <a:pt x="10160" y="536057"/>
                  <a:pt x="-2423" y="0"/>
                  <a:pt x="220181" y="0"/>
                </a:cubicBezTo>
                <a:lnTo>
                  <a:pt x="10823739" y="50800"/>
                </a:lnTo>
                <a:cubicBezTo>
                  <a:pt x="11046343" y="50800"/>
                  <a:pt x="11329422" y="292217"/>
                  <a:pt x="11329422" y="514821"/>
                </a:cubicBezTo>
                <a:cubicBezTo>
                  <a:pt x="11336263" y="2247634"/>
                  <a:pt x="11199435" y="3980446"/>
                  <a:pt x="11349946" y="5713259"/>
                </a:cubicBezTo>
                <a:cubicBezTo>
                  <a:pt x="11349946" y="5935863"/>
                  <a:pt x="11046343" y="6126480"/>
                  <a:pt x="10823739" y="6126480"/>
                </a:cubicBezTo>
                <a:lnTo>
                  <a:pt x="352261" y="6126480"/>
                </a:lnTo>
                <a:cubicBezTo>
                  <a:pt x="129657" y="6126480"/>
                  <a:pt x="0" y="5915543"/>
                  <a:pt x="0" y="5692939"/>
                </a:cubicBezTo>
                <a:cubicBezTo>
                  <a:pt x="0" y="3936420"/>
                  <a:pt x="10160" y="2515180"/>
                  <a:pt x="10160" y="758661"/>
                </a:cubicBezTo>
                <a:close/>
              </a:path>
            </a:pathLst>
          </a:cu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EDC4DAEB-18C2-99E2-6E2A-3C2D0D1998FF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53B02A-E9A7-AD73-9E40-A76B6E013D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A8C405-DA15-A60C-BFAB-EC238FBEE6A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9CD88F-4E2F-FC2E-382A-98B2BD74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71" y="16864"/>
            <a:ext cx="17594581" cy="10095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378795C-A08A-F9B9-2C4A-59C03B6A3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FA7B5F-5645-233D-BE26-B5C77ECA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6400" y="342900"/>
            <a:ext cx="14325600" cy="36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652A4A4-6440-3639-4CFC-1575ADD9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22E5ED-BAB8-B855-52B5-5B0A012F02BB}"/>
              </a:ext>
            </a:extLst>
          </p:cNvPr>
          <p:cNvSpPr txBox="1"/>
          <p:nvPr/>
        </p:nvSpPr>
        <p:spPr>
          <a:xfrm>
            <a:off x="609600" y="816231"/>
            <a:ext cx="1706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6. Quan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sát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tranh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và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dùng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từ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ngữ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khung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để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nói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theo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tranh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ea typeface="Hussar Bold"/>
              <a:cs typeface="Hussar Bold"/>
              <a:sym typeface="Hussar Bol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826E03C-B104-AC04-5550-BBC44E309B1B}"/>
              </a:ext>
            </a:extLst>
          </p:cNvPr>
          <p:cNvGrpSpPr/>
          <p:nvPr/>
        </p:nvGrpSpPr>
        <p:grpSpPr>
          <a:xfrm>
            <a:off x="4865481" y="2787984"/>
            <a:ext cx="9008068" cy="1143000"/>
            <a:chOff x="5450031" y="1790700"/>
            <a:chExt cx="9008068" cy="1143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6DA07D4-7B6F-72AC-710D-39CFC5359867}"/>
                </a:ext>
              </a:extLst>
            </p:cNvPr>
            <p:cNvSpPr/>
            <p:nvPr/>
          </p:nvSpPr>
          <p:spPr>
            <a:xfrm>
              <a:off x="5473477" y="1790700"/>
              <a:ext cx="8984622" cy="1143000"/>
            </a:xfrm>
            <a:prstGeom prst="roundRect">
              <a:avLst>
                <a:gd name="adj" fmla="val 35129"/>
              </a:avLst>
            </a:prstGeom>
            <a:solidFill>
              <a:srgbClr val="E2634D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5450031" y="2257055"/>
              <a:ext cx="4218453" cy="447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Inter"/>
                  <a:cs typeface="Inter"/>
                  <a:sym typeface="Inter"/>
                </a:rPr>
                <a:t>âu</a:t>
              </a:r>
              <a:r>
                <a:rPr lang="en-US" sz="5400" b="1" dirty="0">
                  <a:solidFill>
                    <a:schemeClr val="bg1"/>
                  </a:solidFill>
                  <a:latin typeface="UTM Avo" panose="02040603050506020204" pitchFamily="18" charset="0"/>
                  <a:ea typeface="Inter"/>
                  <a:cs typeface="Inter"/>
                  <a:sym typeface="Inter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Inter"/>
                  <a:cs typeface="Inter"/>
                  <a:sym typeface="Inter"/>
                </a:rPr>
                <a:t>yếm</a:t>
              </a:r>
              <a:endParaRPr lang="en-US" sz="5400" b="1" dirty="0">
                <a:solidFill>
                  <a:schemeClr val="bg1"/>
                </a:solidFill>
                <a:latin typeface="UTM Avo" panose="02040603050506020204" pitchFamily="18" charset="0"/>
                <a:ea typeface="Inter"/>
                <a:cs typeface="Inter"/>
                <a:sym typeface="Inter"/>
              </a:endParaRPr>
            </a:p>
          </p:txBody>
        </p:sp>
        <p:sp>
          <p:nvSpPr>
            <p:cNvPr id="18" name="TextBox 12"/>
            <p:cNvSpPr txBox="1"/>
            <p:nvPr/>
          </p:nvSpPr>
          <p:spPr>
            <a:xfrm>
              <a:off x="9697792" y="2242627"/>
              <a:ext cx="4372411" cy="4767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1"/>
                </a:lnSpc>
              </a:pPr>
              <a:r>
                <a:rPr lang="en-US" sz="5400" b="1" spc="119" dirty="0" err="1">
                  <a:solidFill>
                    <a:schemeClr val="bg1"/>
                  </a:solidFill>
                  <a:latin typeface="UTM Avo" panose="02040603050506020204" pitchFamily="18" charset="0"/>
                  <a:ea typeface="Sniglet"/>
                  <a:cs typeface="Sniglet"/>
                  <a:sym typeface="Sniglet"/>
                </a:rPr>
                <a:t>chúc</a:t>
              </a:r>
              <a:r>
                <a:rPr lang="en-US" sz="5400" b="1" spc="119" dirty="0">
                  <a:solidFill>
                    <a:schemeClr val="bg1"/>
                  </a:solidFill>
                  <a:latin typeface="UTM Avo" panose="02040603050506020204" pitchFamily="18" charset="0"/>
                  <a:ea typeface="Sniglet"/>
                  <a:cs typeface="Sniglet"/>
                  <a:sym typeface="Sniglet"/>
                </a:rPr>
                <a:t> </a:t>
              </a:r>
              <a:r>
                <a:rPr lang="en-US" sz="5400" b="1" spc="119" dirty="0" err="1">
                  <a:solidFill>
                    <a:schemeClr val="bg1"/>
                  </a:solidFill>
                  <a:latin typeface="UTM Avo" panose="02040603050506020204" pitchFamily="18" charset="0"/>
                  <a:ea typeface="Sniglet"/>
                  <a:cs typeface="Sniglet"/>
                  <a:sym typeface="Sniglet"/>
                </a:rPr>
                <a:t>mừng</a:t>
              </a:r>
              <a:endParaRPr lang="en-US" sz="5400" b="1" spc="119" dirty="0">
                <a:solidFill>
                  <a:schemeClr val="bg1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79E7CB-C180-322C-1BD2-151A66782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5" y="4386661"/>
            <a:ext cx="7924675" cy="5073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96D507-21EF-611A-0DCE-6C65D3031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74523"/>
            <a:ext cx="7967685" cy="5100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76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28922A2-B056-A692-4EEA-4633E5DBD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F6F661-D6D5-003B-24D5-825759B3B185}"/>
              </a:ext>
            </a:extLst>
          </p:cNvPr>
          <p:cNvSpPr txBox="1"/>
          <p:nvPr/>
        </p:nvSpPr>
        <p:spPr>
          <a:xfrm>
            <a:off x="586154" y="1513389"/>
            <a:ext cx="16459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30338" algn="just"/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Các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bạn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đều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thích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bức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tranh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bông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hoa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bốn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cánh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.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Bức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tranh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được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treo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ở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góc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sáng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tạo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của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lớp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435BCF-1DE9-000F-791D-D732D141F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24300"/>
            <a:ext cx="8915400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29686B-4787-17C1-508B-6FA08A8FA4A3}"/>
              </a:ext>
            </a:extLst>
          </p:cNvPr>
          <p:cNvSpPr txBox="1"/>
          <p:nvPr/>
        </p:nvSpPr>
        <p:spPr>
          <a:xfrm>
            <a:off x="586154" y="419100"/>
            <a:ext cx="6349777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7. Nghe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Hussar Bold"/>
                <a:cs typeface="Hussar Bold"/>
                <a:sym typeface="Hussar Bold"/>
              </a:rPr>
              <a:t>viết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Hussar Bold"/>
              <a:cs typeface="Hussar Bold"/>
              <a:sym typeface="Hussar Bold"/>
            </a:endParaRPr>
          </a:p>
        </p:txBody>
      </p:sp>
    </p:spTree>
    <p:extLst>
      <p:ext uri="{BB962C8B-B14F-4D97-AF65-F5344CB8AC3E}">
        <p14:creationId xmlns:p14="http://schemas.microsoft.com/office/powerpoint/2010/main" val="300762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F1890FA-8C92-F685-5C00-827B8803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B5859C-6D12-1A65-C0FF-278BFC5AB2F8}"/>
              </a:ext>
            </a:extLst>
          </p:cNvPr>
          <p:cNvSpPr txBox="1"/>
          <p:nvPr/>
        </p:nvSpPr>
        <p:spPr>
          <a:xfrm>
            <a:off x="914400" y="800100"/>
            <a:ext cx="9753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7. Nghe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ADC6A2-78B7-8363-FB71-1F04E0BFF4D8}"/>
              </a:ext>
            </a:extLst>
          </p:cNvPr>
          <p:cNvSpPr txBox="1"/>
          <p:nvPr/>
        </p:nvSpPr>
        <p:spPr>
          <a:xfrm>
            <a:off x="1219200" y="1815763"/>
            <a:ext cx="156484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30338" algn="just"/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Các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bạn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đều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thích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bức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tranh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bông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hoa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bốn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cánh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.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Bức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tranh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được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treo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ở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góc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sáng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tạo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của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5400" dirty="0" err="1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lớp</a:t>
            </a:r>
            <a:r>
              <a:rPr lang="en-US" sz="5400" dirty="0">
                <a:solidFill>
                  <a:srgbClr val="32323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AF9E1A-C061-B47C-B6E8-CB239CB3CAD3}"/>
              </a:ext>
            </a:extLst>
          </p:cNvPr>
          <p:cNvSpPr txBox="1"/>
          <p:nvPr/>
        </p:nvSpPr>
        <p:spPr>
          <a:xfrm>
            <a:off x="1420368" y="5292727"/>
            <a:ext cx="9247632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 algn="just">
              <a:buFontTx/>
              <a:buChar char="-"/>
            </a:pPr>
            <a:r>
              <a:rPr lang="en-US" sz="5400" dirty="0" err="1">
                <a:latin typeface="UTM Avo" panose="02040603050506020204" pitchFamily="18" charset="0"/>
              </a:rPr>
              <a:t>Viết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lùi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đầu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dòng</a:t>
            </a:r>
            <a:endParaRPr lang="en-US" sz="5400" dirty="0">
              <a:latin typeface="UTM Avo" panose="02040603050506020204" pitchFamily="18" charset="0"/>
            </a:endParaRPr>
          </a:p>
          <a:p>
            <a:pPr marL="857250" indent="-857250" algn="just">
              <a:buFontTx/>
              <a:buChar char="-"/>
            </a:pPr>
            <a:r>
              <a:rPr lang="en-US" sz="5400" dirty="0" err="1">
                <a:latin typeface="UTM Avo" panose="02040603050506020204" pitchFamily="18" charset="0"/>
              </a:rPr>
              <a:t>Viết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hoa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chữ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đầu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Kết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thúc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có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dấu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chấm</a:t>
            </a:r>
            <a:r>
              <a:rPr lang="en-US" sz="5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2C637A-BF1B-48BD-3F00-33DE65CDD0F6}"/>
              </a:ext>
            </a:extLst>
          </p:cNvPr>
          <p:cNvSpPr txBox="1"/>
          <p:nvPr/>
        </p:nvSpPr>
        <p:spPr>
          <a:xfrm>
            <a:off x="11762232" y="6001986"/>
            <a:ext cx="5105400" cy="1005840"/>
          </a:xfrm>
          <a:prstGeom prst="rect">
            <a:avLst/>
          </a:prstGeom>
          <a:solidFill>
            <a:srgbClr val="FFB4BD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bức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u="sng" dirty="0" err="1">
                <a:latin typeface="UTM Avo" panose="02040603050506020204" pitchFamily="18" charset="0"/>
              </a:rPr>
              <a:t>tr</a:t>
            </a:r>
            <a:r>
              <a:rPr lang="en-US" sz="5400" b="1" dirty="0" err="1">
                <a:latin typeface="UTM Avo" panose="02040603050506020204" pitchFamily="18" charset="0"/>
              </a:rPr>
              <a:t>anh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A3242D-D193-F477-BAF6-889F5740F0AC}"/>
              </a:ext>
            </a:extLst>
          </p:cNvPr>
          <p:cNvSpPr txBox="1"/>
          <p:nvPr/>
        </p:nvSpPr>
        <p:spPr>
          <a:xfrm>
            <a:off x="11762232" y="7360603"/>
            <a:ext cx="5117123" cy="1005840"/>
          </a:xfrm>
          <a:prstGeom prst="rect">
            <a:avLst/>
          </a:prstGeom>
          <a:solidFill>
            <a:srgbClr val="FFB4BD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3C7340-2EED-417A-A35E-39B4C3692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4794903"/>
            <a:ext cx="393835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9711293-6633-F7C4-E2D3-D04685D83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3B15CB-518D-B652-8229-83756C71B5E7}"/>
              </a:ext>
            </a:extLst>
          </p:cNvPr>
          <p:cNvSpPr txBox="1"/>
          <p:nvPr/>
        </p:nvSpPr>
        <p:spPr>
          <a:xfrm>
            <a:off x="1053988" y="868868"/>
            <a:ext cx="9753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7. Nghe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7E1E18-9FCB-F351-3DC4-57EF6D967935}"/>
              </a:ext>
            </a:extLst>
          </p:cNvPr>
          <p:cNvSpPr txBox="1"/>
          <p:nvPr/>
        </p:nvSpPr>
        <p:spPr>
          <a:xfrm>
            <a:off x="3092339" y="2472035"/>
            <a:ext cx="5275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Tư</a:t>
            </a:r>
            <a:r>
              <a:rPr lang="en-US" sz="54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thế</a:t>
            </a:r>
            <a:r>
              <a:rPr lang="en-US" sz="54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ngồi</a:t>
            </a:r>
            <a:r>
              <a:rPr lang="en-US" sz="5400" b="1" dirty="0">
                <a:solidFill>
                  <a:srgbClr val="E83F2C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E83F2C"/>
                </a:solidFill>
                <a:latin typeface="UTM Avo" panose="02040603050506020204" pitchFamily="18" charset="0"/>
              </a:rPr>
              <a:t>viết</a:t>
            </a:r>
            <a:endParaRPr lang="en-US" sz="5400" b="1" dirty="0">
              <a:solidFill>
                <a:srgbClr val="E83F2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EB7548-D465-EC3F-99D8-8F016D0EE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"/>
          <a:stretch/>
        </p:blipFill>
        <p:spPr>
          <a:xfrm>
            <a:off x="10972800" y="2933700"/>
            <a:ext cx="6477000" cy="5015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DBF28C-AE40-2B14-A5BA-D33460B9F13D}"/>
              </a:ext>
            </a:extLst>
          </p:cNvPr>
          <p:cNvSpPr txBox="1"/>
          <p:nvPr/>
        </p:nvSpPr>
        <p:spPr>
          <a:xfrm>
            <a:off x="1269777" y="3554711"/>
            <a:ext cx="93220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Lưng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thẳng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Mắt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25-30 cm</a:t>
            </a: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Cầm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phấn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bằng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ngón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Hai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mép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bảng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  <a:p>
            <a:pPr marL="685800" indent="-685800" algn="just">
              <a:buFont typeface="Wingdings" panose="05000000000000000000" pitchFamily="2" charset="2"/>
              <a:buChar char="§"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ngực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viết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3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BB03F46-82DC-A94F-CA9C-893372A8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142589CE-9B15-C604-D382-489D575B00AD}"/>
              </a:ext>
            </a:extLst>
          </p:cNvPr>
          <p:cNvSpPr txBox="1"/>
          <p:nvPr/>
        </p:nvSpPr>
        <p:spPr>
          <a:xfrm>
            <a:off x="807851" y="1192934"/>
            <a:ext cx="16672297" cy="493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8)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Chọn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chữ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phù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hợp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thay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cho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bông</a:t>
            </a:r>
            <a:r>
              <a:rPr lang="en-US" sz="6000" b="1" dirty="0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6000" b="1" dirty="0" err="1">
                <a:solidFill>
                  <a:srgbClr val="E2634D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hoa</a:t>
            </a:r>
            <a:endParaRPr lang="en-US" sz="6000" b="1" dirty="0">
              <a:solidFill>
                <a:srgbClr val="E2634D"/>
              </a:solidFill>
              <a:latin typeface="UTM Avo" panose="02040603050506020204" pitchFamily="18" charset="0"/>
              <a:ea typeface="Telegraf"/>
              <a:cs typeface="Telegraf"/>
              <a:sym typeface="Telegraf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06E8D9BD-D199-51A7-F356-AEE8FD1282C2}"/>
              </a:ext>
            </a:extLst>
          </p:cNvPr>
          <p:cNvSpPr txBox="1"/>
          <p:nvPr/>
        </p:nvSpPr>
        <p:spPr>
          <a:xfrm>
            <a:off x="807851" y="2353164"/>
            <a:ext cx="5248871" cy="54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6000" b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a. </a:t>
            </a:r>
            <a:r>
              <a:rPr lang="en-US" sz="6000" b="1" i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n</a:t>
            </a:r>
            <a:r>
              <a:rPr lang="en-US" sz="6000" b="1" spc="44" dirty="0">
                <a:solidFill>
                  <a:srgbClr val="3C3B3A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hay /?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B3C81A3F-2840-9B2C-2DB7-BD75A9D6E217}"/>
              </a:ext>
            </a:extLst>
          </p:cNvPr>
          <p:cNvSpPr txBox="1"/>
          <p:nvPr/>
        </p:nvSpPr>
        <p:spPr>
          <a:xfrm>
            <a:off x="2590800" y="3839106"/>
            <a:ext cx="3942213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n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ắn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nót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683B5393-73D3-F0C7-0F7C-63D2D9D7CE47}"/>
              </a:ext>
            </a:extLst>
          </p:cNvPr>
          <p:cNvSpPr txBox="1"/>
          <p:nvPr/>
        </p:nvSpPr>
        <p:spPr>
          <a:xfrm>
            <a:off x="7222544" y="3863151"/>
            <a:ext cx="4464116" cy="461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ánh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n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ắng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D9EE2995-98E2-3F3E-B5EE-22A69D430B6C}"/>
              </a:ext>
            </a:extLst>
          </p:cNvPr>
          <p:cNvSpPr txBox="1"/>
          <p:nvPr/>
        </p:nvSpPr>
        <p:spPr>
          <a:xfrm>
            <a:off x="1291819" y="5331181"/>
            <a:ext cx="5248871" cy="560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b. </a:t>
            </a:r>
            <a:r>
              <a:rPr lang="en-US" sz="6000" b="1" i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</a:t>
            </a: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hay </a:t>
            </a:r>
            <a:r>
              <a:rPr lang="en-US" sz="6000" b="1" i="1" spc="61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gh</a:t>
            </a:r>
            <a:r>
              <a:rPr lang="en-US" sz="6000" b="1" spc="6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?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xmlns="" id="{2DADD427-72EF-C78B-6BD5-17900A70B313}"/>
              </a:ext>
            </a:extLst>
          </p:cNvPr>
          <p:cNvSpPr txBox="1"/>
          <p:nvPr/>
        </p:nvSpPr>
        <p:spPr>
          <a:xfrm>
            <a:off x="1922640" y="6819900"/>
            <a:ext cx="4590477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1"/>
              </a:lnSpc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gh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i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chép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DB68567B-44DD-A2C2-2091-3152A1607BA9}"/>
              </a:ext>
            </a:extLst>
          </p:cNvPr>
          <p:cNvSpPr txBox="1"/>
          <p:nvPr/>
        </p:nvSpPr>
        <p:spPr>
          <a:xfrm>
            <a:off x="6779108" y="6868939"/>
            <a:ext cx="4925137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g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ần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Quicksand"/>
                <a:cs typeface="Quicksand"/>
                <a:sym typeface="Quicksand"/>
              </a:rPr>
              <a:t>gũi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A584467E-5857-ED71-4255-D78849D2172A}"/>
              </a:ext>
            </a:extLst>
          </p:cNvPr>
          <p:cNvSpPr txBox="1"/>
          <p:nvPr/>
        </p:nvSpPr>
        <p:spPr>
          <a:xfrm>
            <a:off x="12801600" y="3839106"/>
            <a:ext cx="4380237" cy="509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3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im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l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Sniglet"/>
                <a:cs typeface="Sniglet"/>
                <a:sym typeface="Sniglet"/>
              </a:rPr>
              <a:t>ặng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4FFEA1-5C41-7974-B69E-E77A1C5454BA}"/>
              </a:ext>
            </a:extLst>
          </p:cNvPr>
          <p:cNvSpPr txBox="1"/>
          <p:nvPr/>
        </p:nvSpPr>
        <p:spPr>
          <a:xfrm>
            <a:off x="12191999" y="6822772"/>
            <a:ext cx="4380237" cy="602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gọn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g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Sniglet"/>
                <a:cs typeface="Sniglet"/>
                <a:sym typeface="Sniglet"/>
              </a:rPr>
              <a:t>àng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Sniglet"/>
              <a:cs typeface="Sniglet"/>
              <a:sym typeface="Snigle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FE0D8D-3A5B-CB5D-F5EF-35C9BBA6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0" y="7942396"/>
            <a:ext cx="3901703" cy="1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5A14A5-AD48-5323-9816-B50CAB153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730500"/>
            <a:ext cx="10134600" cy="67564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3ACE70D9-6195-BC9C-8A1A-6E1F84C3C60B}"/>
              </a:ext>
            </a:extLst>
          </p:cNvPr>
          <p:cNvSpPr txBox="1"/>
          <p:nvPr/>
        </p:nvSpPr>
        <p:spPr>
          <a:xfrm>
            <a:off x="1219200" y="800100"/>
            <a:ext cx="158496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9)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bức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tranh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bè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,…)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đặt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tên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cho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bức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tranh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vẽ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Telegraf"/>
                <a:cs typeface="Telegraf"/>
                <a:sym typeface="Telegraf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77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190</Words>
  <Application>Microsoft Office PowerPoint</Application>
  <PresentationFormat>Custom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Quicksand</vt:lpstr>
      <vt:lpstr>Aptos</vt:lpstr>
      <vt:lpstr>Arial</vt:lpstr>
      <vt:lpstr>Sniglet</vt:lpstr>
      <vt:lpstr>Calibri</vt:lpstr>
      <vt:lpstr>Aptos Display</vt:lpstr>
      <vt:lpstr>Times New Roman</vt:lpstr>
      <vt:lpstr>SVN-Newton</vt:lpstr>
      <vt:lpstr>Inter</vt:lpstr>
      <vt:lpstr>Calibri Light</vt:lpstr>
      <vt:lpstr>Wingdings</vt:lpstr>
      <vt:lpstr>UTM Avo</vt:lpstr>
      <vt:lpstr>Telegraf</vt:lpstr>
      <vt:lpstr>Hussar Bold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Nụ hôn trên bàn tay</dc:title>
  <dc:creator>ADMIN</dc:creator>
  <cp:lastModifiedBy>Admin</cp:lastModifiedBy>
  <cp:revision>10</cp:revision>
  <dcterms:created xsi:type="dcterms:W3CDTF">2006-08-16T00:00:00Z</dcterms:created>
  <dcterms:modified xsi:type="dcterms:W3CDTF">2026-03-13T03:55:40Z</dcterms:modified>
  <dc:identifier>DAG71-Z9EDs</dc:identifier>
</cp:coreProperties>
</file>