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00" r:id="rId2"/>
    <p:sldId id="349" r:id="rId3"/>
    <p:sldId id="302" r:id="rId4"/>
    <p:sldId id="292" r:id="rId5"/>
    <p:sldId id="425" r:id="rId6"/>
    <p:sldId id="426" r:id="rId7"/>
    <p:sldId id="427" r:id="rId8"/>
    <p:sldId id="455" r:id="rId9"/>
    <p:sldId id="456" r:id="rId10"/>
    <p:sldId id="334" r:id="rId11"/>
    <p:sldId id="356" r:id="rId12"/>
    <p:sldId id="457" r:id="rId13"/>
    <p:sldId id="458" r:id="rId14"/>
    <p:sldId id="454" r:id="rId15"/>
    <p:sldId id="384" r:id="rId16"/>
    <p:sldId id="374" r:id="rId17"/>
    <p:sldId id="459" r:id="rId18"/>
    <p:sldId id="460" r:id="rId19"/>
    <p:sldId id="461" r:id="rId20"/>
    <p:sldId id="462" r:id="rId21"/>
    <p:sldId id="463" r:id="rId22"/>
    <p:sldId id="366" r:id="rId23"/>
    <p:sldId id="464" r:id="rId24"/>
    <p:sldId id="465" r:id="rId25"/>
    <p:sldId id="466" r:id="rId26"/>
    <p:sldId id="467" r:id="rId27"/>
    <p:sldId id="405" r:id="rId28"/>
    <p:sldId id="406" r:id="rId29"/>
    <p:sldId id="407" r:id="rId30"/>
    <p:sldId id="295" r:id="rId31"/>
    <p:sldId id="329" r:id="rId32"/>
    <p:sldId id="34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97" autoAdjust="0"/>
    <p:restoredTop sz="89425" autoAdjust="0"/>
  </p:normalViewPr>
  <p:slideViewPr>
    <p:cSldViewPr snapToGrid="0">
      <p:cViewPr varScale="1">
        <p:scale>
          <a:sx n="160" d="100"/>
          <a:sy n="160" d="100"/>
        </p:scale>
        <p:origin x="992" y="19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/>
              <a:t>Click chữ cái bên dưới </a:t>
            </a:r>
            <a:r>
              <a:rPr lang="vi-VN" altLang="en-US" u="heavy"/>
              <a:t>để hiện đáp án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chữ cái bên dưới </a:t>
            </a:r>
            <a:r>
              <a:rPr lang="vi-VN" altLang="en-US" u="heavy">
                <a:sym typeface="+mn-ea"/>
              </a:rPr>
              <a:t>để hiện đáp án</a:t>
            </a:r>
            <a:endParaRPr lang="vi-VN" altLang="en-US" u="heavy"/>
          </a:p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chữ cái bên dưới </a:t>
            </a:r>
            <a:r>
              <a:rPr lang="vi-VN" altLang="en-US" u="heavy">
                <a:sym typeface="+mn-ea"/>
              </a:rPr>
              <a:t>để hiện đáp án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/>
              <a:t>Click vào đáp án đúng bên dưới góc trái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đáp án đúng bên dưới góc trái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đáp án đúng bên dưới góc trái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đáp án đúng bên dưới góc trái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Click vào đáp án đúng bên dưới góc trái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vi-VN" altLang="en-US" dirty="0"/>
              <a:t> biểu tượng để nghe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Click</a:t>
            </a:r>
            <a:r>
              <a:rPr lang="vi-VN" altLang="en-US" dirty="0">
                <a:sym typeface="+mn-ea"/>
              </a:rPr>
              <a:t> biểu tượng để 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Click</a:t>
            </a:r>
            <a:r>
              <a:rPr lang="vi-VN" altLang="en-US" dirty="0">
                <a:sym typeface="+mn-ea"/>
              </a:rPr>
              <a:t> biểu tượng để 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4C83-0843-44C2-958E-F38B60ADD49B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FB96-8D94-4DBB-85C6-FB05890375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15144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r>
              <a:rPr lang="vi-VN" altLang="en-US" sz="1800" b="1">
                <a:solidFill>
                  <a:schemeClr val="bg1"/>
                </a:solidFill>
              </a:rPr>
              <a:t>: TOYS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3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audio12.wav"/><Relationship Id="rId11" Type="http://schemas.openxmlformats.org/officeDocument/2006/relationships/image" Target="../media/image28.png"/><Relationship Id="rId5" Type="http://schemas.openxmlformats.org/officeDocument/2006/relationships/audio" Target="../media/audio11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10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2.wav"/><Relationship Id="rId12" Type="http://schemas.openxmlformats.org/officeDocument/2006/relationships/image" Target="../media/image36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audio" Target="../media/audio11.wav"/><Relationship Id="rId11" Type="http://schemas.openxmlformats.org/officeDocument/2006/relationships/image" Target="../media/image35.png"/><Relationship Id="rId5" Type="http://schemas.openxmlformats.org/officeDocument/2006/relationships/audio" Target="../media/audio10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2.wav"/><Relationship Id="rId12" Type="http://schemas.openxmlformats.org/officeDocument/2006/relationships/image" Target="../media/image39.png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audio11.wav"/><Relationship Id="rId11" Type="http://schemas.openxmlformats.org/officeDocument/2006/relationships/image" Target="../media/image38.png"/><Relationship Id="rId5" Type="http://schemas.openxmlformats.org/officeDocument/2006/relationships/audio" Target="../media/audio10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2.wav"/><Relationship Id="rId12" Type="http://schemas.openxmlformats.org/officeDocument/2006/relationships/image" Target="../media/image42.png"/><Relationship Id="rId17" Type="http://schemas.openxmlformats.org/officeDocument/2006/relationships/image" Target="../media/image33.png"/><Relationship Id="rId2" Type="http://schemas.openxmlformats.org/officeDocument/2006/relationships/audio" Target="../media/media4.mp3"/><Relationship Id="rId16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audio" Target="../media/audio11.wav"/><Relationship Id="rId11" Type="http://schemas.openxmlformats.org/officeDocument/2006/relationships/image" Target="../media/image41.png"/><Relationship Id="rId5" Type="http://schemas.openxmlformats.org/officeDocument/2006/relationships/audio" Target="../media/audio10.wav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4" y="361950"/>
            <a:ext cx="12229324" cy="5983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3.3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104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01"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24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205" y="464244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Listen and write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8047" y="3942190"/>
            <a:ext cx="872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Put the ball on the bed.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7915" y="1844566"/>
            <a:ext cx="5619244" cy="78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9807" y="1915537"/>
            <a:ext cx="10878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  _______ _______ </a:t>
            </a:r>
            <a:r>
              <a:rPr lang="en-US" sz="3600">
                <a:solidFill>
                  <a:srgbClr val="FF0000"/>
                </a:solidFill>
              </a:rPr>
              <a:t>______  _______ bed.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65" y="364204"/>
            <a:ext cx="1018120" cy="96325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521190" y="711835"/>
            <a:ext cx="24428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t the ball on the b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24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205" y="464244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Listen and write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8047" y="3942190"/>
            <a:ext cx="872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Put the doll under the table.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7915" y="1844566"/>
            <a:ext cx="5619244" cy="78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9807" y="1915537"/>
            <a:ext cx="10878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______  </a:t>
            </a:r>
            <a:r>
              <a:rPr lang="en-US" sz="5400">
                <a:solidFill>
                  <a:srgbClr val="FF0000"/>
                </a:solidFill>
              </a:rPr>
              <a:t>the</a:t>
            </a:r>
            <a:r>
              <a:rPr lang="en-US" sz="3600">
                <a:solidFill>
                  <a:srgbClr val="FF0000"/>
                </a:solidFill>
              </a:rPr>
              <a:t> _______ ______  _______ _________.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65" y="364204"/>
            <a:ext cx="1018120" cy="963251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521190" y="711835"/>
            <a:ext cx="24428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t the doll under the 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02447"/>
            <a:ext cx="242280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Pre-Speaking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205" y="464244"/>
            <a:ext cx="54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Listen and write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442" y="4275565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Put the teddy bear in the wardrobe.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7915" y="1844566"/>
            <a:ext cx="5619244" cy="78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276" y="1915537"/>
            <a:ext cx="1171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______ ______ </a:t>
            </a:r>
            <a:r>
              <a:rPr lang="en-US" sz="5400">
                <a:solidFill>
                  <a:srgbClr val="FF0000"/>
                </a:solidFill>
              </a:rPr>
              <a:t>teddy bear</a:t>
            </a:r>
            <a:r>
              <a:rPr lang="en-US" sz="3600">
                <a:solidFill>
                  <a:srgbClr val="FF0000"/>
                </a:solidFill>
              </a:rPr>
              <a:t> ______  _______ _________.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65" y="364204"/>
            <a:ext cx="1018120" cy="96325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521190" y="711835"/>
            <a:ext cx="24428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t the teddy bear in the wardro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30605" y="277159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678305" y="36957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#9Slide04 Maitree SemiBold" panose="00000700000000000000" pitchFamily="2" charset="-34"/>
              </a:rPr>
              <a:t>Put the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#9Slide04 Maitree SemiBold" panose="00000700000000000000" pitchFamily="2" charset="-34"/>
              </a:rPr>
              <a:t>ball on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#9Slide04 Maitree SemiBold" panose="00000700000000000000" pitchFamily="2" charset="-34"/>
              </a:rPr>
              <a:t> the 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#9Slide04 Maitree SemiBold" panose="00000700000000000000" pitchFamily="2" charset="-34"/>
              </a:rPr>
              <a:t>chair</a:t>
            </a:r>
            <a:r>
              <a:rPr kumimoji="0" lang="en-US" sz="4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#9Slide04 Maitree SemiBold" panose="00000700000000000000" pitchFamily="2" charset="-34"/>
              </a:rPr>
              <a:t>.</a:t>
            </a:r>
            <a:endParaRPr kumimoji="0" lang="en-US" sz="4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865" y="504825"/>
            <a:ext cx="8772525" cy="5848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734" y="38077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" y="336240"/>
            <a:ext cx="2692699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While-Speaking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9" y="3651668"/>
            <a:ext cx="10963362" cy="2712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9" y="900964"/>
            <a:ext cx="10856042" cy="2865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25" y="374621"/>
            <a:ext cx="4543115" cy="730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383354"/>
            <a:ext cx="4521300" cy="721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9" t="21288" r="608" b="1804"/>
          <a:stretch>
            <a:fillRect/>
          </a:stretch>
        </p:blipFill>
        <p:spPr>
          <a:xfrm>
            <a:off x="5743574" y="900964"/>
            <a:ext cx="5410201" cy="4496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4" r="80182" b="-1547"/>
          <a:stretch>
            <a:fillRect/>
          </a:stretch>
        </p:blipFill>
        <p:spPr>
          <a:xfrm>
            <a:off x="401279" y="1632978"/>
            <a:ext cx="1579921" cy="1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42" y="5397410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Put the ball under the bed.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65625 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3" y="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 MUNG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9" t="22120" r="25718" b="972"/>
          <a:stretch>
            <a:fillRect/>
          </a:stretch>
        </p:blipFill>
        <p:spPr>
          <a:xfrm>
            <a:off x="5743574" y="900964"/>
            <a:ext cx="5410201" cy="4496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2" t="18014" r="60110" b="-3357"/>
          <a:stretch>
            <a:fillRect/>
          </a:stretch>
        </p:blipFill>
        <p:spPr>
          <a:xfrm>
            <a:off x="401279" y="1632978"/>
            <a:ext cx="1579921" cy="1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42" y="5397410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Put the robot in the toy box.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575 -0.025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 MUNG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t="22120" r="50784" b="972"/>
          <a:stretch>
            <a:fillRect/>
          </a:stretch>
        </p:blipFill>
        <p:spPr>
          <a:xfrm>
            <a:off x="5743574" y="900964"/>
            <a:ext cx="5410201" cy="4496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1" t="14657" r="40091"/>
          <a:stretch>
            <a:fillRect/>
          </a:stretch>
        </p:blipFill>
        <p:spPr>
          <a:xfrm>
            <a:off x="401279" y="1632978"/>
            <a:ext cx="1579921" cy="1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42" y="5397410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Put the car on the table.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575 -0.025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 MUNG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624" y="44685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22120" r="76135" b="971"/>
          <a:stretch>
            <a:fillRect/>
          </a:stretch>
        </p:blipFill>
        <p:spPr>
          <a:xfrm>
            <a:off x="5810249" y="637792"/>
            <a:ext cx="5410201" cy="4496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3" t="18730" r="20019" b="-4073"/>
          <a:stretch>
            <a:fillRect/>
          </a:stretch>
        </p:blipFill>
        <p:spPr>
          <a:xfrm>
            <a:off x="401279" y="1632978"/>
            <a:ext cx="1579921" cy="1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42" y="5397410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Put the doll in the wardrobe.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59531 0.0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66" y="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 MUNG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3" t="22120" r="50784" b="971"/>
          <a:stretch>
            <a:fillRect/>
          </a:stretch>
        </p:blipFill>
        <p:spPr>
          <a:xfrm>
            <a:off x="5743574" y="900964"/>
            <a:ext cx="5410201" cy="4496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t="14657" r="-107"/>
          <a:stretch>
            <a:fillRect/>
          </a:stretch>
        </p:blipFill>
        <p:spPr>
          <a:xfrm>
            <a:off x="401279" y="1632978"/>
            <a:ext cx="1579921" cy="1796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800" y="374621"/>
            <a:ext cx="2968725" cy="526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42" y="5397410"/>
            <a:ext cx="1086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Put the book on the table.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59297 -0.0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-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 MUNG 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9222"/>
            <a:ext cx="3332637" cy="58477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 speaking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4078" y="349222"/>
            <a:ext cx="4529797" cy="644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7" y="1264422"/>
            <a:ext cx="10244225" cy="5054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05501" y="1599563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>
              <a:fillRect/>
            </a:stretch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65622" y="3126609"/>
              <a:ext cx="1448146" cy="145676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6733" y="1590621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>
              <a:fillRect/>
            </a:stretch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524" y="3014467"/>
              <a:ext cx="944696" cy="104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>
              <a:fillRect/>
            </a:stretch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55027" y="2776015"/>
              <a:ext cx="1015070" cy="1340264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711242" y="5777788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9647935" y="5579076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08" y="1132279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03" y="892168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56115" y="231775"/>
            <a:ext cx="2116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  <p:pic>
        <p:nvPicPr>
          <p:cNvPr id="5" name="toy bo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52230" y="56451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oy b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5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19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679" y="1540994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>
              <a:fillRect/>
            </a:stretch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98247" y="3144839"/>
              <a:ext cx="1243988" cy="117392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38133" y="1576016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>
              <a:fillRect/>
            </a:stretch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474" y="2981289"/>
              <a:ext cx="1334344" cy="1133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213592" y="1882437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>
              <a:fillRect/>
            </a:stretch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8891" y="2796735"/>
              <a:ext cx="1547342" cy="1298824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9418158" y="5655644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5482642" y="5763183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1813081" y="5549639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13" y="1083612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08" y="1117674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49" y="862731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35795" y="430530"/>
            <a:ext cx="2116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  <p:pic>
        <p:nvPicPr>
          <p:cNvPr id="5" name="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40495" y="58801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90000">
                <p:cTn id="5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1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bldLvl="0" animBg="1"/>
      <p:bldP spid="18" grpId="0" bldLvl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>
              <a:fillRect/>
            </a:stretch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96477" y="2937406"/>
              <a:ext cx="1349214" cy="105606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>
              <a:fillRect/>
            </a:stretch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091" y="3079085"/>
              <a:ext cx="1487431" cy="126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>
              <a:fillRect/>
            </a:stretch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888891" y="2663199"/>
              <a:ext cx="1547342" cy="156589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>
                <a:solidFill>
                  <a:srgbClr val="C00000"/>
                </a:solidFill>
                <a:latin typeface=".VnVogue" panose="020B7200000000000000" pitchFamily="34" charset="0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957132" y="577619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498965" y="430530"/>
            <a:ext cx="2116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  <p:pic>
        <p:nvPicPr>
          <p:cNvPr id="5" name="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03665" y="54038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53730" y="1767546"/>
            <a:ext cx="3886200" cy="3985264"/>
            <a:chOff x="7480717" y="1707310"/>
            <a:chExt cx="3168630" cy="351289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6" t="2949" r="3243" b="10180"/>
            <a:stretch>
              <a:fillRect/>
            </a:stretch>
          </p:blipFill>
          <p:spPr bwMode="auto">
            <a:xfrm>
              <a:off x="7480717" y="1707310"/>
              <a:ext cx="3168630" cy="351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08416" y="3043307"/>
              <a:ext cx="1452065" cy="114119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101352" y="430306"/>
            <a:ext cx="3899648" cy="715089"/>
          </a:xfrm>
          <a:prstGeom prst="round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62240" y="1565643"/>
            <a:ext cx="4103667" cy="4123430"/>
            <a:chOff x="4654751" y="1404152"/>
            <a:chExt cx="3186244" cy="374274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2562" b="11269"/>
            <a:stretch>
              <a:fillRect/>
            </a:stretch>
          </p:blipFill>
          <p:spPr bwMode="auto">
            <a:xfrm>
              <a:off x="4654751" y="1404152"/>
              <a:ext cx="3186244" cy="3742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949" y="2854085"/>
              <a:ext cx="1427715" cy="145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34506" y="1767546"/>
            <a:ext cx="3979043" cy="3817385"/>
            <a:chOff x="2220405" y="1509606"/>
            <a:chExt cx="3056280" cy="339933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80" t="7683" r="4522" b="10678"/>
            <a:stretch>
              <a:fillRect/>
            </a:stretch>
          </p:blipFill>
          <p:spPr bwMode="auto">
            <a:xfrm>
              <a:off x="2220405" y="1509606"/>
              <a:ext cx="3056280" cy="339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936787" y="2663199"/>
              <a:ext cx="1451550" cy="1565895"/>
            </a:xfrm>
            <a:prstGeom prst="rect">
              <a:avLst/>
            </a:prstGeom>
          </p:spPr>
        </p:pic>
      </p:grpSp>
      <p:sp>
        <p:nvSpPr>
          <p:cNvPr id="4" name="Rectangle: Diagonal Corners Snipped 3"/>
          <p:cNvSpPr/>
          <p:nvPr/>
        </p:nvSpPr>
        <p:spPr>
          <a:xfrm>
            <a:off x="1857169" y="5510377"/>
            <a:ext cx="1237129" cy="855156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Rectangle: Diagonal Corners Snipped 17"/>
          <p:cNvSpPr/>
          <p:nvPr/>
        </p:nvSpPr>
        <p:spPr>
          <a:xfrm>
            <a:off x="9406749" y="5752810"/>
            <a:ext cx="1237129" cy="855155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C00000"/>
                </a:solidFill>
                <a:latin typeface=".VnVogue" panose="020B7200000000000000" pitchFamily="34" charset="0"/>
              </a:rPr>
              <a:t>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9" name="Rectangle: Diagonal Corners Snipped 18"/>
          <p:cNvSpPr/>
          <p:nvPr/>
        </p:nvSpPr>
        <p:spPr>
          <a:xfrm>
            <a:off x="5957132" y="5776191"/>
            <a:ext cx="1237129" cy="864314"/>
          </a:xfrm>
          <a:prstGeom prst="snip2DiagRect">
            <a:avLst/>
          </a:prstGeom>
          <a:solidFill>
            <a:srgbClr val="22C84A"/>
          </a:solidFill>
          <a:ln>
            <a:solidFill>
              <a:srgbClr val="22C8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24" y="938345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973" y="1168927"/>
            <a:ext cx="848981" cy="13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00" y="1089283"/>
            <a:ext cx="1180596" cy="14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51" y="47864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9591675" y="382270"/>
            <a:ext cx="21164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Click </a:t>
            </a:r>
            <a:r>
              <a:rPr lang="vi-VN" alt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the icon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to hear the sound</a:t>
            </a:r>
          </a:p>
        </p:txBody>
      </p:sp>
      <p:pic>
        <p:nvPicPr>
          <p:cNvPr id="5" name="u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07475" y="65024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2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073977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7001382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r="3952"/>
          <a:stretch>
            <a:fillRect/>
          </a:stretch>
        </p:blipFill>
        <p:spPr>
          <a:xfrm>
            <a:off x="3057525" y="1181125"/>
            <a:ext cx="8769615" cy="5148828"/>
          </a:xfrm>
          <a:prstGeom prst="roundRect">
            <a:avLst>
              <a:gd name="adj" fmla="val 2713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587230" cy="6179820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4880" y="1401792"/>
            <a:ext cx="1083283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dirty="0">
                <a:solidFill>
                  <a:srgbClr val="0070C0"/>
                </a:solidFill>
              </a:rPr>
              <a:t>Practice the vocabulary learned earlier in the lesson.</a:t>
            </a:r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Practice structures: </a:t>
            </a:r>
          </a:p>
          <a:p>
            <a:pPr indent="2024380"/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Put the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the</a:t>
            </a:r>
            <a:r>
              <a:rPr lang="en-US" sz="3600" i="1" dirty="0">
                <a:cs typeface="#9Slide04 Maitree SemiBold" panose="00000700000000000000" pitchFamily="2" charset="-34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3600" i="1" dirty="0">
                <a:cs typeface="#9Slide04 Maitree SemiBold" panose="00000700000000000000" pitchFamily="2" charset="-34"/>
              </a:rPr>
              <a:t>.</a:t>
            </a:r>
            <a:endParaRPr lang="en-US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1" y="43589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2385380" y="2168842"/>
            <a:ext cx="8027382" cy="252031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Structures/ Sentence patterns</a:t>
            </a:r>
          </a:p>
          <a:p>
            <a:pPr algn="ctr"/>
            <a:endParaRPr lang="en-US" sz="4000" i="1" dirty="0">
              <a:solidFill>
                <a:srgbClr val="FF0000"/>
              </a:solidFill>
            </a:endParaRPr>
          </a:p>
          <a:p>
            <a:pPr algn="ctr"/>
            <a:r>
              <a:rPr lang="en-US" sz="4000" i="1">
                <a:cs typeface="#9Slide04 Maitree SemiBold" panose="00000700000000000000" pitchFamily="2" charset="-34"/>
              </a:rPr>
              <a:t> </a:t>
            </a:r>
            <a:r>
              <a:rPr lang="en-US" sz="4000" i="1">
                <a:solidFill>
                  <a:srgbClr val="00B050"/>
                </a:solidFill>
                <a:cs typeface="#9Slide04 Maitree SemiBold" panose="00000700000000000000" pitchFamily="2" charset="-34"/>
              </a:rPr>
              <a:t>Put the</a:t>
            </a:r>
            <a:r>
              <a:rPr lang="en-US" sz="4000" i="1">
                <a:cs typeface="#9Slide04 Maitree SemiBold" panose="00000700000000000000" pitchFamily="2" charset="-34"/>
              </a:rPr>
              <a:t> </a:t>
            </a:r>
            <a:r>
              <a:rPr lang="en-US" sz="4000" i="1">
                <a:solidFill>
                  <a:srgbClr val="FF0000"/>
                </a:solidFill>
                <a:cs typeface="#9Slide04 Maitree SemiBold" panose="00000700000000000000" pitchFamily="2" charset="-34"/>
              </a:rPr>
              <a:t>ball on</a:t>
            </a:r>
            <a:r>
              <a:rPr lang="en-US" sz="4000" i="1">
                <a:cs typeface="#9Slide04 Maitree SemiBold" panose="00000700000000000000" pitchFamily="2" charset="-34"/>
              </a:rPr>
              <a:t> </a:t>
            </a:r>
            <a:r>
              <a:rPr lang="en-US" sz="4000" i="1">
                <a:solidFill>
                  <a:srgbClr val="00B050"/>
                </a:solidFill>
                <a:cs typeface="#9Slide04 Maitree SemiBold" panose="00000700000000000000" pitchFamily="2" charset="-34"/>
              </a:rPr>
              <a:t>the</a:t>
            </a:r>
            <a:r>
              <a:rPr lang="en-US" sz="4000" i="1">
                <a:cs typeface="#9Slide04 Maitree SemiBold" panose="00000700000000000000" pitchFamily="2" charset="-34"/>
              </a:rPr>
              <a:t> </a:t>
            </a:r>
            <a:r>
              <a:rPr lang="en-US" sz="4000" i="1">
                <a:solidFill>
                  <a:srgbClr val="FF0000"/>
                </a:solidFill>
                <a:cs typeface="#9Slide04 Maitree SemiBold" panose="00000700000000000000" pitchFamily="2" charset="-34"/>
              </a:rPr>
              <a:t>chair</a:t>
            </a:r>
            <a:r>
              <a:rPr lang="en-US" sz="4000" i="1">
                <a:cs typeface="#9Slide04 Maitree SemiBold" panose="00000700000000000000" pitchFamily="2" charset="-34"/>
              </a:rPr>
              <a:t>.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Practice the vocabularies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,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structure</a:t>
            </a:r>
            <a:r>
              <a:rPr lang="vi-VN" alt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s,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(page 73). 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(page 48).</a:t>
            </a:r>
            <a:endParaRPr lang="en-US" sz="3600" i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Prepare the next lesson (page 105 </a:t>
            </a:r>
            <a:r>
              <a:rPr lang="en-US" sz="3600" i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SB).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on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>
            <a:fillRect/>
          </a:stretch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05"/>
            <a:ext cx="10058400" cy="6127750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"/>
            <a:ext cx="12192002" cy="6571718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5259276" y="6300271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-374254" y="4286170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81742" y="1591335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2061283" y="4326291"/>
            <a:ext cx="2542723" cy="2542723"/>
            <a:chOff x="2592391" y="-31156"/>
            <a:chExt cx="2542723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310430" y="1633270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robot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mouse"/>
          <p:cNvGrpSpPr/>
          <p:nvPr/>
        </p:nvGrpSpPr>
        <p:grpSpPr>
          <a:xfrm>
            <a:off x="3464832" y="-42441"/>
            <a:ext cx="2171369" cy="2329643"/>
            <a:chOff x="156854" y="-71277"/>
            <a:chExt cx="2542723" cy="2542723"/>
          </a:xfrm>
        </p:grpSpPr>
        <p:pic>
          <p:nvPicPr>
            <p:cNvPr id="4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881742" y="1591335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?</a:t>
              </a:r>
            </a:p>
          </p:txBody>
        </p:sp>
      </p:grpSp>
      <p:grpSp>
        <p:nvGrpSpPr>
          <p:cNvPr id="50" name="Group moutj\h"/>
          <p:cNvGrpSpPr/>
          <p:nvPr/>
        </p:nvGrpSpPr>
        <p:grpSpPr>
          <a:xfrm>
            <a:off x="5231449" y="-57024"/>
            <a:ext cx="2171369" cy="2329643"/>
            <a:chOff x="2592391" y="-31156"/>
            <a:chExt cx="2542723" cy="2542723"/>
          </a:xfrm>
        </p:grpSpPr>
        <p:pic>
          <p:nvPicPr>
            <p:cNvPr id="51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3045001" y="1602893"/>
              <a:ext cx="1700233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bed.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mouse"/>
          <p:cNvGrpSpPr/>
          <p:nvPr/>
        </p:nvGrpSpPr>
        <p:grpSpPr>
          <a:xfrm>
            <a:off x="-205460" y="-67979"/>
            <a:ext cx="2171369" cy="2329643"/>
            <a:chOff x="156854" y="-71277"/>
            <a:chExt cx="2542723" cy="2542723"/>
          </a:xfrm>
        </p:grpSpPr>
        <p:pic>
          <p:nvPicPr>
            <p:cNvPr id="5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81742" y="1591335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moutj\h"/>
          <p:cNvGrpSpPr/>
          <p:nvPr/>
        </p:nvGrpSpPr>
        <p:grpSpPr>
          <a:xfrm>
            <a:off x="1625503" y="-27858"/>
            <a:ext cx="2171369" cy="2329643"/>
            <a:chOff x="2592391" y="-31156"/>
            <a:chExt cx="2542723" cy="2542723"/>
          </a:xfrm>
        </p:grpSpPr>
        <p:pic>
          <p:nvPicPr>
            <p:cNvPr id="57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183615" y="1633270"/>
              <a:ext cx="1497836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/>
                </a:rPr>
                <a:t>the ball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"/>
            <a:ext cx="12192002" cy="6571718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5132578" y="6243960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1804070" y="4288961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81742" y="1591335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doll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-210286" y="4294198"/>
            <a:ext cx="2542723" cy="2542723"/>
            <a:chOff x="2592391" y="-31156"/>
            <a:chExt cx="2542723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78583" y="1626219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mouse"/>
          <p:cNvGrpSpPr/>
          <p:nvPr/>
        </p:nvGrpSpPr>
        <p:grpSpPr>
          <a:xfrm>
            <a:off x="5132578" y="7916"/>
            <a:ext cx="2451268" cy="2329643"/>
            <a:chOff x="156854" y="-71277"/>
            <a:chExt cx="2870492" cy="2542723"/>
          </a:xfrm>
        </p:grpSpPr>
        <p:pic>
          <p:nvPicPr>
            <p:cNvPr id="4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870492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735775" y="1590257"/>
              <a:ext cx="2010436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wardrobe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moutj\h"/>
          <p:cNvGrpSpPr/>
          <p:nvPr/>
        </p:nvGrpSpPr>
        <p:grpSpPr>
          <a:xfrm>
            <a:off x="1510003" y="-16842"/>
            <a:ext cx="2171369" cy="2329643"/>
            <a:chOff x="2592391" y="-31156"/>
            <a:chExt cx="2542723" cy="2542723"/>
          </a:xfrm>
        </p:grpSpPr>
        <p:pic>
          <p:nvPicPr>
            <p:cNvPr id="51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3310430" y="1633270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mouse"/>
          <p:cNvGrpSpPr/>
          <p:nvPr/>
        </p:nvGrpSpPr>
        <p:grpSpPr>
          <a:xfrm>
            <a:off x="3337321" y="-31538"/>
            <a:ext cx="2171369" cy="2329643"/>
            <a:chOff x="156854" y="-71277"/>
            <a:chExt cx="2542723" cy="2542723"/>
          </a:xfrm>
        </p:grpSpPr>
        <p:pic>
          <p:nvPicPr>
            <p:cNvPr id="5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81742" y="1591335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moutj\h"/>
          <p:cNvGrpSpPr/>
          <p:nvPr/>
        </p:nvGrpSpPr>
        <p:grpSpPr>
          <a:xfrm>
            <a:off x="-248335" y="-65385"/>
            <a:ext cx="2171369" cy="2329643"/>
            <a:chOff x="2592391" y="-31156"/>
            <a:chExt cx="2542723" cy="2542723"/>
          </a:xfrm>
        </p:grpSpPr>
        <p:pic>
          <p:nvPicPr>
            <p:cNvPr id="57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310430" y="1633270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"/>
            <a:ext cx="12192002" cy="6571718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4194708" y="6207669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</a:t>
            </a: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1748422" y="4269773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71683" y="1570382"/>
              <a:ext cx="1565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table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-240978" y="4247006"/>
            <a:ext cx="2542723" cy="2542723"/>
            <a:chOff x="2592391" y="-31156"/>
            <a:chExt cx="2542723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338194" y="1633270"/>
              <a:ext cx="13432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table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mouse"/>
          <p:cNvGrpSpPr/>
          <p:nvPr/>
        </p:nvGrpSpPr>
        <p:grpSpPr>
          <a:xfrm>
            <a:off x="5299627" y="512242"/>
            <a:ext cx="2171369" cy="2329643"/>
            <a:chOff x="156854" y="-71277"/>
            <a:chExt cx="2542723" cy="2542723"/>
          </a:xfrm>
        </p:grpSpPr>
        <p:pic>
          <p:nvPicPr>
            <p:cNvPr id="4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881742" y="1591335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?</a:t>
              </a:r>
            </a:p>
          </p:txBody>
        </p:sp>
      </p:grpSp>
      <p:grpSp>
        <p:nvGrpSpPr>
          <p:cNvPr id="50" name="Group moutj\h"/>
          <p:cNvGrpSpPr/>
          <p:nvPr/>
        </p:nvGrpSpPr>
        <p:grpSpPr>
          <a:xfrm>
            <a:off x="1677052" y="487484"/>
            <a:ext cx="2171369" cy="2329643"/>
            <a:chOff x="2592391" y="-31156"/>
            <a:chExt cx="2542723" cy="2542723"/>
          </a:xfrm>
        </p:grpSpPr>
        <p:pic>
          <p:nvPicPr>
            <p:cNvPr id="51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3442653" y="1633270"/>
              <a:ext cx="1238797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mouse"/>
          <p:cNvGrpSpPr/>
          <p:nvPr/>
        </p:nvGrpSpPr>
        <p:grpSpPr>
          <a:xfrm>
            <a:off x="3504370" y="472788"/>
            <a:ext cx="2171369" cy="2329643"/>
            <a:chOff x="156854" y="-71277"/>
            <a:chExt cx="2542723" cy="2542723"/>
          </a:xfrm>
        </p:grpSpPr>
        <p:pic>
          <p:nvPicPr>
            <p:cNvPr id="5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078186" y="1591335"/>
              <a:ext cx="1174577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moutj\h"/>
          <p:cNvGrpSpPr/>
          <p:nvPr/>
        </p:nvGrpSpPr>
        <p:grpSpPr>
          <a:xfrm>
            <a:off x="-81286" y="438941"/>
            <a:ext cx="2171369" cy="2329643"/>
            <a:chOff x="2592391" y="-31156"/>
            <a:chExt cx="2542723" cy="2542723"/>
          </a:xfrm>
        </p:grpSpPr>
        <p:pic>
          <p:nvPicPr>
            <p:cNvPr id="57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093058" y="1634953"/>
              <a:ext cx="173230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the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"/>
            <a:ext cx="12192002" cy="6571718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5259276" y="6300271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-374254" y="4286170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31451" y="1591335"/>
              <a:ext cx="122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2061283" y="4326291"/>
            <a:ext cx="2542723" cy="2542723"/>
            <a:chOff x="2592391" y="-31156"/>
            <a:chExt cx="2542723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455283" y="1633270"/>
              <a:ext cx="122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Show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mouse"/>
          <p:cNvGrpSpPr/>
          <p:nvPr/>
        </p:nvGrpSpPr>
        <p:grpSpPr>
          <a:xfrm>
            <a:off x="3464832" y="-42441"/>
            <a:ext cx="2171369" cy="2329643"/>
            <a:chOff x="156854" y="-71277"/>
            <a:chExt cx="2542723" cy="2542723"/>
          </a:xfrm>
        </p:grpSpPr>
        <p:pic>
          <p:nvPicPr>
            <p:cNvPr id="4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881742" y="1591335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moutj\h"/>
          <p:cNvGrpSpPr/>
          <p:nvPr/>
        </p:nvGrpSpPr>
        <p:grpSpPr>
          <a:xfrm>
            <a:off x="5231449" y="-57024"/>
            <a:ext cx="2171369" cy="2329643"/>
            <a:chOff x="2592391" y="-31156"/>
            <a:chExt cx="2542723" cy="2542723"/>
          </a:xfrm>
        </p:grpSpPr>
        <p:pic>
          <p:nvPicPr>
            <p:cNvPr id="51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3045001" y="1602893"/>
              <a:ext cx="1700233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toy box.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mouse"/>
          <p:cNvGrpSpPr/>
          <p:nvPr/>
        </p:nvGrpSpPr>
        <p:grpSpPr>
          <a:xfrm>
            <a:off x="-205460" y="-67979"/>
            <a:ext cx="2171369" cy="2329643"/>
            <a:chOff x="156854" y="-71277"/>
            <a:chExt cx="2542723" cy="2542723"/>
          </a:xfrm>
        </p:grpSpPr>
        <p:pic>
          <p:nvPicPr>
            <p:cNvPr id="5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237204" y="1591335"/>
              <a:ext cx="1015559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moutj\h"/>
          <p:cNvGrpSpPr/>
          <p:nvPr/>
        </p:nvGrpSpPr>
        <p:grpSpPr>
          <a:xfrm>
            <a:off x="1625503" y="-27858"/>
            <a:ext cx="2171369" cy="2329643"/>
            <a:chOff x="2592391" y="-31156"/>
            <a:chExt cx="2542723" cy="2542723"/>
          </a:xfrm>
        </p:grpSpPr>
        <p:pic>
          <p:nvPicPr>
            <p:cNvPr id="57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039205" y="1633270"/>
              <a:ext cx="1697359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/>
                </a:rPr>
                <a:t>the train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175"/>
            <a:ext cx="12192002" cy="6571718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>
            <a:off x="5132578" y="6243960"/>
            <a:ext cx="354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dung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sai 1"/>
          <p:cNvGrpSpPr/>
          <p:nvPr/>
        </p:nvGrpSpPr>
        <p:grpSpPr>
          <a:xfrm>
            <a:off x="6553071" y="-162338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pic>
        <p:nvPicPr>
          <p:cNvPr id="2056" name="sai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7" name="2056 Llamada ovalada"/>
          <p:cNvSpPr/>
          <p:nvPr/>
        </p:nvSpPr>
        <p:spPr>
          <a:xfrm>
            <a:off x="6612545" y="2236696"/>
            <a:ext cx="1912152" cy="867938"/>
          </a:xfrm>
          <a:prstGeom prst="wedgeEllipseCallout">
            <a:avLst>
              <a:gd name="adj1" fmla="val -41725"/>
              <a:gd name="adj2" fmla="val 6898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mouse"/>
          <p:cNvGrpSpPr/>
          <p:nvPr/>
        </p:nvGrpSpPr>
        <p:grpSpPr>
          <a:xfrm>
            <a:off x="1804070" y="4288961"/>
            <a:ext cx="2542723" cy="2542723"/>
            <a:chOff x="156854" y="-71277"/>
            <a:chExt cx="2542723" cy="2542723"/>
          </a:xfrm>
        </p:grpSpPr>
        <p:pic>
          <p:nvPicPr>
            <p:cNvPr id="102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81742" y="1591335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moutj\h"/>
          <p:cNvGrpSpPr/>
          <p:nvPr/>
        </p:nvGrpSpPr>
        <p:grpSpPr>
          <a:xfrm>
            <a:off x="-210286" y="4294198"/>
            <a:ext cx="2542723" cy="2542723"/>
            <a:chOff x="2592391" y="-31156"/>
            <a:chExt cx="2542723" cy="2542723"/>
          </a:xfrm>
        </p:grpSpPr>
        <p:pic>
          <p:nvPicPr>
            <p:cNvPr id="4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3078583" y="1626219"/>
              <a:ext cx="1371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mouse"/>
          <p:cNvGrpSpPr/>
          <p:nvPr/>
        </p:nvGrpSpPr>
        <p:grpSpPr>
          <a:xfrm>
            <a:off x="5132578" y="7916"/>
            <a:ext cx="2451268" cy="2329643"/>
            <a:chOff x="156854" y="-71277"/>
            <a:chExt cx="2870492" cy="2542723"/>
          </a:xfrm>
        </p:grpSpPr>
        <p:pic>
          <p:nvPicPr>
            <p:cNvPr id="48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870492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131117" y="1590257"/>
              <a:ext cx="1615093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box.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moutj\h"/>
          <p:cNvGrpSpPr/>
          <p:nvPr/>
        </p:nvGrpSpPr>
        <p:grpSpPr>
          <a:xfrm>
            <a:off x="1510003" y="-16842"/>
            <a:ext cx="2171369" cy="2329643"/>
            <a:chOff x="2592391" y="-31156"/>
            <a:chExt cx="2542723" cy="2542723"/>
          </a:xfrm>
        </p:grpSpPr>
        <p:pic>
          <p:nvPicPr>
            <p:cNvPr id="51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2988991" y="1633270"/>
              <a:ext cx="169246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>
                  <a:solidFill>
                    <a:prstClr val="black"/>
                  </a:solidFill>
                  <a:latin typeface="Calibri" panose="020F0502020204030204"/>
                </a:rPr>
                <a:t>the doll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mouse"/>
          <p:cNvGrpSpPr/>
          <p:nvPr/>
        </p:nvGrpSpPr>
        <p:grpSpPr>
          <a:xfrm>
            <a:off x="3337321" y="-31538"/>
            <a:ext cx="2171369" cy="2329643"/>
            <a:chOff x="156854" y="-71277"/>
            <a:chExt cx="2542723" cy="2542723"/>
          </a:xfrm>
        </p:grpSpPr>
        <p:pic>
          <p:nvPicPr>
            <p:cNvPr id="54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4" y="-71277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1157383" y="1591335"/>
              <a:ext cx="1095380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moutj\h"/>
          <p:cNvGrpSpPr/>
          <p:nvPr/>
        </p:nvGrpSpPr>
        <p:grpSpPr>
          <a:xfrm>
            <a:off x="-248335" y="-65385"/>
            <a:ext cx="2171369" cy="2329643"/>
            <a:chOff x="2592391" y="-31156"/>
            <a:chExt cx="2542723" cy="2542723"/>
          </a:xfrm>
        </p:grpSpPr>
        <p:pic>
          <p:nvPicPr>
            <p:cNvPr id="57" name="Picture 4" descr="Grinning with Board Mint Leaves Character Cartoon Stock Vector -  Illustration of fresh, flora: 10943971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25" b="99625" l="8625" r="97625">
                          <a14:foregroundMark x1="44500" y1="33375" x2="44500" y2="33375"/>
                          <a14:foregroundMark x1="44500" y1="33375" x2="44500" y2="33375"/>
                          <a14:foregroundMark x1="41875" y1="36000" x2="42375" y2="39875"/>
                          <a14:foregroundMark x1="59875" y1="33250" x2="58875" y2="38750"/>
                          <a14:foregroundMark x1="61000" y1="39250" x2="64125" y2="34125"/>
                          <a14:foregroundMark x1="56875" y1="37500" x2="60125" y2="30875"/>
                          <a14:foregroundMark x1="50500" y1="47750" x2="60500" y2="47125"/>
                          <a14:foregroundMark x1="37875" y1="54375" x2="37875" y2="54375"/>
                          <a14:foregroundMark x1="37625" y1="54625" x2="37625" y2="54625"/>
                          <a14:foregroundMark x1="65875" y1="54000" x2="65875" y2="54000"/>
                          <a14:foregroundMark x1="22000" y1="59750" x2="80625" y2="59750"/>
                          <a14:foregroundMark x1="18500" y1="57375" x2="20500" y2="94125"/>
                          <a14:foregroundMark x1="23500" y1="63375" x2="82000" y2="62625"/>
                          <a14:foregroundMark x1="24750" y1="71125" x2="84375" y2="73750"/>
                          <a14:foregroundMark x1="32250" y1="83375" x2="82875" y2="88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391" y="-31156"/>
              <a:ext cx="2542723" cy="254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3310430" y="1633270"/>
              <a:ext cx="1371021" cy="571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32" dur="indefinite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33" dur="indefinite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thank_yo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057" grpId="0" animBg="1"/>
          <p:bldP spid="2057" grpId="1" animBg="1"/>
          <p:bldP spid="2058" grpId="0" animBg="1"/>
          <p:bldP spid="2058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267</TotalTime>
  <Words>524</Words>
  <Application>Microsoft Macintosh PowerPoint</Application>
  <PresentationFormat>Widescreen</PresentationFormat>
  <Paragraphs>140</Paragraphs>
  <Slides>32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.VnVogue</vt:lpstr>
      <vt:lpstr>#9Slide04 Maitree SemiBold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nlinhtrang12@gmail.com</cp:lastModifiedBy>
  <cp:revision>174</cp:revision>
  <dcterms:created xsi:type="dcterms:W3CDTF">2020-12-08T03:17:00Z</dcterms:created>
  <dcterms:modified xsi:type="dcterms:W3CDTF">2025-04-03T07:11:20Z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050129BD6B0B4CB0A2D9CCDF7DE3D666</vt:lpwstr>
  </property>
  <property fmtid="{D5CDD505-2E9C-101B-9397-08002B2CF9AE}" pid="3" name="KSOProductBuildVer">
    <vt:lpwstr>1033-11.2.0.11486</vt:lpwstr>
  </property>
</Properties>
</file>