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411" r:id="rId2"/>
    <p:sldId id="349" r:id="rId3"/>
    <p:sldId id="302" r:id="rId4"/>
    <p:sldId id="412" r:id="rId5"/>
    <p:sldId id="643" r:id="rId6"/>
    <p:sldId id="488" r:id="rId7"/>
    <p:sldId id="644" r:id="rId8"/>
    <p:sldId id="645" r:id="rId9"/>
    <p:sldId id="646" r:id="rId10"/>
    <p:sldId id="647" r:id="rId11"/>
    <p:sldId id="648" r:id="rId12"/>
    <p:sldId id="334" r:id="rId13"/>
    <p:sldId id="356" r:id="rId14"/>
    <p:sldId id="649" r:id="rId15"/>
    <p:sldId id="650" r:id="rId16"/>
    <p:sldId id="651" r:id="rId17"/>
    <p:sldId id="652" r:id="rId18"/>
    <p:sldId id="358" r:id="rId19"/>
    <p:sldId id="654" r:id="rId20"/>
    <p:sldId id="655" r:id="rId21"/>
    <p:sldId id="656" r:id="rId22"/>
    <p:sldId id="653" r:id="rId23"/>
    <p:sldId id="374" r:id="rId24"/>
    <p:sldId id="657" r:id="rId25"/>
    <p:sldId id="658" r:id="rId26"/>
    <p:sldId id="659" r:id="rId27"/>
    <p:sldId id="660" r:id="rId28"/>
    <p:sldId id="661" r:id="rId29"/>
    <p:sldId id="662" r:id="rId30"/>
    <p:sldId id="663" r:id="rId31"/>
    <p:sldId id="664" r:id="rId32"/>
    <p:sldId id="366" r:id="rId33"/>
    <p:sldId id="326" r:id="rId34"/>
    <p:sldId id="327" r:id="rId35"/>
    <p:sldId id="328" r:id="rId36"/>
    <p:sldId id="665" r:id="rId37"/>
    <p:sldId id="666" r:id="rId38"/>
    <p:sldId id="260" r:id="rId39"/>
    <p:sldId id="667" r:id="rId40"/>
    <p:sldId id="380" r:id="rId41"/>
    <p:sldId id="668" r:id="rId42"/>
    <p:sldId id="295" r:id="rId43"/>
    <p:sldId id="329" r:id="rId44"/>
    <p:sldId id="34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0A3"/>
    <a:srgbClr val="246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AFF7F-0C4D-9AC3-8A11-BA478E73BC4C}" v="3" dt="2023-03-28T05:42:55.709"/>
    <p1510:client id="{B260B524-3867-E64F-AEDD-233651DD501E}" v="49" dt="2023-03-27T14:17:34.052"/>
    <p1510:client id="{DB6A2416-BB73-8348-0925-5B156C2A5585}" v="6" dt="2023-03-28T04:02:58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25"/>
    <p:restoredTop sz="89425" autoAdjust="0"/>
  </p:normalViewPr>
  <p:slideViewPr>
    <p:cSldViewPr snapToGrid="0">
      <p:cViewPr varScale="1">
        <p:scale>
          <a:sx n="79" d="100"/>
          <a:sy n="79" d="100"/>
        </p:scale>
        <p:origin x="43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DB6A2416-BB73-8348-0925-5B156C2A5585}"/>
    <pc:docChg chg="modSld">
      <pc:chgData name="Người dùng Khách" userId="S::urn:spo:anon#e85374a2152dfa522b1bb4a1ad5a352079a392e22138f3103e19beeb45754517::" providerId="AD" clId="Web-{DB6A2416-BB73-8348-0925-5B156C2A5585}" dt="2023-03-28T04:02:57.654" v="2" actId="20577"/>
      <pc:docMkLst>
        <pc:docMk/>
      </pc:docMkLst>
      <pc:sldChg chg="modSp">
        <pc:chgData name="Người dùng Khách" userId="S::urn:spo:anon#e85374a2152dfa522b1bb4a1ad5a352079a392e22138f3103e19beeb45754517::" providerId="AD" clId="Web-{DB6A2416-BB73-8348-0925-5B156C2A5585}" dt="2023-03-28T04:02:43.748" v="1" actId="1076"/>
        <pc:sldMkLst>
          <pc:docMk/>
          <pc:sldMk cId="0" sldId="295"/>
        </pc:sldMkLst>
        <pc:spChg chg="mod">
          <ac:chgData name="Người dùng Khách" userId="S::urn:spo:anon#e85374a2152dfa522b1bb4a1ad5a352079a392e22138f3103e19beeb45754517::" providerId="AD" clId="Web-{DB6A2416-BB73-8348-0925-5B156C2A5585}" dt="2023-03-28T04:02:43.748" v="1" actId="1076"/>
          <ac:spMkLst>
            <pc:docMk/>
            <pc:sldMk cId="0" sldId="295"/>
            <ac:spMk id="5" creationId="{00000000-0000-0000-0000-000000000000}"/>
          </ac:spMkLst>
        </pc:spChg>
      </pc:sldChg>
      <pc:sldChg chg="modSp">
        <pc:chgData name="Người dùng Khách" userId="S::urn:spo:anon#e85374a2152dfa522b1bb4a1ad5a352079a392e22138f3103e19beeb45754517::" providerId="AD" clId="Web-{DB6A2416-BB73-8348-0925-5B156C2A5585}" dt="2023-03-28T04:02:57.654" v="2" actId="20577"/>
        <pc:sldMkLst>
          <pc:docMk/>
          <pc:sldMk cId="0" sldId="302"/>
        </pc:sldMkLst>
        <pc:spChg chg="mod">
          <ac:chgData name="Người dùng Khách" userId="S::urn:spo:anon#e85374a2152dfa522b1bb4a1ad5a352079a392e22138f3103e19beeb45754517::" providerId="AD" clId="Web-{DB6A2416-BB73-8348-0925-5B156C2A5585}" dt="2023-03-28T04:02:57.654" v="2" actId="20577"/>
          <ac:spMkLst>
            <pc:docMk/>
            <pc:sldMk cId="0" sldId="302"/>
            <ac:spMk id="3" creationId="{00000000-0000-0000-0000-000000000000}"/>
          </ac:spMkLst>
        </pc:spChg>
      </pc:sldChg>
    </pc:docChg>
  </pc:docChgLst>
  <pc:docChgLst>
    <pc:chgData name="Người dùng Khách" userId="S::urn:spo:anon#e85374a2152dfa522b1bb4a1ad5a352079a392e22138f3103e19beeb45754517::" providerId="AD" clId="Web-{4FBAFF7F-0C4D-9AC3-8A11-BA478E73BC4C}"/>
    <pc:docChg chg="modSld">
      <pc:chgData name="Người dùng Khách" userId="S::urn:spo:anon#e85374a2152dfa522b1bb4a1ad5a352079a392e22138f3103e19beeb45754517::" providerId="AD" clId="Web-{4FBAFF7F-0C4D-9AC3-8A11-BA478E73BC4C}" dt="2023-03-28T05:42:55.709" v="2" actId="1076"/>
      <pc:docMkLst>
        <pc:docMk/>
      </pc:docMkLst>
      <pc:sldChg chg="modSp">
        <pc:chgData name="Người dùng Khách" userId="S::urn:spo:anon#e85374a2152dfa522b1bb4a1ad5a352079a392e22138f3103e19beeb45754517::" providerId="AD" clId="Web-{4FBAFF7F-0C4D-9AC3-8A11-BA478E73BC4C}" dt="2023-03-28T05:42:55.709" v="2" actId="1076"/>
        <pc:sldMkLst>
          <pc:docMk/>
          <pc:sldMk cId="0" sldId="326"/>
        </pc:sldMkLst>
        <pc:spChg chg="mod">
          <ac:chgData name="Người dùng Khách" userId="S::urn:spo:anon#e85374a2152dfa522b1bb4a1ad5a352079a392e22138f3103e19beeb45754517::" providerId="AD" clId="Web-{4FBAFF7F-0C4D-9AC3-8A11-BA478E73BC4C}" dt="2023-03-28T05:42:52.553" v="0" actId="1076"/>
          <ac:spMkLst>
            <pc:docMk/>
            <pc:sldMk cId="0" sldId="326"/>
            <ac:spMk id="3" creationId="{00000000-0000-0000-0000-000000000000}"/>
          </ac:spMkLst>
        </pc:spChg>
        <pc:picChg chg="mod">
          <ac:chgData name="Người dùng Khách" userId="S::urn:spo:anon#e85374a2152dfa522b1bb4a1ad5a352079a392e22138f3103e19beeb45754517::" providerId="AD" clId="Web-{4FBAFF7F-0C4D-9AC3-8A11-BA478E73BC4C}" dt="2023-03-28T05:42:55.709" v="2" actId="1076"/>
          <ac:picMkLst>
            <pc:docMk/>
            <pc:sldMk cId="0" sldId="326"/>
            <ac:picMk id="24" creationId="{00000000-0000-0000-0000-000000000000}"/>
          </ac:picMkLst>
        </pc:picChg>
        <pc:picChg chg="mod">
          <ac:chgData name="Người dùng Khách" userId="S::urn:spo:anon#e85374a2152dfa522b1bb4a1ad5a352079a392e22138f3103e19beeb45754517::" providerId="AD" clId="Web-{4FBAFF7F-0C4D-9AC3-8A11-BA478E73BC4C}" dt="2023-03-28T05:42:54.491" v="1" actId="1076"/>
          <ac:picMkLst>
            <pc:docMk/>
            <pc:sldMk cId="0" sldId="326"/>
            <ac:picMk id="2052" creationId="{00000000-0000-0000-0000-000000000000}"/>
          </ac:picMkLst>
        </pc:picChg>
      </pc:sldChg>
    </pc:docChg>
  </pc:docChgLst>
  <pc:docChgLst>
    <pc:chgData name="Người dùng Khách" userId="S::urn:spo:anon#e85374a2152dfa522b1bb4a1ad5a352079a392e22138f3103e19beeb45754517::" providerId="AD" clId="Web-{B260B524-3867-E64F-AEDD-233651DD501E}"/>
    <pc:docChg chg="addSld delSld modSld">
      <pc:chgData name="Người dùng Khách" userId="S::urn:spo:anon#e85374a2152dfa522b1bb4a1ad5a352079a392e22138f3103e19beeb45754517::" providerId="AD" clId="Web-{B260B524-3867-E64F-AEDD-233651DD501E}" dt="2023-03-27T14:17:26.693" v="21" actId="20577"/>
      <pc:docMkLst>
        <pc:docMk/>
      </pc:docMkLst>
      <pc:sldChg chg="modSp add del">
        <pc:chgData name="Người dùng Khách" userId="S::urn:spo:anon#e85374a2152dfa522b1bb4a1ad5a352079a392e22138f3103e19beeb45754517::" providerId="AD" clId="Web-{B260B524-3867-E64F-AEDD-233651DD501E}" dt="2023-03-27T14:17:26.693" v="21" actId="20577"/>
        <pc:sldMkLst>
          <pc:docMk/>
          <pc:sldMk cId="0" sldId="329"/>
        </pc:sldMkLst>
        <pc:spChg chg="mod">
          <ac:chgData name="Người dùng Khách" userId="S::urn:spo:anon#e85374a2152dfa522b1bb4a1ad5a352079a392e22138f3103e19beeb45754517::" providerId="AD" clId="Web-{B260B524-3867-E64F-AEDD-233651DD501E}" dt="2023-03-27T14:17:26.693" v="21" actId="20577"/>
          <ac:spMkLst>
            <pc:docMk/>
            <pc:sldMk cId="0" sldId="32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textbox: pre-speaking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textbox: pre-speaking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tủ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lệ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textbox: pre-speaking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textbox: pre-speaking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01C7-6FD2-4395-868C-8D144576791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20FF-9DCB-4B18-BAA0-0068C2A04A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13474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7: TOYS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227"/>
            <a:ext cx="12192000" cy="6132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7: Toys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98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278" y="2276011"/>
            <a:ext cx="3191600" cy="2567031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96000" y="4203577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</a:t>
              </a:r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small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car.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5998" y="1939281"/>
            <a:ext cx="5557041" cy="673460"/>
            <a:chOff x="7101553" y="1474838"/>
            <a:chExt cx="4343402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3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ball.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000" y="3096633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278" y="2592620"/>
            <a:ext cx="3191600" cy="1933812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95999" y="1998766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6000" y="4297418"/>
            <a:ext cx="5557039" cy="673460"/>
            <a:chOff x="7101554" y="1474838"/>
            <a:chExt cx="4343401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000" y="3096633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ball.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098" y="3621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1758" y="300591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Look and write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6" r="59703" b="8576"/>
          <a:stretch>
            <a:fillRect/>
          </a:stretch>
        </p:blipFill>
        <p:spPr>
          <a:xfrm>
            <a:off x="3393996" y="1046280"/>
            <a:ext cx="4913086" cy="798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25951" b="42461"/>
          <a:stretch>
            <a:fillRect/>
          </a:stretch>
        </p:blipFill>
        <p:spPr>
          <a:xfrm>
            <a:off x="3111500" y="5010150"/>
            <a:ext cx="6681700" cy="1039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96" y="2150490"/>
            <a:ext cx="4585504" cy="2726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can see a big 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0450" y="5350055"/>
            <a:ext cx="761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I can see a____________.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08098" y="3621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1758" y="300591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Look and write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8973" y="5372965"/>
            <a:ext cx="3857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small robot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6" r="92317" b="8576"/>
          <a:stretch>
            <a:fillRect/>
          </a:stretch>
        </p:blipFill>
        <p:spPr>
          <a:xfrm>
            <a:off x="2630905" y="1046280"/>
            <a:ext cx="936704" cy="798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0" t="25951" b="42857"/>
          <a:stretch>
            <a:fillRect/>
          </a:stretch>
        </p:blipFill>
        <p:spPr>
          <a:xfrm>
            <a:off x="8797159" y="5474379"/>
            <a:ext cx="1082596" cy="788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7915" y="1046280"/>
            <a:ext cx="6123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What can you see?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14" y="2128025"/>
            <a:ext cx="5416550" cy="3210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49970" y="1057735"/>
            <a:ext cx="790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What can _____________?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0450" y="5350055"/>
            <a:ext cx="761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_____________________.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08098" y="3621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1758" y="300591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Look and write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1023" y="1075306"/>
            <a:ext cx="3857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you see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6" r="92317" b="8576"/>
          <a:stretch>
            <a:fillRect/>
          </a:stretch>
        </p:blipFill>
        <p:spPr>
          <a:xfrm>
            <a:off x="1429911" y="1120257"/>
            <a:ext cx="936704" cy="798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0" t="25951" b="42857"/>
          <a:stretch>
            <a:fillRect/>
          </a:stretch>
        </p:blipFill>
        <p:spPr>
          <a:xfrm>
            <a:off x="8797159" y="5474379"/>
            <a:ext cx="1082596" cy="78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5114" y="2134141"/>
            <a:ext cx="5416550" cy="3198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3161" y="5400887"/>
            <a:ext cx="6446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I can see a small doll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49970" y="1057735"/>
            <a:ext cx="790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_____________________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0450" y="5350055"/>
            <a:ext cx="761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_____________________.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08098" y="3621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1758" y="300591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Look and write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0905" y="1075306"/>
            <a:ext cx="6577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What can you see?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6" r="92317" b="8576"/>
          <a:stretch>
            <a:fillRect/>
          </a:stretch>
        </p:blipFill>
        <p:spPr>
          <a:xfrm>
            <a:off x="1429911" y="1120257"/>
            <a:ext cx="936704" cy="798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0" t="25951" b="42857"/>
          <a:stretch>
            <a:fillRect/>
          </a:stretch>
        </p:blipFill>
        <p:spPr>
          <a:xfrm>
            <a:off x="8797159" y="5474379"/>
            <a:ext cx="1082596" cy="78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429" y="2134141"/>
            <a:ext cx="5367919" cy="3198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3161" y="5400887"/>
            <a:ext cx="6446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I can see a big car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7779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826895" y="27749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see a big doll.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see a small robot.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9418" y="359780"/>
            <a:ext cx="6559550" cy="76944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Show me______________.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/>
          <a:stretch>
            <a:fillRect/>
          </a:stretch>
        </p:blipFill>
        <p:spPr>
          <a:xfrm>
            <a:off x="1358899" y="1129716"/>
            <a:ext cx="9698595" cy="5156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8116" y="282835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a blue ruler</a:t>
            </a:r>
            <a:endParaRPr lang="en-US" sz="5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47474" y="1373061"/>
            <a:ext cx="0" cy="8739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0053" y="360275"/>
            <a:ext cx="6559550" cy="76944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Show me______________.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/>
          <a:stretch>
            <a:fillRect/>
          </a:stretch>
        </p:blipFill>
        <p:spPr>
          <a:xfrm>
            <a:off x="1358899" y="1129716"/>
            <a:ext cx="9698595" cy="5156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7011" y="283330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a small car</a:t>
            </a:r>
            <a:endParaRPr lang="en-US" sz="5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94150" y="1729405"/>
            <a:ext cx="683161" cy="671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308" y="467155"/>
            <a:ext cx="4159585" cy="5818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0053" y="360275"/>
            <a:ext cx="6559550" cy="76944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Show me______________.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/>
          <a:stretch>
            <a:fillRect/>
          </a:stretch>
        </p:blipFill>
        <p:spPr>
          <a:xfrm>
            <a:off x="1358899" y="1129716"/>
            <a:ext cx="9698595" cy="5156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7011" y="283330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a small robot</a:t>
            </a:r>
            <a:endParaRPr lang="en-US" sz="5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58899" y="4275755"/>
            <a:ext cx="683161" cy="671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0053" y="360275"/>
            <a:ext cx="6559550" cy="76944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Show me______________.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/>
          <a:stretch>
            <a:fillRect/>
          </a:stretch>
        </p:blipFill>
        <p:spPr>
          <a:xfrm>
            <a:off x="1358899" y="1129716"/>
            <a:ext cx="9698595" cy="5156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7011" y="283330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a red ruler</a:t>
            </a:r>
            <a:endParaRPr lang="en-US" sz="5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484010" y="3784600"/>
            <a:ext cx="53440" cy="7282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2" y="3397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058" y="36680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9604" r="-569" b="77828"/>
          <a:stretch>
            <a:fillRect/>
          </a:stretch>
        </p:blipFill>
        <p:spPr>
          <a:xfrm>
            <a:off x="1854200" y="1022350"/>
            <a:ext cx="8655050" cy="773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24659" r="1866" b="881"/>
          <a:stretch>
            <a:fillRect/>
          </a:stretch>
        </p:blipFill>
        <p:spPr>
          <a:xfrm>
            <a:off x="1682750" y="1739086"/>
            <a:ext cx="8718550" cy="4618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24659" r="75039" b="39495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big doll.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9" t="24473" r="50814" b="39681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8689" y="5510033"/>
            <a:ext cx="604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small car.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5" t="24938" r="26428" b="39216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8425" y="5510033"/>
            <a:ext cx="638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blue ruler.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3" t="24566" r="1850" b="39588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8425" y="5510033"/>
            <a:ext cx="638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small doll.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63381" r="75006" b="773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900" y="5510033"/>
            <a:ext cx="677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small robot.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64124" r="50300" b="30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900" y="5510033"/>
            <a:ext cx="677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big car.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693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and practice the vocabularies learnt earlier in the lesson.</a:t>
            </a:r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Practice structures: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                   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What can you see? - I can see...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                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1" t="63381" r="26492" b="773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900" y="5510033"/>
            <a:ext cx="677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red ruler.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0" b="91221"/>
          <a:stretch>
            <a:fillRect/>
          </a:stretch>
        </p:blipFill>
        <p:spPr>
          <a:xfrm>
            <a:off x="176978" y="424637"/>
            <a:ext cx="4121972" cy="54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7" t="63466" r="1786" b="688"/>
          <a:stretch>
            <a:fillRect/>
          </a:stretch>
        </p:blipFill>
        <p:spPr>
          <a:xfrm>
            <a:off x="3930650" y="2075181"/>
            <a:ext cx="3547014" cy="3674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7" r="57917" b="43035"/>
          <a:stretch>
            <a:fillRect/>
          </a:stretch>
        </p:blipFill>
        <p:spPr>
          <a:xfrm>
            <a:off x="2072082" y="1029320"/>
            <a:ext cx="6309918" cy="981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900" y="5510033"/>
            <a:ext cx="677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</a:rPr>
              <a:t>I can see a big robot.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3" t="64912" r="46" b="477"/>
          <a:stretch>
            <a:fillRect/>
          </a:stretch>
        </p:blipFill>
        <p:spPr>
          <a:xfrm>
            <a:off x="8939607" y="5357658"/>
            <a:ext cx="1118793" cy="10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397032"/>
            <a:ext cx="3332637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Post speaking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9882" y="1724891"/>
            <a:ext cx="3665394" cy="76944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Game: Draw it.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185" y="1132620"/>
            <a:ext cx="3889375" cy="388937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42063" y="710094"/>
            <a:ext cx="4321175" cy="4359275"/>
          </a:xfrm>
          <a:prstGeom prst="rect">
            <a:avLst/>
          </a:prstGeom>
          <a:noFill/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12554" y="4355267"/>
            <a:ext cx="5766892" cy="1909976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ellvina Hand Script" pitchFamily="2" charset="0"/>
                <a:ea typeface="+mn-ea"/>
                <a:cs typeface="+mn-cs"/>
              </a:rPr>
              <a:t>My birthday p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#9Slide07 Hellvina Hand Script" pitchFamily="2" charset="0"/>
                <a:ea typeface="+mn-ea"/>
                <a:cs typeface="+mn-cs"/>
              </a:rPr>
              <a:t>rese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Hellvina Hand Script" pitchFamily="2" charset="0"/>
                <a:ea typeface="+mn-ea"/>
                <a:cs typeface="+mn-cs"/>
              </a:rPr>
              <a:t>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5151"/>
            <a:ext cx="3332637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Post speaking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6 CuadroTexto"/>
          <p:cNvSpPr txBox="1">
            <a:spLocks noChangeArrowheads="1"/>
          </p:cNvSpPr>
          <p:nvPr/>
        </p:nvSpPr>
        <p:spPr bwMode="auto">
          <a:xfrm>
            <a:off x="1992830" y="236551"/>
            <a:ext cx="2374900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can see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31675" y="221474"/>
            <a:ext cx="763284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8800" b="1" i="0" u="none" strike="noStrike" kern="0" cap="none" spc="0" normalizeH="0" baseline="0" noProof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ROBOLD" pitchFamily="2" charset="0"/>
                <a:ea typeface="+mn-ea"/>
                <a:cs typeface="+mn-cs"/>
              </a:rPr>
              <a:t>a small robot.</a:t>
            </a:r>
            <a:endParaRPr kumimoji="0" lang="es-ES" sz="8800" b="1" i="0" u="none" strike="noStrike" kern="0" cap="none" spc="0" normalizeH="0" baseline="0" noProof="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45" y="1560063"/>
            <a:ext cx="7370965" cy="4369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6 Grupo"/>
          <p:cNvGrpSpPr/>
          <p:nvPr/>
        </p:nvGrpSpPr>
        <p:grpSpPr bwMode="auto">
          <a:xfrm>
            <a:off x="1236663" y="366193"/>
            <a:ext cx="4354512" cy="5898989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956" y="-387424"/>
              <a:ext cx="324687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 bwMode="auto">
          <a:xfrm rot="10800000">
            <a:off x="6592888" y="366192"/>
            <a:ext cx="4356100" cy="5991064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40945" y="-387424"/>
              <a:ext cx="3246898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29736" y="366193"/>
            <a:ext cx="12162264" cy="5991063"/>
          </a:xfrm>
          <a:prstGeom prst="rect">
            <a:avLst/>
          </a:prstGeom>
          <a:blipFill dpi="0"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5138513" y="-1408692"/>
            <a:ext cx="2127250" cy="1363663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60488" y="2708275"/>
            <a:ext cx="9412287" cy="6477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box.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3 CuadroTexto"/>
          <p:cNvSpPr txBox="1">
            <a:spLocks noChangeArrowheads="1"/>
          </p:cNvSpPr>
          <p:nvPr/>
        </p:nvSpPr>
        <p:spPr bwMode="auto">
          <a:xfrm>
            <a:off x="1839913" y="317500"/>
            <a:ext cx="2374900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can see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0483" name="16 Grupo"/>
          <p:cNvGrpSpPr/>
          <p:nvPr/>
        </p:nvGrpSpPr>
        <p:grpSpPr bwMode="auto">
          <a:xfrm>
            <a:off x="2221153" y="1906783"/>
            <a:ext cx="7212013" cy="4258521"/>
            <a:chOff x="506117" y="2347216"/>
            <a:chExt cx="7620224" cy="463056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17" y="2347216"/>
              <a:ext cx="7620224" cy="463056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9" name="18 Forma libre"/>
            <p:cNvSpPr/>
            <p:nvPr/>
          </p:nvSpPr>
          <p:spPr>
            <a:xfrm>
              <a:off x="2159736" y="3603671"/>
              <a:ext cx="1283176" cy="1130654"/>
            </a:xfrm>
            <a:custGeom>
              <a:avLst/>
              <a:gdLst>
                <a:gd name="connsiteX0" fmla="*/ 827411 w 1283655"/>
                <a:gd name="connsiteY0" fmla="*/ 45720 h 1130746"/>
                <a:gd name="connsiteX1" fmla="*/ 522611 w 1283655"/>
                <a:gd name="connsiteY1" fmla="*/ 243840 h 1130746"/>
                <a:gd name="connsiteX2" fmla="*/ 271151 w 1283655"/>
                <a:gd name="connsiteY2" fmla="*/ 533400 h 1130746"/>
                <a:gd name="connsiteX3" fmla="*/ 19691 w 1283655"/>
                <a:gd name="connsiteY3" fmla="*/ 937260 h 1130746"/>
                <a:gd name="connsiteX4" fmla="*/ 65411 w 1283655"/>
                <a:gd name="connsiteY4" fmla="*/ 1120140 h 1130746"/>
                <a:gd name="connsiteX5" fmla="*/ 454031 w 1283655"/>
                <a:gd name="connsiteY5" fmla="*/ 640080 h 1130746"/>
                <a:gd name="connsiteX6" fmla="*/ 880751 w 1283655"/>
                <a:gd name="connsiteY6" fmla="*/ 281940 h 1130746"/>
                <a:gd name="connsiteX7" fmla="*/ 1185551 w 1283655"/>
                <a:gd name="connsiteY7" fmla="*/ 167640 h 1130746"/>
                <a:gd name="connsiteX8" fmla="*/ 1276991 w 1283655"/>
                <a:gd name="connsiteY8" fmla="*/ 30480 h 1130746"/>
                <a:gd name="connsiteX9" fmla="*/ 1033151 w 1283655"/>
                <a:gd name="connsiteY9" fmla="*/ 0 h 1130746"/>
                <a:gd name="connsiteX10" fmla="*/ 911231 w 1283655"/>
                <a:gd name="connsiteY10" fmla="*/ 30480 h 1130746"/>
                <a:gd name="connsiteX11" fmla="*/ 827411 w 1283655"/>
                <a:gd name="connsiteY11" fmla="*/ 45720 h 113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655" h="1130746">
                  <a:moveTo>
                    <a:pt x="827411" y="45720"/>
                  </a:moveTo>
                  <a:cubicBezTo>
                    <a:pt x="762641" y="81280"/>
                    <a:pt x="615321" y="162560"/>
                    <a:pt x="522611" y="243840"/>
                  </a:cubicBezTo>
                  <a:cubicBezTo>
                    <a:pt x="429901" y="325120"/>
                    <a:pt x="354971" y="417830"/>
                    <a:pt x="271151" y="533400"/>
                  </a:cubicBezTo>
                  <a:cubicBezTo>
                    <a:pt x="187331" y="648970"/>
                    <a:pt x="53981" y="839470"/>
                    <a:pt x="19691" y="937260"/>
                  </a:cubicBezTo>
                  <a:cubicBezTo>
                    <a:pt x="-14599" y="1035050"/>
                    <a:pt x="-6979" y="1169670"/>
                    <a:pt x="65411" y="1120140"/>
                  </a:cubicBezTo>
                  <a:cubicBezTo>
                    <a:pt x="137801" y="1070610"/>
                    <a:pt x="318141" y="779780"/>
                    <a:pt x="454031" y="640080"/>
                  </a:cubicBezTo>
                  <a:cubicBezTo>
                    <a:pt x="589921" y="500380"/>
                    <a:pt x="758831" y="360680"/>
                    <a:pt x="880751" y="281940"/>
                  </a:cubicBezTo>
                  <a:cubicBezTo>
                    <a:pt x="1002671" y="203200"/>
                    <a:pt x="1119511" y="209550"/>
                    <a:pt x="1185551" y="167640"/>
                  </a:cubicBezTo>
                  <a:cubicBezTo>
                    <a:pt x="1251591" y="125730"/>
                    <a:pt x="1302391" y="58420"/>
                    <a:pt x="1276991" y="30480"/>
                  </a:cubicBezTo>
                  <a:cubicBezTo>
                    <a:pt x="1251591" y="2540"/>
                    <a:pt x="1094111" y="0"/>
                    <a:pt x="1033151" y="0"/>
                  </a:cubicBezTo>
                  <a:cubicBezTo>
                    <a:pt x="972191" y="0"/>
                    <a:pt x="944251" y="21590"/>
                    <a:pt x="911231" y="30480"/>
                  </a:cubicBezTo>
                  <a:cubicBezTo>
                    <a:pt x="878211" y="39370"/>
                    <a:pt x="892181" y="10160"/>
                    <a:pt x="827411" y="4572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3798511" y="2533433"/>
              <a:ext cx="919190" cy="276191"/>
            </a:xfrm>
            <a:custGeom>
              <a:avLst/>
              <a:gdLst>
                <a:gd name="connsiteX0" fmla="*/ 720356 w 918191"/>
                <a:gd name="connsiteY0" fmla="*/ 4599 h 276747"/>
                <a:gd name="connsiteX1" fmla="*/ 308876 w 918191"/>
                <a:gd name="connsiteY1" fmla="*/ 80799 h 276747"/>
                <a:gd name="connsiteX2" fmla="*/ 11696 w 918191"/>
                <a:gd name="connsiteY2" fmla="*/ 187479 h 276747"/>
                <a:gd name="connsiteX3" fmla="*/ 80276 w 918191"/>
                <a:gd name="connsiteY3" fmla="*/ 263679 h 276747"/>
                <a:gd name="connsiteX4" fmla="*/ 270776 w 918191"/>
                <a:gd name="connsiteY4" fmla="*/ 263679 h 276747"/>
                <a:gd name="connsiteX5" fmla="*/ 506996 w 918191"/>
                <a:gd name="connsiteY5" fmla="*/ 134139 h 276747"/>
                <a:gd name="connsiteX6" fmla="*/ 842276 w 918191"/>
                <a:gd name="connsiteY6" fmla="*/ 57939 h 276747"/>
                <a:gd name="connsiteX7" fmla="*/ 910856 w 918191"/>
                <a:gd name="connsiteY7" fmla="*/ 12219 h 276747"/>
                <a:gd name="connsiteX8" fmla="*/ 720356 w 918191"/>
                <a:gd name="connsiteY8" fmla="*/ 4599 h 27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191" h="276747">
                  <a:moveTo>
                    <a:pt x="720356" y="4599"/>
                  </a:moveTo>
                  <a:cubicBezTo>
                    <a:pt x="620026" y="16029"/>
                    <a:pt x="426986" y="50319"/>
                    <a:pt x="308876" y="80799"/>
                  </a:cubicBezTo>
                  <a:cubicBezTo>
                    <a:pt x="190766" y="111279"/>
                    <a:pt x="49796" y="156999"/>
                    <a:pt x="11696" y="187479"/>
                  </a:cubicBezTo>
                  <a:cubicBezTo>
                    <a:pt x="-26404" y="217959"/>
                    <a:pt x="37096" y="250979"/>
                    <a:pt x="80276" y="263679"/>
                  </a:cubicBezTo>
                  <a:cubicBezTo>
                    <a:pt x="123456" y="276379"/>
                    <a:pt x="199656" y="285269"/>
                    <a:pt x="270776" y="263679"/>
                  </a:cubicBezTo>
                  <a:cubicBezTo>
                    <a:pt x="341896" y="242089"/>
                    <a:pt x="411746" y="168429"/>
                    <a:pt x="506996" y="134139"/>
                  </a:cubicBezTo>
                  <a:cubicBezTo>
                    <a:pt x="602246" y="99849"/>
                    <a:pt x="774966" y="78259"/>
                    <a:pt x="842276" y="57939"/>
                  </a:cubicBezTo>
                  <a:cubicBezTo>
                    <a:pt x="909586" y="37619"/>
                    <a:pt x="931176" y="18569"/>
                    <a:pt x="910856" y="12219"/>
                  </a:cubicBezTo>
                  <a:cubicBezTo>
                    <a:pt x="890536" y="5869"/>
                    <a:pt x="820686" y="-6831"/>
                    <a:pt x="720356" y="4599"/>
                  </a:cubicBezTo>
                  <a:close/>
                </a:path>
              </a:pathLst>
            </a:cu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207568" y="692696"/>
            <a:ext cx="763284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8800" b="1" kern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</a:rPr>
              <a:t>a small doll.</a:t>
            </a:r>
            <a:endParaRPr kumimoji="0" lang="es-ES" sz="8800" b="1" i="0" u="none" strike="noStrike" kern="0" cap="none" spc="0" normalizeH="0" baseline="0" noProof="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 bwMode="auto">
          <a:xfrm>
            <a:off x="1236663" y="264936"/>
            <a:ext cx="4354512" cy="5880049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956" y="-387424"/>
              <a:ext cx="324687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 bwMode="auto">
          <a:xfrm rot="10800000">
            <a:off x="6775450" y="264936"/>
            <a:ext cx="4356100" cy="6019750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40945" y="-387424"/>
              <a:ext cx="3246898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0" y="264937"/>
            <a:ext cx="12192000" cy="6085063"/>
          </a:xfrm>
          <a:prstGeom prst="rect">
            <a:avLst/>
          </a:prstGeom>
          <a:blipFill dpi="0"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5032375" y="-1417092"/>
            <a:ext cx="2127250" cy="1363663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60488" y="2708275"/>
            <a:ext cx="9412287" cy="6477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box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7 CuadroTexto"/>
          <p:cNvSpPr txBox="1">
            <a:spLocks noChangeArrowheads="1"/>
          </p:cNvSpPr>
          <p:nvPr/>
        </p:nvSpPr>
        <p:spPr bwMode="auto">
          <a:xfrm>
            <a:off x="2000490" y="286772"/>
            <a:ext cx="23749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can see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53" y="1953501"/>
            <a:ext cx="6983370" cy="41608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2279576" y="761662"/>
            <a:ext cx="763284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8800" b="1" i="0" u="none" strike="noStrike" kern="0" cap="none" spc="0" normalizeH="0" baseline="0" noProof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ROBOLD" pitchFamily="2" charset="0"/>
                <a:ea typeface="+mn-ea"/>
                <a:cs typeface="+mn-cs"/>
              </a:rPr>
              <a:t>a big car.</a:t>
            </a:r>
            <a:endParaRPr kumimoji="0" lang="es-ES" sz="8800" b="1" i="0" u="none" strike="noStrike" kern="0" cap="none" spc="0" normalizeH="0" baseline="0" noProof="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 bwMode="auto">
          <a:xfrm>
            <a:off x="1236663" y="252413"/>
            <a:ext cx="4354512" cy="6137274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956" y="-387424"/>
              <a:ext cx="324687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 bwMode="auto">
          <a:xfrm rot="10800000">
            <a:off x="6586538" y="252413"/>
            <a:ext cx="4356100" cy="6205492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40945" y="-387424"/>
              <a:ext cx="3246898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0" y="252413"/>
            <a:ext cx="12192000" cy="6205492"/>
          </a:xfrm>
          <a:prstGeom prst="rect">
            <a:avLst/>
          </a:prstGeom>
          <a:blipFill dpi="0"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5035550" y="-1611313"/>
            <a:ext cx="2127250" cy="1363663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60488" y="2708275"/>
            <a:ext cx="9412287" cy="6477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box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6 CuadroTexto"/>
          <p:cNvSpPr txBox="1">
            <a:spLocks noChangeArrowheads="1"/>
          </p:cNvSpPr>
          <p:nvPr/>
        </p:nvSpPr>
        <p:spPr bwMode="auto">
          <a:xfrm>
            <a:off x="1992830" y="399802"/>
            <a:ext cx="2374900" cy="5857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s-ES_tradnl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can see</a:t>
            </a:r>
            <a:endParaRPr kumimoji="0" lang="es-ES" alt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07568" y="692696"/>
            <a:ext cx="7632848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8800" b="1" i="0" u="none" strike="noStrike" kern="0" cap="none" spc="0" normalizeH="0" baseline="0" noProof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ROBOLD" pitchFamily="2" charset="0"/>
                <a:ea typeface="+mn-ea"/>
                <a:cs typeface="+mn-cs"/>
              </a:rPr>
              <a:t>a big ball.</a:t>
            </a:r>
            <a:endParaRPr kumimoji="0" lang="es-ES" sz="8800" b="1" i="0" u="none" strike="noStrike" kern="0" cap="none" spc="0" normalizeH="0" baseline="0" noProof="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66" y="1904999"/>
            <a:ext cx="5045578" cy="44125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6 Grupo"/>
          <p:cNvGrpSpPr/>
          <p:nvPr/>
        </p:nvGrpSpPr>
        <p:grpSpPr bwMode="auto">
          <a:xfrm>
            <a:off x="1236663" y="381453"/>
            <a:ext cx="4354512" cy="6062889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956" y="-387424"/>
              <a:ext cx="324687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 bwMode="auto">
          <a:xfrm rot="10800000">
            <a:off x="6592888" y="333829"/>
            <a:ext cx="4356100" cy="6158592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40945" y="-387424"/>
              <a:ext cx="3246898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29736" y="333829"/>
            <a:ext cx="12162264" cy="6110514"/>
          </a:xfrm>
          <a:prstGeom prst="rect">
            <a:avLst/>
          </a:prstGeom>
          <a:blipFill dpi="0"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5032375" y="-1363663"/>
            <a:ext cx="2127250" cy="1363663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60488" y="2708275"/>
            <a:ext cx="9412287" cy="6477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box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/>
          <a:stretch>
            <a:fillRect/>
          </a:stretch>
        </p:blipFill>
        <p:spPr>
          <a:xfrm>
            <a:off x="1371600" y="1094972"/>
            <a:ext cx="9620250" cy="5265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" r="67889" b="90192"/>
          <a:stretch>
            <a:fillRect/>
          </a:stretch>
        </p:blipFill>
        <p:spPr>
          <a:xfrm>
            <a:off x="3431126" y="320999"/>
            <a:ext cx="3662412" cy="710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489" y="320998"/>
            <a:ext cx="3332637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Post speaking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"/>
            <a:ext cx="10058400" cy="6158230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75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2779168" y="1969523"/>
            <a:ext cx="6632374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>
                <a:solidFill>
                  <a:srgbClr val="00B050"/>
                </a:solidFill>
                <a:ea typeface="Times New Roman" panose="02020603050405020304" pitchFamily="18" charset="0"/>
              </a:rPr>
              <a:t>What can you see?</a:t>
            </a:r>
          </a:p>
          <a:p>
            <a:pPr algn="ctr"/>
            <a:r>
              <a:rPr lang="en-US" sz="3600">
                <a:solidFill>
                  <a:srgbClr val="00B050"/>
                </a:solidFill>
                <a:ea typeface="Times New Roman" panose="02020603050405020304" pitchFamily="18" charset="0"/>
              </a:rPr>
              <a:t>I can see....</a:t>
            </a:r>
            <a:endParaRPr lang="en-US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vocabularies, structures, and make sentences using them </a:t>
            </a:r>
            <a:endParaRPr lang="en-US" dirty="0"/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69) </a:t>
            </a:r>
            <a:endParaRPr lang="en-US" sz="3600" i="1" dirty="0">
              <a:solidFill>
                <a:srgbClr val="FF0000"/>
              </a:solidFill>
              <a:cs typeface="Calibri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2970A3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2970A3"/>
                </a:solidFill>
              </a:rPr>
              <a:t>Tiếng</a:t>
            </a:r>
            <a:r>
              <a:rPr lang="en-US" sz="3600" b="1" i="1" dirty="0">
                <a:solidFill>
                  <a:srgbClr val="2970A3"/>
                </a:solidFill>
              </a:rPr>
              <a:t> Anh 3 </a:t>
            </a:r>
            <a:r>
              <a:rPr lang="en-US" sz="3600" b="1" i="1" dirty="0" err="1">
                <a:solidFill>
                  <a:srgbClr val="2970A3"/>
                </a:solidFill>
              </a:rPr>
              <a:t>i</a:t>
            </a:r>
            <a:r>
              <a:rPr lang="en-US" sz="3600" b="1" i="1" dirty="0">
                <a:solidFill>
                  <a:srgbClr val="2970A3"/>
                </a:solidFill>
              </a:rPr>
              <a:t>-Learn Smart Start Notebook</a:t>
            </a:r>
            <a:r>
              <a:rPr lang="en-US" sz="3600" i="1" dirty="0">
                <a:solidFill>
                  <a:srgbClr val="2970A3"/>
                </a:solidFill>
              </a:rPr>
              <a:t> (page 46)</a:t>
            </a:r>
            <a:endParaRPr lang="en-US" sz="3600" i="1" dirty="0">
              <a:solidFill>
                <a:srgbClr val="2970A3"/>
              </a:solidFill>
              <a:cs typeface="Calibri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99 SB) 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 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>
            <a:fillRect/>
          </a:stretch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6 Rectángulo redondeado"/>
          <p:cNvSpPr/>
          <p:nvPr/>
        </p:nvSpPr>
        <p:spPr>
          <a:xfrm>
            <a:off x="6917196" y="26347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7733086" y="26347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8548976" y="26347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9364867" y="263472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6101306" y="26347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8197812" y="29696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7381922" y="29696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6566032" y="29696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6101306" y="296960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9013702" y="29696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6917196" y="330448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7733086" y="330448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8548976" y="330448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9364867" y="330448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6101306" y="330448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8197812" y="363936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7381922" y="363936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6566032" y="363936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6101306" y="363936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9013702" y="363936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6917196" y="397424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7733086" y="397424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8548976" y="397424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9364867" y="397424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6101306" y="397424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8197812" y="43091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7381922" y="43091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6566032" y="43091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6101306" y="430912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9013702" y="430912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6917196" y="46440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7733086" y="46440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8548976" y="46440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9364867" y="4644009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6101306" y="4644009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6917196" y="195758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7733086" y="195758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8548976" y="195758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9364867" y="1957588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6101306" y="195758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8197812" y="229246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7381922" y="229246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6566032" y="229246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6101306" y="2292468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9013702" y="2292468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638800" y="5712616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  <p:sp>
        <p:nvSpPr>
          <p:cNvPr id="62" name="6 Rectángulo redondeado"/>
          <p:cNvSpPr/>
          <p:nvPr/>
        </p:nvSpPr>
        <p:spPr>
          <a:xfrm>
            <a:off x="3248544" y="26356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7 Rectángulo redondeado"/>
          <p:cNvSpPr/>
          <p:nvPr/>
        </p:nvSpPr>
        <p:spPr>
          <a:xfrm>
            <a:off x="4064434" y="26356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8 Rectángulo redondeado"/>
          <p:cNvSpPr/>
          <p:nvPr/>
        </p:nvSpPr>
        <p:spPr>
          <a:xfrm>
            <a:off x="4880324" y="26356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9 Rectángulo redondeado"/>
          <p:cNvSpPr/>
          <p:nvPr/>
        </p:nvSpPr>
        <p:spPr>
          <a:xfrm>
            <a:off x="5696215" y="263568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4 Rectángulo redondeado"/>
          <p:cNvSpPr/>
          <p:nvPr/>
        </p:nvSpPr>
        <p:spPr>
          <a:xfrm>
            <a:off x="2432654" y="26356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6 Rectángulo redondeado"/>
          <p:cNvSpPr/>
          <p:nvPr/>
        </p:nvSpPr>
        <p:spPr>
          <a:xfrm flipH="1">
            <a:off x="4529160" y="29705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7 Rectángulo redondeado"/>
          <p:cNvSpPr/>
          <p:nvPr/>
        </p:nvSpPr>
        <p:spPr>
          <a:xfrm flipH="1">
            <a:off x="3713270" y="29705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8 Rectángulo redondeado"/>
          <p:cNvSpPr/>
          <p:nvPr/>
        </p:nvSpPr>
        <p:spPr>
          <a:xfrm flipH="1">
            <a:off x="2897380" y="29705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9 Rectángulo redondeado"/>
          <p:cNvSpPr/>
          <p:nvPr/>
        </p:nvSpPr>
        <p:spPr>
          <a:xfrm flipH="1">
            <a:off x="2432654" y="29705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4 Rectángulo redondeado"/>
          <p:cNvSpPr/>
          <p:nvPr/>
        </p:nvSpPr>
        <p:spPr>
          <a:xfrm flipH="1">
            <a:off x="5345050" y="29705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6 Rectángulo redondeado"/>
          <p:cNvSpPr/>
          <p:nvPr/>
        </p:nvSpPr>
        <p:spPr>
          <a:xfrm>
            <a:off x="3248544" y="33054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7 Rectángulo redondeado"/>
          <p:cNvSpPr/>
          <p:nvPr/>
        </p:nvSpPr>
        <p:spPr>
          <a:xfrm>
            <a:off x="4064434" y="33054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8 Rectángulo redondeado"/>
          <p:cNvSpPr/>
          <p:nvPr/>
        </p:nvSpPr>
        <p:spPr>
          <a:xfrm>
            <a:off x="4880324" y="33054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9 Rectángulo redondeado"/>
          <p:cNvSpPr/>
          <p:nvPr/>
        </p:nvSpPr>
        <p:spPr>
          <a:xfrm>
            <a:off x="5696215" y="33054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4 Rectángulo redondeado"/>
          <p:cNvSpPr/>
          <p:nvPr/>
        </p:nvSpPr>
        <p:spPr>
          <a:xfrm>
            <a:off x="2432654" y="33054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6 Rectángulo redondeado"/>
          <p:cNvSpPr/>
          <p:nvPr/>
        </p:nvSpPr>
        <p:spPr>
          <a:xfrm flipH="1">
            <a:off x="4529160" y="364032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7 Rectángulo redondeado"/>
          <p:cNvSpPr/>
          <p:nvPr/>
        </p:nvSpPr>
        <p:spPr>
          <a:xfrm flipH="1">
            <a:off x="3713270" y="364032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8 Rectángulo redondeado"/>
          <p:cNvSpPr/>
          <p:nvPr/>
        </p:nvSpPr>
        <p:spPr>
          <a:xfrm flipH="1">
            <a:off x="2897380" y="364032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9 Rectángulo redondeado"/>
          <p:cNvSpPr/>
          <p:nvPr/>
        </p:nvSpPr>
        <p:spPr>
          <a:xfrm flipH="1">
            <a:off x="2432654" y="364032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4 Rectángulo redondeado"/>
          <p:cNvSpPr/>
          <p:nvPr/>
        </p:nvSpPr>
        <p:spPr>
          <a:xfrm flipH="1">
            <a:off x="5345050" y="364032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6 Rectángulo redondeado"/>
          <p:cNvSpPr/>
          <p:nvPr/>
        </p:nvSpPr>
        <p:spPr>
          <a:xfrm>
            <a:off x="3248544" y="397520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7 Rectángulo redondeado"/>
          <p:cNvSpPr/>
          <p:nvPr/>
        </p:nvSpPr>
        <p:spPr>
          <a:xfrm>
            <a:off x="4064434" y="397520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8 Rectángulo redondeado"/>
          <p:cNvSpPr/>
          <p:nvPr/>
        </p:nvSpPr>
        <p:spPr>
          <a:xfrm>
            <a:off x="4880324" y="397520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9 Rectángulo redondeado"/>
          <p:cNvSpPr/>
          <p:nvPr/>
        </p:nvSpPr>
        <p:spPr>
          <a:xfrm>
            <a:off x="5696215" y="397520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4 Rectángulo redondeado"/>
          <p:cNvSpPr/>
          <p:nvPr/>
        </p:nvSpPr>
        <p:spPr>
          <a:xfrm>
            <a:off x="2432654" y="397520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6 Rectángulo redondeado"/>
          <p:cNvSpPr/>
          <p:nvPr/>
        </p:nvSpPr>
        <p:spPr>
          <a:xfrm flipH="1">
            <a:off x="4529160" y="43100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7 Rectángulo redondeado"/>
          <p:cNvSpPr/>
          <p:nvPr/>
        </p:nvSpPr>
        <p:spPr>
          <a:xfrm flipH="1">
            <a:off x="3713270" y="43100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8 Rectángulo redondeado"/>
          <p:cNvSpPr/>
          <p:nvPr/>
        </p:nvSpPr>
        <p:spPr>
          <a:xfrm flipH="1">
            <a:off x="2897380" y="43100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9 Rectángulo redondeado"/>
          <p:cNvSpPr/>
          <p:nvPr/>
        </p:nvSpPr>
        <p:spPr>
          <a:xfrm flipH="1">
            <a:off x="2432654" y="431008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4 Rectángulo redondeado"/>
          <p:cNvSpPr/>
          <p:nvPr/>
        </p:nvSpPr>
        <p:spPr>
          <a:xfrm flipH="1">
            <a:off x="5345050" y="431008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6 Rectángulo redondeado"/>
          <p:cNvSpPr/>
          <p:nvPr/>
        </p:nvSpPr>
        <p:spPr>
          <a:xfrm>
            <a:off x="3248544" y="46449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7 Rectángulo redondeado"/>
          <p:cNvSpPr/>
          <p:nvPr/>
        </p:nvSpPr>
        <p:spPr>
          <a:xfrm>
            <a:off x="4064434" y="46449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8 Rectángulo redondeado"/>
          <p:cNvSpPr/>
          <p:nvPr/>
        </p:nvSpPr>
        <p:spPr>
          <a:xfrm>
            <a:off x="4880324" y="46449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9 Rectángulo redondeado"/>
          <p:cNvSpPr/>
          <p:nvPr/>
        </p:nvSpPr>
        <p:spPr>
          <a:xfrm>
            <a:off x="5696215" y="46449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4 Rectángulo redondeado"/>
          <p:cNvSpPr/>
          <p:nvPr/>
        </p:nvSpPr>
        <p:spPr>
          <a:xfrm>
            <a:off x="2432654" y="46449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6 Rectángulo redondeado"/>
          <p:cNvSpPr/>
          <p:nvPr/>
        </p:nvSpPr>
        <p:spPr>
          <a:xfrm>
            <a:off x="3248544" y="195854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7 Rectángulo redondeado"/>
          <p:cNvSpPr/>
          <p:nvPr/>
        </p:nvSpPr>
        <p:spPr>
          <a:xfrm>
            <a:off x="4064434" y="195854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8 Rectángulo redondeado"/>
          <p:cNvSpPr/>
          <p:nvPr/>
        </p:nvSpPr>
        <p:spPr>
          <a:xfrm>
            <a:off x="4880324" y="195854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9 Rectángulo redondeado"/>
          <p:cNvSpPr/>
          <p:nvPr/>
        </p:nvSpPr>
        <p:spPr>
          <a:xfrm>
            <a:off x="5696215" y="1958544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4 Rectángulo redondeado"/>
          <p:cNvSpPr/>
          <p:nvPr/>
        </p:nvSpPr>
        <p:spPr>
          <a:xfrm>
            <a:off x="2432654" y="195854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6 Rectángulo redondeado"/>
          <p:cNvSpPr/>
          <p:nvPr/>
        </p:nvSpPr>
        <p:spPr>
          <a:xfrm flipH="1">
            <a:off x="4529160" y="229342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7 Rectángulo redondeado"/>
          <p:cNvSpPr/>
          <p:nvPr/>
        </p:nvSpPr>
        <p:spPr>
          <a:xfrm flipH="1">
            <a:off x="3713270" y="229342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8 Rectángulo redondeado"/>
          <p:cNvSpPr/>
          <p:nvPr/>
        </p:nvSpPr>
        <p:spPr>
          <a:xfrm flipH="1">
            <a:off x="2897380" y="229342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9 Rectángulo redondeado"/>
          <p:cNvSpPr/>
          <p:nvPr/>
        </p:nvSpPr>
        <p:spPr>
          <a:xfrm flipH="1">
            <a:off x="2432654" y="2293424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4 Rectángulo redondeado"/>
          <p:cNvSpPr/>
          <p:nvPr/>
        </p:nvSpPr>
        <p:spPr>
          <a:xfrm flipH="1">
            <a:off x="5345050" y="2293424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lowchart: Terminator 39"/>
          <p:cNvSpPr/>
          <p:nvPr/>
        </p:nvSpPr>
        <p:spPr>
          <a:xfrm>
            <a:off x="2449587" y="7418852"/>
            <a:ext cx="7371169" cy="178158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BRICK WALL GAME</a:t>
            </a:r>
          </a:p>
        </p:txBody>
      </p:sp>
      <p:sp>
        <p:nvSpPr>
          <p:cNvPr id="149" name="Flowchart: Terminator 148"/>
          <p:cNvSpPr/>
          <p:nvPr/>
        </p:nvSpPr>
        <p:spPr>
          <a:xfrm>
            <a:off x="2449587" y="2523070"/>
            <a:ext cx="7371169" cy="178158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BRICK WALL GAME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>
            <a:fillRect/>
          </a:stretch>
        </p:blipFill>
        <p:spPr>
          <a:xfrm>
            <a:off x="4842695" y="687395"/>
            <a:ext cx="2506611" cy="784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819" y="2163949"/>
            <a:ext cx="3702518" cy="2791156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01560" y="4341361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car.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01561" y="1962645"/>
            <a:ext cx="5557039" cy="673460"/>
            <a:chOff x="7101554" y="1474838"/>
            <a:chExt cx="4343401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robot.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01560" y="3152003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278" y="2163949"/>
            <a:ext cx="3191600" cy="2791156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01560" y="4341361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car.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6000" y="3325305"/>
            <a:ext cx="5557039" cy="673460"/>
            <a:chOff x="7101554" y="1474838"/>
            <a:chExt cx="4343401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ball.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000" y="2179909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278" y="2739655"/>
            <a:ext cx="3191600" cy="1639744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90440" y="3295855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ruler.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6000" y="4297418"/>
            <a:ext cx="5557039" cy="673460"/>
            <a:chOff x="7101554" y="1474838"/>
            <a:chExt cx="4343401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ruler.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000" y="2179909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small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278" y="2910921"/>
            <a:ext cx="3191600" cy="1297211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3556794" y="863370"/>
            <a:ext cx="520541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What can you see?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90440" y="3295855"/>
            <a:ext cx="5557039" cy="673460"/>
            <a:chOff x="7101554" y="3961346"/>
            <a:chExt cx="4343400" cy="1093535"/>
          </a:xfrm>
        </p:grpSpPr>
        <p:sp>
          <p:nvSpPr>
            <p:cNvPr id="39" name="Rectangle 38"/>
            <p:cNvSpPr/>
            <p:nvPr/>
          </p:nvSpPr>
          <p:spPr>
            <a:xfrm>
              <a:off x="7101554" y="3980396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ball.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01554" y="3961346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6000" y="4297418"/>
            <a:ext cx="5557039" cy="673460"/>
            <a:chOff x="7101554" y="1474838"/>
            <a:chExt cx="4343401" cy="1093535"/>
          </a:xfrm>
        </p:grpSpPr>
        <p:sp>
          <p:nvSpPr>
            <p:cNvPr id="41" name="Rectangle 40"/>
            <p:cNvSpPr/>
            <p:nvPr/>
          </p:nvSpPr>
          <p:spPr>
            <a:xfrm>
              <a:off x="7101554" y="1493888"/>
              <a:ext cx="4343400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car.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101555" y="1474838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000" y="2179909"/>
            <a:ext cx="5557039" cy="673460"/>
            <a:chOff x="7101553" y="2750889"/>
            <a:chExt cx="4894368" cy="1093535"/>
          </a:xfrm>
        </p:grpSpPr>
        <p:sp>
          <p:nvSpPr>
            <p:cNvPr id="42" name="Rectangle 41"/>
            <p:cNvSpPr/>
            <p:nvPr/>
          </p:nvSpPr>
          <p:spPr>
            <a:xfrm>
              <a:off x="7101553" y="2769939"/>
              <a:ext cx="4894368" cy="1074485"/>
            </a:xfrm>
            <a:prstGeom prst="rect">
              <a:avLst/>
            </a:prstGeom>
            <a:ln w="76200">
              <a:solidFill>
                <a:srgbClr val="DA1A2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I can see a big doll.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01554" y="2750889"/>
              <a:ext cx="4343400" cy="107448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5952466" y="5509935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</a:t>
            </a:r>
          </a:p>
        </p:txBody>
      </p:sp>
      <p:sp>
        <p:nvSpPr>
          <p:cNvPr id="50" name="6 Rectángulo redondeado"/>
          <p:cNvSpPr/>
          <p:nvPr/>
        </p:nvSpPr>
        <p:spPr>
          <a:xfrm>
            <a:off x="248170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7 Rectángulo redondeado"/>
          <p:cNvSpPr/>
          <p:nvPr/>
        </p:nvSpPr>
        <p:spPr>
          <a:xfrm>
            <a:off x="329759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 Rectángulo redondeado"/>
          <p:cNvSpPr/>
          <p:nvPr/>
        </p:nvSpPr>
        <p:spPr>
          <a:xfrm>
            <a:off x="411348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9 Rectángulo redondeado"/>
          <p:cNvSpPr/>
          <p:nvPr/>
        </p:nvSpPr>
        <p:spPr>
          <a:xfrm>
            <a:off x="4929380" y="27083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4 Rectángulo redondeado"/>
          <p:cNvSpPr/>
          <p:nvPr/>
        </p:nvSpPr>
        <p:spPr>
          <a:xfrm>
            <a:off x="1665819" y="27083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6 Rectángulo redondeado"/>
          <p:cNvSpPr/>
          <p:nvPr/>
        </p:nvSpPr>
        <p:spPr>
          <a:xfrm flipH="1">
            <a:off x="376232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7 Rectángulo redondeado"/>
          <p:cNvSpPr/>
          <p:nvPr/>
        </p:nvSpPr>
        <p:spPr>
          <a:xfrm flipH="1">
            <a:off x="294643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8 Rectángulo redondeado"/>
          <p:cNvSpPr/>
          <p:nvPr/>
        </p:nvSpPr>
        <p:spPr>
          <a:xfrm flipH="1">
            <a:off x="213054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9 Rectángulo redondeado"/>
          <p:cNvSpPr/>
          <p:nvPr/>
        </p:nvSpPr>
        <p:spPr>
          <a:xfrm flipH="1">
            <a:off x="1665819" y="30431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4 Rectángulo redondeado"/>
          <p:cNvSpPr/>
          <p:nvPr/>
        </p:nvSpPr>
        <p:spPr>
          <a:xfrm flipH="1">
            <a:off x="4578215" y="30431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6 Rectángulo redondeado"/>
          <p:cNvSpPr/>
          <p:nvPr/>
        </p:nvSpPr>
        <p:spPr>
          <a:xfrm>
            <a:off x="248170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7 Rectángulo redondeado"/>
          <p:cNvSpPr/>
          <p:nvPr/>
        </p:nvSpPr>
        <p:spPr>
          <a:xfrm>
            <a:off x="329759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8 Rectángulo redondeado"/>
          <p:cNvSpPr/>
          <p:nvPr/>
        </p:nvSpPr>
        <p:spPr>
          <a:xfrm>
            <a:off x="411348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9 Rectángulo redondeado"/>
          <p:cNvSpPr/>
          <p:nvPr/>
        </p:nvSpPr>
        <p:spPr>
          <a:xfrm>
            <a:off x="4929380" y="337806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4 Rectángulo redondeado"/>
          <p:cNvSpPr/>
          <p:nvPr/>
        </p:nvSpPr>
        <p:spPr>
          <a:xfrm>
            <a:off x="1665819" y="337806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6 Rectángulo redondeado"/>
          <p:cNvSpPr/>
          <p:nvPr/>
        </p:nvSpPr>
        <p:spPr>
          <a:xfrm flipH="1">
            <a:off x="376232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7 Rectángulo redondeado"/>
          <p:cNvSpPr/>
          <p:nvPr/>
        </p:nvSpPr>
        <p:spPr>
          <a:xfrm flipH="1">
            <a:off x="294643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8 Rectángulo redondeado"/>
          <p:cNvSpPr/>
          <p:nvPr/>
        </p:nvSpPr>
        <p:spPr>
          <a:xfrm flipH="1">
            <a:off x="213054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9 Rectángulo redondeado"/>
          <p:cNvSpPr/>
          <p:nvPr/>
        </p:nvSpPr>
        <p:spPr>
          <a:xfrm flipH="1">
            <a:off x="1665819" y="371294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4 Rectángulo redondeado"/>
          <p:cNvSpPr/>
          <p:nvPr/>
        </p:nvSpPr>
        <p:spPr>
          <a:xfrm flipH="1">
            <a:off x="4578215" y="371294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48170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329759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411348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4929380" y="404782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4 Rectángulo redondeado"/>
          <p:cNvSpPr/>
          <p:nvPr/>
        </p:nvSpPr>
        <p:spPr>
          <a:xfrm>
            <a:off x="1665819" y="404782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6 Rectángulo redondeado"/>
          <p:cNvSpPr/>
          <p:nvPr/>
        </p:nvSpPr>
        <p:spPr>
          <a:xfrm flipH="1">
            <a:off x="376232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7 Rectángulo redondeado"/>
          <p:cNvSpPr/>
          <p:nvPr/>
        </p:nvSpPr>
        <p:spPr>
          <a:xfrm flipH="1">
            <a:off x="294643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8 Rectángulo redondeado"/>
          <p:cNvSpPr/>
          <p:nvPr/>
        </p:nvSpPr>
        <p:spPr>
          <a:xfrm flipH="1">
            <a:off x="213054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9 Rectángulo redondeado"/>
          <p:cNvSpPr/>
          <p:nvPr/>
        </p:nvSpPr>
        <p:spPr>
          <a:xfrm flipH="1">
            <a:off x="1665819" y="438270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4 Rectángulo redondeado"/>
          <p:cNvSpPr/>
          <p:nvPr/>
        </p:nvSpPr>
        <p:spPr>
          <a:xfrm flipH="1">
            <a:off x="4578215" y="438270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6 Rectángulo redondeado"/>
          <p:cNvSpPr/>
          <p:nvPr/>
        </p:nvSpPr>
        <p:spPr>
          <a:xfrm>
            <a:off x="248170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7 Rectángulo redondeado"/>
          <p:cNvSpPr/>
          <p:nvPr/>
        </p:nvSpPr>
        <p:spPr>
          <a:xfrm>
            <a:off x="329759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8 Rectángulo redondeado"/>
          <p:cNvSpPr/>
          <p:nvPr/>
        </p:nvSpPr>
        <p:spPr>
          <a:xfrm>
            <a:off x="411348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9 Rectángulo redondeado"/>
          <p:cNvSpPr/>
          <p:nvPr/>
        </p:nvSpPr>
        <p:spPr>
          <a:xfrm>
            <a:off x="4929380" y="4717586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4 Rectángulo redondeado"/>
          <p:cNvSpPr/>
          <p:nvPr/>
        </p:nvSpPr>
        <p:spPr>
          <a:xfrm>
            <a:off x="1665819" y="4717586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48170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329759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411348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4929380" y="203116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4 Rectángulo redondeado"/>
          <p:cNvSpPr/>
          <p:nvPr/>
        </p:nvSpPr>
        <p:spPr>
          <a:xfrm>
            <a:off x="1665819" y="203116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6 Rectángulo redondeado"/>
          <p:cNvSpPr/>
          <p:nvPr/>
        </p:nvSpPr>
        <p:spPr>
          <a:xfrm flipH="1">
            <a:off x="376232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7 Rectángulo redondeado"/>
          <p:cNvSpPr/>
          <p:nvPr/>
        </p:nvSpPr>
        <p:spPr>
          <a:xfrm flipH="1">
            <a:off x="294643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8 Rectángulo redondeado"/>
          <p:cNvSpPr/>
          <p:nvPr/>
        </p:nvSpPr>
        <p:spPr>
          <a:xfrm flipH="1">
            <a:off x="213054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9 Rectángulo redondeado"/>
          <p:cNvSpPr/>
          <p:nvPr/>
        </p:nvSpPr>
        <p:spPr>
          <a:xfrm flipH="1">
            <a:off x="1665819" y="2366045"/>
            <a:ext cx="438957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4 Rectángulo redondeado"/>
          <p:cNvSpPr/>
          <p:nvPr/>
        </p:nvSpPr>
        <p:spPr>
          <a:xfrm flipH="1">
            <a:off x="4578215" y="2366045"/>
            <a:ext cx="790122" cy="318903"/>
          </a:xfrm>
          <a:prstGeom prst="rect">
            <a:avLst/>
          </a:pr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Terminator 113"/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9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8" grpId="0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691</Words>
  <Application>Microsoft Office PowerPoint</Application>
  <PresentationFormat>Widescreen</PresentationFormat>
  <Paragraphs>159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#9Slide02 Noi dung dai</vt:lpstr>
      <vt:lpstr>#9Slide07 Hellvina Hand Script</vt:lpstr>
      <vt:lpstr>Arial</vt:lpstr>
      <vt:lpstr>Britannic Bold</vt:lpstr>
      <vt:lpstr>Calibri</vt:lpstr>
      <vt:lpstr>Century Gothic</vt:lpstr>
      <vt:lpstr>GROBOLD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206</cp:revision>
  <dcterms:created xsi:type="dcterms:W3CDTF">2020-12-08T03:17:00Z</dcterms:created>
  <dcterms:modified xsi:type="dcterms:W3CDTF">2023-08-08T16:20:38Z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80B8E16318894D85AE11CF43EB65F02A</vt:lpwstr>
  </property>
  <property fmtid="{D5CDD505-2E9C-101B-9397-08002B2CF9AE}" pid="3" name="KSOProductBuildVer">
    <vt:lpwstr>1033-11.2.0.11486</vt:lpwstr>
  </property>
</Properties>
</file>