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0" r:id="rId2"/>
    <p:sldId id="350" r:id="rId3"/>
    <p:sldId id="302" r:id="rId4"/>
    <p:sldId id="292" r:id="rId5"/>
    <p:sldId id="438" r:id="rId6"/>
    <p:sldId id="439" r:id="rId7"/>
    <p:sldId id="440" r:id="rId8"/>
    <p:sldId id="441" r:id="rId9"/>
    <p:sldId id="334" r:id="rId10"/>
    <p:sldId id="396" r:id="rId11"/>
    <p:sldId id="442" r:id="rId12"/>
    <p:sldId id="444" r:id="rId13"/>
    <p:sldId id="445" r:id="rId14"/>
    <p:sldId id="446" r:id="rId15"/>
    <p:sldId id="429" r:id="rId16"/>
    <p:sldId id="397" r:id="rId17"/>
    <p:sldId id="432" r:id="rId18"/>
    <p:sldId id="447" r:id="rId19"/>
    <p:sldId id="448" r:id="rId20"/>
    <p:sldId id="434" r:id="rId21"/>
    <p:sldId id="453" r:id="rId22"/>
    <p:sldId id="450" r:id="rId23"/>
    <p:sldId id="451" r:id="rId24"/>
    <p:sldId id="315" r:id="rId25"/>
    <p:sldId id="436" r:id="rId26"/>
    <p:sldId id="437" r:id="rId27"/>
    <p:sldId id="331" r:id="rId28"/>
    <p:sldId id="295" r:id="rId29"/>
    <p:sldId id="329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00"/>
    <a:srgbClr val="7030A0"/>
    <a:srgbClr val="FFFF00"/>
    <a:srgbClr val="006699"/>
    <a:srgbClr val="44C844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1BD2F-EC87-58E7-66B7-D69BCB63C248}" v="6" dt="2023-03-28T17:25:20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5196" autoAdjust="0"/>
  </p:normalViewPr>
  <p:slideViewPr>
    <p:cSldViewPr snapToGrid="0">
      <p:cViewPr>
        <p:scale>
          <a:sx n="50" d="100"/>
          <a:sy n="50" d="100"/>
        </p:scale>
        <p:origin x="1522" y="590"/>
      </p:cViewPr>
      <p:guideLst>
        <p:guide orient="horz" pos="2160"/>
        <p:guide pos="36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31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30C1BD2F-EC87-58E7-66B7-D69BCB63C248}"/>
    <pc:docChg chg="modSld sldOrd">
      <pc:chgData name="Người dùng Khách" userId="S::urn:spo:anon#e85374a2152dfa522b1bb4a1ad5a352079a392e22138f3103e19beeb45754517::" providerId="AD" clId="Web-{30C1BD2F-EC87-58E7-66B7-D69BCB63C248}" dt="2023-03-28T17:25:20.015" v="5"/>
      <pc:docMkLst>
        <pc:docMk/>
      </pc:docMkLst>
      <pc:sldChg chg="delSp modSp">
        <pc:chgData name="Người dùng Khách" userId="S::urn:spo:anon#e85374a2152dfa522b1bb4a1ad5a352079a392e22138f3103e19beeb45754517::" providerId="AD" clId="Web-{30C1BD2F-EC87-58E7-66B7-D69BCB63C248}" dt="2023-03-28T17:24:51.389" v="1"/>
        <pc:sldMkLst>
          <pc:docMk/>
          <pc:sldMk cId="1657387981" sldId="295"/>
        </pc:sldMkLst>
        <pc:spChg chg="del mod">
          <ac:chgData name="Người dùng Khách" userId="S::urn:spo:anon#e85374a2152dfa522b1bb4a1ad5a352079a392e22138f3103e19beeb45754517::" providerId="AD" clId="Web-{30C1BD2F-EC87-58E7-66B7-D69BCB63C248}" dt="2023-03-28T17:24:51.389" v="1"/>
          <ac:spMkLst>
            <pc:docMk/>
            <pc:sldMk cId="1657387981" sldId="295"/>
            <ac:spMk id="3" creationId="{C1AE92E2-D3C2-D442-B076-E384D7056C45}"/>
          </ac:spMkLst>
        </pc:spChg>
      </pc:sldChg>
      <pc:sldChg chg="delSp modSp">
        <pc:chgData name="Người dùng Khách" userId="S::urn:spo:anon#e85374a2152dfa522b1bb4a1ad5a352079a392e22138f3103e19beeb45754517::" providerId="AD" clId="Web-{30C1BD2F-EC87-58E7-66B7-D69BCB63C248}" dt="2023-03-28T17:25:00.155" v="3"/>
        <pc:sldMkLst>
          <pc:docMk/>
          <pc:sldMk cId="1759097642" sldId="329"/>
        </pc:sldMkLst>
        <pc:spChg chg="del mod">
          <ac:chgData name="Người dùng Khách" userId="S::urn:spo:anon#e85374a2152dfa522b1bb4a1ad5a352079a392e22138f3103e19beeb45754517::" providerId="AD" clId="Web-{30C1BD2F-EC87-58E7-66B7-D69BCB63C248}" dt="2023-03-28T17:25:00.155" v="3"/>
          <ac:spMkLst>
            <pc:docMk/>
            <pc:sldMk cId="1759097642" sldId="329"/>
            <ac:spMk id="3" creationId="{C1AE92E2-D3C2-D442-B076-E384D7056C45}"/>
          </ac:spMkLst>
        </pc:spChg>
      </pc:sldChg>
      <pc:sldChg chg="ord">
        <pc:chgData name="Người dùng Khách" userId="S::urn:spo:anon#e85374a2152dfa522b1bb4a1ad5a352079a392e22138f3103e19beeb45754517::" providerId="AD" clId="Web-{30C1BD2F-EC87-58E7-66B7-D69BCB63C248}" dt="2023-03-28T17:25:20.015" v="5"/>
        <pc:sldMkLst>
          <pc:docMk/>
          <pc:sldMk cId="1881723521" sldId="34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EFE117-31B7-C685-7FE4-3EB3E1B123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FED24-059B-8DF9-516D-93DE0E9BBF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21D32-71BA-488C-8882-8B3B44149B2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AD2ED-5E88-4B2E-79C8-58EA0031ED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59C2A-77CC-1B86-CA48-08C3752180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C2F79-1ABB-43BD-9FDF-783A66F7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87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6: CLOTHES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2792" y="2199532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92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291253"/>
            <a:ext cx="9260840" cy="6173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198" y="3879674"/>
            <a:ext cx="2983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Reading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7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4" y="1241946"/>
            <a:ext cx="11823992" cy="465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6E7D6-A1C4-AC8C-1144-B4B9BF55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956"/>
            <a:ext cx="4623513" cy="691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04" y="4870473"/>
            <a:ext cx="6468437" cy="7524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497540" y="3302758"/>
            <a:ext cx="1637732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3CAA84-BC73-FDD4-2EC4-A66D25B56347}"/>
              </a:ext>
            </a:extLst>
          </p:cNvPr>
          <p:cNvCxnSpPr>
            <a:cxnSpLocks/>
          </p:cNvCxnSpPr>
          <p:nvPr/>
        </p:nvCxnSpPr>
        <p:spPr>
          <a:xfrm>
            <a:off x="3316406" y="5434787"/>
            <a:ext cx="3122101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99EBA8-AE46-B8B0-AF76-FA6FB0A5BE33}"/>
              </a:ext>
            </a:extLst>
          </p:cNvPr>
          <p:cNvCxnSpPr>
            <a:cxnSpLocks/>
          </p:cNvCxnSpPr>
          <p:nvPr/>
        </p:nvCxnSpPr>
        <p:spPr>
          <a:xfrm>
            <a:off x="1055802" y="5434787"/>
            <a:ext cx="914400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D6D698-2245-1E1D-A2B9-7E640FB88086}"/>
              </a:ext>
            </a:extLst>
          </p:cNvPr>
          <p:cNvCxnSpPr>
            <a:cxnSpLocks/>
          </p:cNvCxnSpPr>
          <p:nvPr/>
        </p:nvCxnSpPr>
        <p:spPr>
          <a:xfrm>
            <a:off x="2422689" y="2957110"/>
            <a:ext cx="763571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4855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4" y="1241946"/>
            <a:ext cx="11823992" cy="465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6E7D6-A1C4-AC8C-1144-B4B9BF55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956"/>
            <a:ext cx="4623513" cy="691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12" y="4874596"/>
            <a:ext cx="5991225" cy="6572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C4DA22-DB77-D77D-3ED4-4D9C9A03F9FF}"/>
              </a:ext>
            </a:extLst>
          </p:cNvPr>
          <p:cNvSpPr/>
          <p:nvPr/>
        </p:nvSpPr>
        <p:spPr>
          <a:xfrm>
            <a:off x="4560722" y="4789531"/>
            <a:ext cx="1937815" cy="82735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1348033" y="3299381"/>
            <a:ext cx="1065229" cy="13789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346515" y="5440814"/>
            <a:ext cx="989815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FB7002-591F-597D-EF2D-92DD6DED3FC0}"/>
              </a:ext>
            </a:extLst>
          </p:cNvPr>
          <p:cNvCxnSpPr/>
          <p:nvPr/>
        </p:nvCxnSpPr>
        <p:spPr>
          <a:xfrm>
            <a:off x="4735656" y="5440814"/>
            <a:ext cx="1476328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4172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4" y="1241946"/>
            <a:ext cx="11823992" cy="465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6E7D6-A1C4-AC8C-1144-B4B9BF55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956"/>
            <a:ext cx="4623513" cy="691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04" y="5492744"/>
            <a:ext cx="8934450" cy="6191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C4DA22-DB77-D77D-3ED4-4D9C9A03F9FF}"/>
              </a:ext>
            </a:extLst>
          </p:cNvPr>
          <p:cNvSpPr/>
          <p:nvPr/>
        </p:nvSpPr>
        <p:spPr>
          <a:xfrm>
            <a:off x="6802246" y="5441213"/>
            <a:ext cx="2314456" cy="82735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3331" y="3637134"/>
            <a:ext cx="1968572" cy="17056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374037" y="3285700"/>
            <a:ext cx="2660223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15B4A2-2A95-8ABE-61E2-A26308F3E814}"/>
              </a:ext>
            </a:extLst>
          </p:cNvPr>
          <p:cNvCxnSpPr>
            <a:cxnSpLocks/>
          </p:cNvCxnSpPr>
          <p:nvPr/>
        </p:nvCxnSpPr>
        <p:spPr>
          <a:xfrm>
            <a:off x="1640264" y="6049378"/>
            <a:ext cx="1611983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801064-ABB0-2A39-BE7C-3E2A8997B620}"/>
              </a:ext>
            </a:extLst>
          </p:cNvPr>
          <p:cNvCxnSpPr>
            <a:cxnSpLocks/>
          </p:cNvCxnSpPr>
          <p:nvPr/>
        </p:nvCxnSpPr>
        <p:spPr>
          <a:xfrm flipV="1">
            <a:off x="5571241" y="6049378"/>
            <a:ext cx="3374796" cy="62491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502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4" y="1241946"/>
            <a:ext cx="11823992" cy="465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6E7D6-A1C4-AC8C-1144-B4B9BF55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3956"/>
            <a:ext cx="4623513" cy="691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04" y="5445119"/>
            <a:ext cx="6924675" cy="6667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C4DA22-DB77-D77D-3ED4-4D9C9A03F9FF}"/>
              </a:ext>
            </a:extLst>
          </p:cNvPr>
          <p:cNvSpPr/>
          <p:nvPr/>
        </p:nvSpPr>
        <p:spPr>
          <a:xfrm>
            <a:off x="5628538" y="5364817"/>
            <a:ext cx="1591128" cy="82735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6315958" y="3681314"/>
            <a:ext cx="680594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808229" y="4009032"/>
            <a:ext cx="1246814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9956CC-C0A7-F4E0-8EB3-30A0FAED975B}"/>
              </a:ext>
            </a:extLst>
          </p:cNvPr>
          <p:cNvCxnSpPr>
            <a:cxnSpLocks/>
          </p:cNvCxnSpPr>
          <p:nvPr/>
        </p:nvCxnSpPr>
        <p:spPr>
          <a:xfrm>
            <a:off x="1809041" y="6005441"/>
            <a:ext cx="1744864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78FB1-747B-9775-0982-AD65C24B4C30}"/>
              </a:ext>
            </a:extLst>
          </p:cNvPr>
          <p:cNvCxnSpPr>
            <a:cxnSpLocks/>
          </p:cNvCxnSpPr>
          <p:nvPr/>
        </p:nvCxnSpPr>
        <p:spPr>
          <a:xfrm>
            <a:off x="4623512" y="5991803"/>
            <a:ext cx="2373040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8918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FA60A-2E76-3BA4-FACE-4764E11A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899"/>
            <a:ext cx="4084674" cy="624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14EA9-80DD-F722-6D36-120CF7AF6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56" y="3049293"/>
            <a:ext cx="3789055" cy="30821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9C1487-CC37-261A-7175-ECDF0B42CB19}"/>
              </a:ext>
            </a:extLst>
          </p:cNvPr>
          <p:cNvSpPr txBox="1"/>
          <p:nvPr/>
        </p:nvSpPr>
        <p:spPr>
          <a:xfrm>
            <a:off x="753883" y="1271863"/>
            <a:ext cx="10200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At school, I wear a blue polo shirt and black shorts. I wear blue sneakers. I like my uniform.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CA3B9-ECD6-DC0F-71A9-EDC526828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791" y="3049291"/>
            <a:ext cx="3852678" cy="3082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21FFD-82AB-0547-DE57-08910523D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499" y="3014194"/>
            <a:ext cx="3913970" cy="30821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3CF4B7-BFD9-905D-45CA-2F03C663AA01}"/>
              </a:ext>
            </a:extLst>
          </p:cNvPr>
          <p:cNvSpPr/>
          <p:nvPr/>
        </p:nvSpPr>
        <p:spPr>
          <a:xfrm>
            <a:off x="402633" y="2893229"/>
            <a:ext cx="939813" cy="82735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560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74320"/>
            <a:ext cx="9204960" cy="6136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525" y="3757747"/>
            <a:ext cx="281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Listening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23ECB-A4A2-2055-1DDF-AF7D45003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028"/>
            <a:ext cx="4465707" cy="602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C22FD-69B2-FB70-EBEE-74602100D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141" y="1226731"/>
            <a:ext cx="5322647" cy="4776734"/>
          </a:xfrm>
          <a:prstGeom prst="rect">
            <a:avLst/>
          </a:prstGeom>
        </p:spPr>
      </p:pic>
      <p:pic>
        <p:nvPicPr>
          <p:cNvPr id="6" name="CD3-TRACK 21">
            <a:hlinkClick r:id="" action="ppaction://media"/>
            <a:extLst>
              <a:ext uri="{FF2B5EF4-FFF2-40B4-BE49-F238E27FC236}">
                <a16:creationId xmlns:a16="http://schemas.microsoft.com/office/drawing/2014/main" id="{4E7B14FD-38DD-304E-D6DD-9ADE803D0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3380" y="1667959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21819B-ABB3-8B43-2D84-191CE408D976}"/>
              </a:ext>
            </a:extLst>
          </p:cNvPr>
          <p:cNvSpPr/>
          <p:nvPr/>
        </p:nvSpPr>
        <p:spPr>
          <a:xfrm>
            <a:off x="1828800" y="1371600"/>
            <a:ext cx="1014761" cy="880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2190069"/>
            <a:ext cx="10267950" cy="3305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97DD4B-8F82-9826-B0FE-2FB243EC3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97053"/>
            <a:ext cx="5205899" cy="626203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5E9A3502-6E72-5B33-4EE1-3FED9F41EA25}"/>
              </a:ext>
            </a:extLst>
          </p:cNvPr>
          <p:cNvSpPr/>
          <p:nvPr/>
        </p:nvSpPr>
        <p:spPr>
          <a:xfrm>
            <a:off x="5726275" y="3936589"/>
            <a:ext cx="1812445" cy="5338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uniform</a:t>
            </a:r>
          </a:p>
        </p:txBody>
      </p:sp>
      <p:pic>
        <p:nvPicPr>
          <p:cNvPr id="6" name="CD3-TRACK 21 (1)">
            <a:hlinkClick r:id="" action="ppaction://media"/>
            <a:extLst>
              <a:ext uri="{FF2B5EF4-FFF2-40B4-BE49-F238E27FC236}">
                <a16:creationId xmlns:a16="http://schemas.microsoft.com/office/drawing/2014/main" id="{C843B057-571F-DA9C-58BF-C4F2495D4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4071" y="704578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EB183D-CBEA-78AD-FD47-7135666E17A9}"/>
              </a:ext>
            </a:extLst>
          </p:cNvPr>
          <p:cNvSpPr/>
          <p:nvPr/>
        </p:nvSpPr>
        <p:spPr>
          <a:xfrm>
            <a:off x="7694341" y="624468"/>
            <a:ext cx="1215483" cy="626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3-TRACK 22 (1)">
            <a:hlinkClick r:id="" action="ppaction://media"/>
            <a:extLst>
              <a:ext uri="{FF2B5EF4-FFF2-40B4-BE49-F238E27FC236}">
                <a16:creationId xmlns:a16="http://schemas.microsoft.com/office/drawing/2014/main" id="{1D9E3649-02B9-5F37-0250-EBE2723D5D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25415" y="624468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C1B590-76A7-A54D-CA40-A7B2F8DA7BA4}"/>
              </a:ext>
            </a:extLst>
          </p:cNvPr>
          <p:cNvSpPr/>
          <p:nvPr/>
        </p:nvSpPr>
        <p:spPr>
          <a:xfrm>
            <a:off x="8591434" y="535259"/>
            <a:ext cx="1322000" cy="656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180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7DD4B-8F82-9826-B0FE-2FB243EC3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7053"/>
            <a:ext cx="5205899" cy="626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76" y="1638979"/>
            <a:ext cx="9895248" cy="4130449"/>
          </a:xfrm>
          <a:prstGeom prst="rect">
            <a:avLst/>
          </a:prstGeom>
        </p:spPr>
      </p:pic>
      <p:sp>
        <p:nvSpPr>
          <p:cNvPr id="4" name="Rectangle: Rounded Corners 11">
            <a:extLst>
              <a:ext uri="{FF2B5EF4-FFF2-40B4-BE49-F238E27FC236}">
                <a16:creationId xmlns:a16="http://schemas.microsoft.com/office/drawing/2014/main" id="{C9894492-3953-98E9-D555-9C712BF829EA}"/>
              </a:ext>
            </a:extLst>
          </p:cNvPr>
          <p:cNvSpPr/>
          <p:nvPr/>
        </p:nvSpPr>
        <p:spPr>
          <a:xfrm>
            <a:off x="5790266" y="2590800"/>
            <a:ext cx="1920860" cy="552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trousers</a:t>
            </a:r>
          </a:p>
        </p:txBody>
      </p:sp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FAEA6AC3-83B2-C6D7-0F9C-3DAF6D73A5A3}"/>
              </a:ext>
            </a:extLst>
          </p:cNvPr>
          <p:cNvSpPr/>
          <p:nvPr/>
        </p:nvSpPr>
        <p:spPr>
          <a:xfrm>
            <a:off x="4706693" y="3340445"/>
            <a:ext cx="1083573" cy="552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tie</a:t>
            </a:r>
          </a:p>
        </p:txBody>
      </p:sp>
      <p:pic>
        <p:nvPicPr>
          <p:cNvPr id="6" name="CD3-TRACK 22 (2)">
            <a:hlinkClick r:id="" action="ppaction://media"/>
            <a:extLst>
              <a:ext uri="{FF2B5EF4-FFF2-40B4-BE49-F238E27FC236}">
                <a16:creationId xmlns:a16="http://schemas.microsoft.com/office/drawing/2014/main" id="{63A03C2A-BACA-AC2B-C034-F4442E636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1" y="600073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A72EC-B575-73E9-9F80-46A5EFCE7CB3}"/>
              </a:ext>
            </a:extLst>
          </p:cNvPr>
          <p:cNvSpPr/>
          <p:nvPr/>
        </p:nvSpPr>
        <p:spPr>
          <a:xfrm>
            <a:off x="8298424" y="515413"/>
            <a:ext cx="1322000" cy="656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639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4514" y="15976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84514" y="549574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75181" y="597178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4514" y="259810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06" y="43483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D7323-0FBF-88D9-101B-0EEEE4B4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004"/>
            <a:ext cx="6805250" cy="845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3771" y="1819479"/>
            <a:ext cx="102761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FuturaStd-Book"/>
              </a:rPr>
              <a:t>Tom: What do you wear at school, Mia</a:t>
            </a:r>
            <a:r>
              <a:rPr lang="en-US" sz="3600" dirty="0">
                <a:solidFill>
                  <a:srgbClr val="00206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2060"/>
                </a:solidFill>
                <a:latin typeface="ArialMT"/>
              </a:rPr>
            </a:br>
            <a:r>
              <a:rPr lang="en-US" sz="3600" dirty="0">
                <a:solidFill>
                  <a:srgbClr val="FF0000"/>
                </a:solidFill>
                <a:latin typeface="FuturaStd-Book"/>
              </a:rPr>
              <a:t>Mia:</a:t>
            </a:r>
            <a:r>
              <a:rPr lang="en-US" sz="3600" dirty="0">
                <a:solidFill>
                  <a:srgbClr val="002060"/>
                </a:solidFill>
                <a:latin typeface="FuturaStd-Book"/>
              </a:rPr>
              <a:t> I wear a white shirt and a blue skirt.</a:t>
            </a:r>
            <a:br>
              <a:rPr lang="en-US" sz="3600" dirty="0">
                <a:solidFill>
                  <a:srgbClr val="002060"/>
                </a:solidFill>
                <a:latin typeface="FuturaStd-Book"/>
              </a:rPr>
            </a:br>
            <a:r>
              <a:rPr lang="en-US" sz="3600" dirty="0">
                <a:solidFill>
                  <a:srgbClr val="002060"/>
                </a:solidFill>
                <a:latin typeface="FuturaStd-Book"/>
              </a:rPr>
              <a:t>Tom: Do you like your uniform</a:t>
            </a:r>
            <a:r>
              <a:rPr lang="en-US" sz="3600" dirty="0">
                <a:solidFill>
                  <a:srgbClr val="002060"/>
                </a:solidFill>
                <a:latin typeface="ArialMT"/>
              </a:rPr>
              <a:t>?</a:t>
            </a:r>
            <a:br>
              <a:rPr lang="en-US" sz="3600" dirty="0">
                <a:solidFill>
                  <a:srgbClr val="002060"/>
                </a:solidFill>
                <a:latin typeface="ArialMT"/>
              </a:rPr>
            </a:br>
            <a:r>
              <a:rPr lang="en-US" sz="3600" dirty="0">
                <a:solidFill>
                  <a:srgbClr val="FF0000"/>
                </a:solidFill>
                <a:latin typeface="FuturaStd-Book"/>
              </a:rPr>
              <a:t>Mia:</a:t>
            </a:r>
            <a:r>
              <a:rPr lang="en-US" sz="3600" dirty="0">
                <a:solidFill>
                  <a:srgbClr val="002060"/>
                </a:solidFill>
                <a:latin typeface="FuturaStd-Book"/>
              </a:rPr>
              <a:t> Yes, I do.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br>
              <a:rPr lang="en-US" sz="3600" dirty="0">
                <a:solidFill>
                  <a:srgbClr val="002060"/>
                </a:solidFill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4257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D7323-0FBF-88D9-101B-0EEEE4B4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004"/>
            <a:ext cx="6805250" cy="8458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3771" y="1819478"/>
            <a:ext cx="10406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FuturaStd-Book"/>
              </a:rPr>
              <a:t>Mia: </a:t>
            </a:r>
            <a:r>
              <a:rPr lang="en-US" sz="3600" dirty="0">
                <a:solidFill>
                  <a:srgbClr val="002060"/>
                </a:solidFill>
                <a:latin typeface="FuturaStd-Book"/>
              </a:rPr>
              <a:t>What do you wear at school, Tom?</a:t>
            </a:r>
          </a:p>
          <a:p>
            <a:r>
              <a:rPr lang="en-US" sz="3600" dirty="0">
                <a:solidFill>
                  <a:srgbClr val="002060"/>
                </a:solidFill>
                <a:latin typeface="FuturaStd-Book"/>
              </a:rPr>
              <a:t>Tom: I wear black trousers, a white shirt,</a:t>
            </a:r>
          </a:p>
          <a:p>
            <a:r>
              <a:rPr lang="en-US" sz="3600" dirty="0">
                <a:solidFill>
                  <a:srgbClr val="002060"/>
                </a:solidFill>
                <a:latin typeface="FuturaStd-Book"/>
              </a:rPr>
              <a:t>and a tie.</a:t>
            </a:r>
          </a:p>
          <a:p>
            <a:r>
              <a:rPr lang="en-US" sz="3600" dirty="0">
                <a:solidFill>
                  <a:srgbClr val="FF0000"/>
                </a:solidFill>
                <a:latin typeface="FuturaStd-Book"/>
              </a:rPr>
              <a:t>Mia: </a:t>
            </a:r>
            <a:r>
              <a:rPr lang="en-US" sz="3600" dirty="0">
                <a:solidFill>
                  <a:srgbClr val="002060"/>
                </a:solidFill>
                <a:latin typeface="FuturaStd-Book"/>
              </a:rPr>
              <a:t>Do you like your uniform?</a:t>
            </a:r>
          </a:p>
          <a:p>
            <a:r>
              <a:rPr lang="en-US" sz="3600" dirty="0">
                <a:solidFill>
                  <a:srgbClr val="002060"/>
                </a:solidFill>
                <a:latin typeface="FuturaStd-Book"/>
              </a:rPr>
              <a:t>Tom: No, I don’t.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28973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29" y="3113314"/>
            <a:ext cx="11089142" cy="3356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29" y="1679566"/>
            <a:ext cx="11089142" cy="1433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7470B9-909C-0C1A-7DB1-A4ECCBB7A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4455"/>
            <a:ext cx="6309907" cy="6934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7090F7F-9923-26DA-4865-588683F8DE31}"/>
              </a:ext>
            </a:extLst>
          </p:cNvPr>
          <p:cNvSpPr/>
          <p:nvPr/>
        </p:nvSpPr>
        <p:spPr>
          <a:xfrm>
            <a:off x="5419628" y="2306722"/>
            <a:ext cx="1351155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black</a:t>
            </a:r>
          </a:p>
        </p:txBody>
      </p:sp>
      <p:pic>
        <p:nvPicPr>
          <p:cNvPr id="7" name="TRACK 35 (1)">
            <a:hlinkClick r:id="" action="ppaction://media"/>
            <a:extLst>
              <a:ext uri="{FF2B5EF4-FFF2-40B4-BE49-F238E27FC236}">
                <a16:creationId xmlns:a16="http://schemas.microsoft.com/office/drawing/2014/main" id="{54B81437-9BEE-89CB-0417-88B41C5A1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5379" y="704896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3FC28D-FDBD-9D2F-A061-9CAD8ACFC18E}"/>
              </a:ext>
            </a:extLst>
          </p:cNvPr>
          <p:cNvSpPr/>
          <p:nvPr/>
        </p:nvSpPr>
        <p:spPr>
          <a:xfrm>
            <a:off x="8591434" y="535259"/>
            <a:ext cx="1322000" cy="656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29" y="3113314"/>
            <a:ext cx="11089142" cy="3356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7470B9-909C-0C1A-7DB1-A4ECCBB7A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455"/>
            <a:ext cx="6309907" cy="69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29" y="1598863"/>
            <a:ext cx="11089142" cy="14858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1CC796-EB7A-B74D-6C5E-65B0145E4033}"/>
              </a:ext>
            </a:extLst>
          </p:cNvPr>
          <p:cNvSpPr/>
          <p:nvPr/>
        </p:nvSpPr>
        <p:spPr>
          <a:xfrm>
            <a:off x="8757689" y="1545790"/>
            <a:ext cx="1079808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tie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2E882B-FB09-61EA-CB80-9C0A20313654}"/>
              </a:ext>
            </a:extLst>
          </p:cNvPr>
          <p:cNvSpPr/>
          <p:nvPr/>
        </p:nvSpPr>
        <p:spPr>
          <a:xfrm>
            <a:off x="7975506" y="2235697"/>
            <a:ext cx="942652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red</a:t>
            </a:r>
          </a:p>
        </p:txBody>
      </p:sp>
      <p:pic>
        <p:nvPicPr>
          <p:cNvPr id="3" name="TRACK 35 (2)">
            <a:hlinkClick r:id="" action="ppaction://media"/>
            <a:extLst>
              <a:ext uri="{FF2B5EF4-FFF2-40B4-BE49-F238E27FC236}">
                <a16:creationId xmlns:a16="http://schemas.microsoft.com/office/drawing/2014/main" id="{802EE908-24E6-6A15-CFEE-3D43838C9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0134" y="508686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2EF4C8-A145-A5B7-AAFA-E9A768F23CBE}"/>
              </a:ext>
            </a:extLst>
          </p:cNvPr>
          <p:cNvSpPr/>
          <p:nvPr/>
        </p:nvSpPr>
        <p:spPr>
          <a:xfrm>
            <a:off x="8591434" y="535259"/>
            <a:ext cx="1322000" cy="656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408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529571-B575-212D-7939-58E00447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668"/>
            <a:ext cx="12192000" cy="2503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5A9AC7-9055-A574-8984-9F261B521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" y="3681456"/>
            <a:ext cx="12170195" cy="27205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F242C6-A5D1-CE7A-B3A2-ACAD311AF8F0}"/>
              </a:ext>
            </a:extLst>
          </p:cNvPr>
          <p:cNvSpPr/>
          <p:nvPr/>
        </p:nvSpPr>
        <p:spPr>
          <a:xfrm>
            <a:off x="10116946" y="1887856"/>
            <a:ext cx="1351155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socks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2F9B0D-C6C0-89AE-436B-971637767A15}"/>
              </a:ext>
            </a:extLst>
          </p:cNvPr>
          <p:cNvSpPr/>
          <p:nvPr/>
        </p:nvSpPr>
        <p:spPr>
          <a:xfrm>
            <a:off x="5522643" y="2517044"/>
            <a:ext cx="1351154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white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96BD3B-289A-71DB-E1A7-D8880A69E130}"/>
              </a:ext>
            </a:extLst>
          </p:cNvPr>
          <p:cNvSpPr/>
          <p:nvPr/>
        </p:nvSpPr>
        <p:spPr>
          <a:xfrm>
            <a:off x="7211256" y="4693995"/>
            <a:ext cx="1352881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shirt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785BC0-7B1A-F20E-35E8-BA4F518FEBE9}"/>
              </a:ext>
            </a:extLst>
          </p:cNvPr>
          <p:cNvSpPr/>
          <p:nvPr/>
        </p:nvSpPr>
        <p:spPr>
          <a:xfrm>
            <a:off x="4847065" y="5315446"/>
            <a:ext cx="1351155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tie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4A8F43-C7D3-DE39-2CE7-D6A1DD9AE7D1}"/>
              </a:ext>
            </a:extLst>
          </p:cNvPr>
          <p:cNvSpPr/>
          <p:nvPr/>
        </p:nvSpPr>
        <p:spPr>
          <a:xfrm>
            <a:off x="8829910" y="5315446"/>
            <a:ext cx="1886412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sneakers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448"/>
            <a:ext cx="31623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89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AB451-0505-8EA0-6B1F-C0C759201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905"/>
            <a:ext cx="12192000" cy="26741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E5F516-98E4-8C1A-D92A-DF41E4233DC5}"/>
              </a:ext>
            </a:extLst>
          </p:cNvPr>
          <p:cNvSpPr/>
          <p:nvPr/>
        </p:nvSpPr>
        <p:spPr>
          <a:xfrm>
            <a:off x="5984622" y="2927195"/>
            <a:ext cx="1352881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438A9E-7729-4A4B-A4E9-DEBEA72C244A}"/>
              </a:ext>
            </a:extLst>
          </p:cNvPr>
          <p:cNvSpPr/>
          <p:nvPr/>
        </p:nvSpPr>
        <p:spPr>
          <a:xfrm>
            <a:off x="9240645" y="2934661"/>
            <a:ext cx="1467995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shorts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794984-B646-6D18-1E4A-00AAE486FC98}"/>
              </a:ext>
            </a:extLst>
          </p:cNvPr>
          <p:cNvSpPr/>
          <p:nvPr/>
        </p:nvSpPr>
        <p:spPr>
          <a:xfrm>
            <a:off x="5618359" y="3595741"/>
            <a:ext cx="1440363" cy="5018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shirt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448"/>
            <a:ext cx="31623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7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4" y="314960"/>
            <a:ext cx="8940800" cy="6162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Uniform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Polo shirt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Sneakers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Tie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  <a:endParaRPr lang="en-US" sz="3600" i="1" dirty="0">
              <a:solidFill>
                <a:srgbClr val="00B0F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What do you wear at school?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I wear a blue tie.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Do you like your uniform?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Yes, I do.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93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their school uniforms and read a paragraph about them.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vi-VN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Uniform, polo shirt, sneakers, tie.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What do you wear at school?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  - I wear a blue tie.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 Do you like your uniform?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 - Yes, I do.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076944" cy="61888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78" y="1747730"/>
            <a:ext cx="3920306" cy="3362539"/>
          </a:xfrm>
          <a:prstGeom prst="rect">
            <a:avLst/>
          </a:prstGeom>
        </p:spPr>
      </p:pic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6292237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sp>
        <p:nvSpPr>
          <p:cNvPr id="4" name="Rectangle: Rounded Corners 35">
            <a:extLst>
              <a:ext uri="{FF2B5EF4-FFF2-40B4-BE49-F238E27FC236}">
                <a16:creationId xmlns:a16="http://schemas.microsoft.com/office/drawing/2014/main" id="{EAED477D-79FA-2C97-4045-4618AE1C1525}"/>
              </a:ext>
            </a:extLst>
          </p:cNvPr>
          <p:cNvSpPr/>
          <p:nvPr/>
        </p:nvSpPr>
        <p:spPr>
          <a:xfrm>
            <a:off x="6911942" y="2971804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: Rounded Corners 36">
            <a:extLst>
              <a:ext uri="{FF2B5EF4-FFF2-40B4-BE49-F238E27FC236}">
                <a16:creationId xmlns:a16="http://schemas.microsoft.com/office/drawing/2014/main" id="{7BA02D39-A849-CD76-B4E7-722DA668A871}"/>
              </a:ext>
            </a:extLst>
          </p:cNvPr>
          <p:cNvSpPr/>
          <p:nvPr/>
        </p:nvSpPr>
        <p:spPr>
          <a:xfrm>
            <a:off x="7540203" y="2971804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6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8168464" y="2959363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1C19FC8C-F003-8A5B-E184-AE3873592FF5}"/>
              </a:ext>
            </a:extLst>
          </p:cNvPr>
          <p:cNvSpPr/>
          <p:nvPr/>
        </p:nvSpPr>
        <p:spPr>
          <a:xfrm>
            <a:off x="8806056" y="2956251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7BA02D39-A849-CD76-B4E7-722DA668A871}"/>
              </a:ext>
            </a:extLst>
          </p:cNvPr>
          <p:cNvSpPr/>
          <p:nvPr/>
        </p:nvSpPr>
        <p:spPr>
          <a:xfrm>
            <a:off x="9466813" y="29604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10095074" y="294798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6638" y="2868255"/>
            <a:ext cx="305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          f     o    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11FF1-93A2-4206-BA79-477A58198B87}"/>
              </a:ext>
            </a:extLst>
          </p:cNvPr>
          <p:cNvSpPr txBox="1"/>
          <p:nvPr/>
        </p:nvSpPr>
        <p:spPr>
          <a:xfrm>
            <a:off x="711200" y="396240"/>
            <a:ext cx="354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7178542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41E91-3145-5A6B-1698-AD7ED68E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69" y="1548920"/>
            <a:ext cx="4860513" cy="3994942"/>
          </a:xfrm>
          <a:prstGeom prst="rect">
            <a:avLst/>
          </a:prstGeom>
        </p:spPr>
      </p:pic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6019281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p</a:t>
            </a:r>
          </a:p>
        </p:txBody>
      </p:sp>
      <p:sp>
        <p:nvSpPr>
          <p:cNvPr id="4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9511789" y="2951306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6732763" y="2947987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7433329" y="2935546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8122816" y="296284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8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8802972" y="295130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10172615" y="295116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10820924" y="2935545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11432000" y="2935545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32763" y="2853657"/>
            <a:ext cx="534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     l                   h     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    r    t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5F0A6E-83F6-4068-BB81-0EAD15EDC043}"/>
              </a:ext>
            </a:extLst>
          </p:cNvPr>
          <p:cNvSpPr txBox="1"/>
          <p:nvPr/>
        </p:nvSpPr>
        <p:spPr>
          <a:xfrm>
            <a:off x="711200" y="396240"/>
            <a:ext cx="354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1973918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6A346-3070-CD0C-2B1B-B82F3B3ED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1663669"/>
            <a:ext cx="4905375" cy="3961025"/>
          </a:xfrm>
          <a:prstGeom prst="rect">
            <a:avLst/>
          </a:prstGeom>
        </p:spPr>
      </p:pic>
      <p:sp>
        <p:nvSpPr>
          <p:cNvPr id="8" name="Rectangle: Rounded Corners 59">
            <a:extLst>
              <a:ext uri="{FF2B5EF4-FFF2-40B4-BE49-F238E27FC236}">
                <a16:creationId xmlns:a16="http://schemas.microsoft.com/office/drawing/2014/main" id="{4FD73AB5-DD77-BF08-6BFE-5782E20B36FA}"/>
              </a:ext>
            </a:extLst>
          </p:cNvPr>
          <p:cNvSpPr/>
          <p:nvPr/>
        </p:nvSpPr>
        <p:spPr>
          <a:xfrm>
            <a:off x="7420722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: Rounded Corners 60">
            <a:extLst>
              <a:ext uri="{FF2B5EF4-FFF2-40B4-BE49-F238E27FC236}">
                <a16:creationId xmlns:a16="http://schemas.microsoft.com/office/drawing/2014/main" id="{37BF27D8-7FF1-DDDE-A7E5-AFEFEDFA7FE0}"/>
              </a:ext>
            </a:extLst>
          </p:cNvPr>
          <p:cNvSpPr/>
          <p:nvPr/>
        </p:nvSpPr>
        <p:spPr>
          <a:xfrm>
            <a:off x="8048983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: Rounded Corners 61">
            <a:extLst>
              <a:ext uri="{FF2B5EF4-FFF2-40B4-BE49-F238E27FC236}">
                <a16:creationId xmlns:a16="http://schemas.microsoft.com/office/drawing/2014/main" id="{A1711229-A3FA-67B9-D52E-CE3FE2627D4F}"/>
              </a:ext>
            </a:extLst>
          </p:cNvPr>
          <p:cNvSpPr/>
          <p:nvPr/>
        </p:nvSpPr>
        <p:spPr>
          <a:xfrm>
            <a:off x="8677244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2926" y="2872569"/>
            <a:ext cx="113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     </a:t>
            </a:r>
            <a:r>
              <a:rPr lang="en-US" sz="3600" dirty="0" err="1">
                <a:solidFill>
                  <a:srgbClr val="FF0000"/>
                </a:solidFill>
              </a:rPr>
              <a:t>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BA51F-D136-4F77-85A3-6505C7529953}"/>
              </a:ext>
            </a:extLst>
          </p:cNvPr>
          <p:cNvSpPr txBox="1"/>
          <p:nvPr/>
        </p:nvSpPr>
        <p:spPr>
          <a:xfrm>
            <a:off x="711200" y="396240"/>
            <a:ext cx="354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3074589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1884B-494A-3CE2-C8CB-D5E3DCB9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55" y="1620730"/>
            <a:ext cx="4583904" cy="3996224"/>
          </a:xfrm>
          <a:prstGeom prst="rect">
            <a:avLst/>
          </a:prstGeom>
        </p:spPr>
      </p:pic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5691735" y="2953136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4" name="Rectangle: Rounded Corners 35">
            <a:extLst>
              <a:ext uri="{FF2B5EF4-FFF2-40B4-BE49-F238E27FC236}">
                <a16:creationId xmlns:a16="http://schemas.microsoft.com/office/drawing/2014/main" id="{EAED477D-79FA-2C97-4045-4618AE1C1525}"/>
              </a:ext>
            </a:extLst>
          </p:cNvPr>
          <p:cNvSpPr/>
          <p:nvPr/>
        </p:nvSpPr>
        <p:spPr>
          <a:xfrm>
            <a:off x="6311440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: Rounded Corners 36">
            <a:extLst>
              <a:ext uri="{FF2B5EF4-FFF2-40B4-BE49-F238E27FC236}">
                <a16:creationId xmlns:a16="http://schemas.microsoft.com/office/drawing/2014/main" id="{7BA02D39-A849-CD76-B4E7-722DA668A871}"/>
              </a:ext>
            </a:extLst>
          </p:cNvPr>
          <p:cNvSpPr/>
          <p:nvPr/>
        </p:nvSpPr>
        <p:spPr>
          <a:xfrm>
            <a:off x="6939701" y="2962470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6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7567962" y="2950029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1C19FC8C-F003-8A5B-E184-AE3873592FF5}"/>
              </a:ext>
            </a:extLst>
          </p:cNvPr>
          <p:cNvSpPr/>
          <p:nvPr/>
        </p:nvSpPr>
        <p:spPr>
          <a:xfrm>
            <a:off x="8205554" y="294691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: Rounded Corners 59">
            <a:extLst>
              <a:ext uri="{FF2B5EF4-FFF2-40B4-BE49-F238E27FC236}">
                <a16:creationId xmlns:a16="http://schemas.microsoft.com/office/drawing/2014/main" id="{4FD73AB5-DD77-BF08-6BFE-5782E20B36FA}"/>
              </a:ext>
            </a:extLst>
          </p:cNvPr>
          <p:cNvSpPr/>
          <p:nvPr/>
        </p:nvSpPr>
        <p:spPr>
          <a:xfrm>
            <a:off x="8866019" y="2946917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: Rounded Corners 60">
            <a:extLst>
              <a:ext uri="{FF2B5EF4-FFF2-40B4-BE49-F238E27FC236}">
                <a16:creationId xmlns:a16="http://schemas.microsoft.com/office/drawing/2014/main" id="{37BF27D8-7FF1-DDDE-A7E5-AFEFEDFA7FE0}"/>
              </a:ext>
            </a:extLst>
          </p:cNvPr>
          <p:cNvSpPr/>
          <p:nvPr/>
        </p:nvSpPr>
        <p:spPr>
          <a:xfrm>
            <a:off x="9494280" y="2946917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: Rounded Corners 61">
            <a:extLst>
              <a:ext uri="{FF2B5EF4-FFF2-40B4-BE49-F238E27FC236}">
                <a16:creationId xmlns:a16="http://schemas.microsoft.com/office/drawing/2014/main" id="{A1711229-A3FA-67B9-D52E-CE3FE2627D4F}"/>
              </a:ext>
            </a:extLst>
          </p:cNvPr>
          <p:cNvSpPr/>
          <p:nvPr/>
        </p:nvSpPr>
        <p:spPr>
          <a:xfrm>
            <a:off x="10224851" y="2946917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1440" y="2866348"/>
            <a:ext cx="452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          a    k     e    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59885C-C5ED-4B40-824E-A6A67AED7615}"/>
              </a:ext>
            </a:extLst>
          </p:cNvPr>
          <p:cNvSpPr txBox="1"/>
          <p:nvPr/>
        </p:nvSpPr>
        <p:spPr>
          <a:xfrm>
            <a:off x="711200" y="396240"/>
            <a:ext cx="354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0621939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7383</TotalTime>
  <Words>364</Words>
  <Application>Microsoft Office PowerPoint</Application>
  <PresentationFormat>Widescreen</PresentationFormat>
  <Paragraphs>83</Paragraphs>
  <Slides>30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ArialMT</vt:lpstr>
      <vt:lpstr>Calibri</vt:lpstr>
      <vt:lpstr>FuturaStd-Book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190</cp:revision>
  <dcterms:created xsi:type="dcterms:W3CDTF">2020-12-08T03:17:05Z</dcterms:created>
  <dcterms:modified xsi:type="dcterms:W3CDTF">2023-08-08T16:17:49Z</dcterms:modified>
</cp:coreProperties>
</file>