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304" r:id="rId3"/>
    <p:sldId id="302" r:id="rId4"/>
    <p:sldId id="292" r:id="rId5"/>
    <p:sldId id="408" r:id="rId6"/>
    <p:sldId id="407" r:id="rId7"/>
    <p:sldId id="369" r:id="rId8"/>
    <p:sldId id="409" r:id="rId9"/>
    <p:sldId id="410" r:id="rId10"/>
    <p:sldId id="411" r:id="rId11"/>
    <p:sldId id="412" r:id="rId12"/>
    <p:sldId id="413" r:id="rId13"/>
    <p:sldId id="414" r:id="rId14"/>
    <p:sldId id="434" r:id="rId15"/>
    <p:sldId id="415" r:id="rId16"/>
    <p:sldId id="416" r:id="rId17"/>
    <p:sldId id="417" r:id="rId18"/>
    <p:sldId id="418" r:id="rId19"/>
    <p:sldId id="419" r:id="rId20"/>
    <p:sldId id="437" r:id="rId21"/>
    <p:sldId id="436" r:id="rId22"/>
    <p:sldId id="423" r:id="rId23"/>
    <p:sldId id="424" r:id="rId24"/>
    <p:sldId id="425" r:id="rId25"/>
    <p:sldId id="426" r:id="rId26"/>
    <p:sldId id="427" r:id="rId27"/>
    <p:sldId id="428" r:id="rId28"/>
    <p:sldId id="315" r:id="rId29"/>
    <p:sldId id="441" r:id="rId30"/>
    <p:sldId id="420" r:id="rId31"/>
    <p:sldId id="439" r:id="rId32"/>
    <p:sldId id="331" r:id="rId33"/>
    <p:sldId id="295" r:id="rId34"/>
    <p:sldId id="440" r:id="rId35"/>
    <p:sldId id="34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0AD43-53EC-4CB5-C2BF-723DFDA10820}" v="24" dt="2023-03-28T18:01:26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>
        <p:scale>
          <a:sx n="50" d="100"/>
          <a:sy n="50" d="100"/>
        </p:scale>
        <p:origin x="1522" y="590"/>
      </p:cViewPr>
      <p:guideLst>
        <p:guide orient="horz" pos="777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8030AD43-53EC-4CB5-C2BF-723DFDA10820}"/>
    <pc:docChg chg="modSld">
      <pc:chgData name="Người dùng Khách" userId="S::urn:spo:anon#e85374a2152dfa522b1bb4a1ad5a352079a392e22138f3103e19beeb45754517::" providerId="AD" clId="Web-{8030AD43-53EC-4CB5-C2BF-723DFDA10820}" dt="2023-03-28T18:01:26.604" v="10" actId="20577"/>
      <pc:docMkLst>
        <pc:docMk/>
      </pc:docMkLst>
      <pc:sldChg chg="modSp">
        <pc:chgData name="Người dùng Khách" userId="S::urn:spo:anon#e85374a2152dfa522b1bb4a1ad5a352079a392e22138f3103e19beeb45754517::" providerId="AD" clId="Web-{8030AD43-53EC-4CB5-C2BF-723DFDA10820}" dt="2023-03-28T18:01:26.604" v="10" actId="20577"/>
        <pc:sldMkLst>
          <pc:docMk/>
          <pc:sldMk cId="1657387981" sldId="295"/>
        </pc:sldMkLst>
        <pc:spChg chg="mod">
          <ac:chgData name="Người dùng Khách" userId="S::urn:spo:anon#e85374a2152dfa522b1bb4a1ad5a352079a392e22138f3103e19beeb45754517::" providerId="AD" clId="Web-{8030AD43-53EC-4CB5-C2BF-723DFDA10820}" dt="2023-03-28T18:01:26.604" v="10" actId="20577"/>
          <ac:spMkLst>
            <pc:docMk/>
            <pc:sldMk cId="1657387981" sldId="29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o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"/>
            <a:ext cx="12192000" cy="6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3229583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dress.</a:t>
            </a:r>
          </a:p>
        </p:txBody>
      </p:sp>
      <p:sp>
        <p:nvSpPr>
          <p:cNvPr id="6" name="Oval 5"/>
          <p:cNvSpPr/>
          <p:nvPr/>
        </p:nvSpPr>
        <p:spPr>
          <a:xfrm>
            <a:off x="7568119" y="3754876"/>
            <a:ext cx="2042809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74A25-3AE2-EC8F-4FE1-EB01C862492C}"/>
              </a:ext>
            </a:extLst>
          </p:cNvPr>
          <p:cNvSpPr txBox="1"/>
          <p:nvPr/>
        </p:nvSpPr>
        <p:spPr>
          <a:xfrm>
            <a:off x="8070041" y="3745946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89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8" y="2127250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47799" y="1139825"/>
            <a:ext cx="4128581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pants.</a:t>
            </a:r>
          </a:p>
        </p:txBody>
      </p:sp>
      <p:sp>
        <p:nvSpPr>
          <p:cNvPr id="6" name="Oval 5"/>
          <p:cNvSpPr/>
          <p:nvPr/>
        </p:nvSpPr>
        <p:spPr>
          <a:xfrm>
            <a:off x="3268494" y="3832698"/>
            <a:ext cx="875489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FFB0E-10BC-83AE-D826-1266686287D9}"/>
              </a:ext>
            </a:extLst>
          </p:cNvPr>
          <p:cNvSpPr txBox="1"/>
          <p:nvPr/>
        </p:nvSpPr>
        <p:spPr>
          <a:xfrm>
            <a:off x="3428445" y="3638031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35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1" y="2127250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178424"/>
            <a:ext cx="4128581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shoes.</a:t>
            </a:r>
          </a:p>
        </p:txBody>
      </p:sp>
      <p:sp>
        <p:nvSpPr>
          <p:cNvPr id="6" name="Oval 5"/>
          <p:cNvSpPr/>
          <p:nvPr/>
        </p:nvSpPr>
        <p:spPr>
          <a:xfrm>
            <a:off x="5739319" y="3618690"/>
            <a:ext cx="1828800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7F09D-2833-52F8-ED04-0B279EC538D2}"/>
              </a:ext>
            </a:extLst>
          </p:cNvPr>
          <p:cNvSpPr txBox="1"/>
          <p:nvPr/>
        </p:nvSpPr>
        <p:spPr>
          <a:xfrm>
            <a:off x="6096000" y="3958542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75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1" y="238520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465394" y="1112636"/>
            <a:ext cx="3540868" cy="649877"/>
          </a:xfrm>
          <a:prstGeom prst="wedgeRoundRectCallout">
            <a:avLst>
              <a:gd name="adj1" fmla="val -55628"/>
              <a:gd name="adj2" fmla="val 12332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hat.</a:t>
            </a:r>
          </a:p>
        </p:txBody>
      </p:sp>
      <p:sp>
        <p:nvSpPr>
          <p:cNvPr id="6" name="Oval 5"/>
          <p:cNvSpPr/>
          <p:nvPr/>
        </p:nvSpPr>
        <p:spPr>
          <a:xfrm>
            <a:off x="7412476" y="2407694"/>
            <a:ext cx="1828800" cy="182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F8BE6-DEC2-F014-66CE-5C795B691451}"/>
              </a:ext>
            </a:extLst>
          </p:cNvPr>
          <p:cNvSpPr txBox="1"/>
          <p:nvPr/>
        </p:nvSpPr>
        <p:spPr>
          <a:xfrm>
            <a:off x="7771291" y="2584269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76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9968"/>
            <a:ext cx="9296353" cy="6158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9098" y="3013500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32" y="2465252"/>
            <a:ext cx="5966501" cy="38954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36931" y="1456264"/>
            <a:ext cx="442876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78876" y="1517652"/>
            <a:ext cx="2976663" cy="649877"/>
          </a:xfrm>
          <a:prstGeom prst="wedgeRoundRectCallout">
            <a:avLst>
              <a:gd name="adj1" fmla="val -47084"/>
              <a:gd name="adj2" fmla="val 109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772" y="1270854"/>
            <a:ext cx="1113712" cy="10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8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01" y="1441971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284795" y="1456264"/>
            <a:ext cx="442876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00801" y="1635819"/>
            <a:ext cx="4016473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pic>
        <p:nvPicPr>
          <p:cNvPr id="10" name="socks">
            <a:extLst>
              <a:ext uri="{FF2B5EF4-FFF2-40B4-BE49-F238E27FC236}">
                <a16:creationId xmlns:a16="http://schemas.microsoft.com/office/drawing/2014/main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61" r="12373"/>
          <a:stretch/>
        </p:blipFill>
        <p:spPr>
          <a:xfrm>
            <a:off x="10617004" y="1290711"/>
            <a:ext cx="975028" cy="13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88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32" y="2465252"/>
            <a:ext cx="5966501" cy="38954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03062" y="1154924"/>
            <a:ext cx="4428762" cy="649877"/>
          </a:xfrm>
          <a:prstGeom prst="wedgeRoundRectCallout">
            <a:avLst>
              <a:gd name="adj1" fmla="val 42037"/>
              <a:gd name="adj2" fmla="val 199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44130" y="1226839"/>
            <a:ext cx="4043664" cy="649877"/>
          </a:xfrm>
          <a:prstGeom prst="wedgeRoundRectCallout">
            <a:avLst>
              <a:gd name="adj1" fmla="val -68969"/>
              <a:gd name="adj2" fmla="val 1648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pants.</a:t>
            </a:r>
          </a:p>
        </p:txBody>
      </p:sp>
      <p:pic>
        <p:nvPicPr>
          <p:cNvPr id="8" name="pants">
            <a:extLst>
              <a:ext uri="{FF2B5EF4-FFF2-40B4-BE49-F238E27FC236}">
                <a16:creationId xmlns:a16="http://schemas.microsoft.com/office/drawing/2014/main" id="{3C990148-1E59-33A5-F73C-E4D17B2906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6" t="6799" r="23724"/>
          <a:stretch/>
        </p:blipFill>
        <p:spPr>
          <a:xfrm>
            <a:off x="10661590" y="1967411"/>
            <a:ext cx="1044102" cy="19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70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01" y="1441971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87185" y="1228513"/>
            <a:ext cx="4428762" cy="649877"/>
          </a:xfrm>
          <a:prstGeom prst="wedgeRoundRectCallout">
            <a:avLst>
              <a:gd name="adj1" fmla="val 84639"/>
              <a:gd name="adj2" fmla="val 1326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793803" y="1228514"/>
            <a:ext cx="4016473" cy="649877"/>
          </a:xfrm>
          <a:prstGeom prst="wedgeRoundRectCallout">
            <a:avLst>
              <a:gd name="adj1" fmla="val -37665"/>
              <a:gd name="adj2" fmla="val 1866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shorts.</a:t>
            </a:r>
          </a:p>
        </p:txBody>
      </p:sp>
      <p:pic>
        <p:nvPicPr>
          <p:cNvPr id="7" name="shorts">
            <a:extLst>
              <a:ext uri="{FF2B5EF4-FFF2-40B4-BE49-F238E27FC236}">
                <a16:creationId xmlns:a16="http://schemas.microsoft.com/office/drawing/2014/main" id="{CDD8A6BE-A045-E7C9-3B58-3A716F07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5" t="7003" r="14744"/>
          <a:stretch/>
        </p:blipFill>
        <p:spPr>
          <a:xfrm>
            <a:off x="10703561" y="2206689"/>
            <a:ext cx="794151" cy="9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814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9"/>
            <a:ext cx="6429375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6" y="1233488"/>
            <a:ext cx="6565867" cy="515652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473950" y="1291606"/>
            <a:ext cx="4137676" cy="649877"/>
          </a:xfrm>
          <a:prstGeom prst="wedgeRoundRectCallout">
            <a:avLst>
              <a:gd name="adj1" fmla="val -58055"/>
              <a:gd name="adj2" fmla="val 1546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642566" y="1014056"/>
            <a:ext cx="3365769" cy="649877"/>
          </a:xfrm>
          <a:prstGeom prst="wedgeRoundRectCallout">
            <a:avLst>
              <a:gd name="adj1" fmla="val 36659"/>
              <a:gd name="adj2" fmla="val 1508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dress.</a:t>
            </a:r>
          </a:p>
        </p:txBody>
      </p:sp>
      <p:pic>
        <p:nvPicPr>
          <p:cNvPr id="7" name="dress">
            <a:extLst>
              <a:ext uri="{FF2B5EF4-FFF2-40B4-BE49-F238E27FC236}">
                <a16:creationId xmlns:a16="http://schemas.microsoft.com/office/drawing/2014/main" id="{F011EC27-63B4-D787-E9F1-1C0283882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87" r="11076" b="2574"/>
          <a:stretch/>
        </p:blipFill>
        <p:spPr>
          <a:xfrm>
            <a:off x="580374" y="1338994"/>
            <a:ext cx="940424" cy="12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9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16481" y="152645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5814" y="255113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38257" y="4545356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38257" y="55478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16481" y="353862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525814" y="53896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901" y="45349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E2F42-A2C7-E7E1-3D38-6FE77FD2FC6F}"/>
              </a:ext>
            </a:extLst>
          </p:cNvPr>
          <p:cNvSpPr txBox="1"/>
          <p:nvPr/>
        </p:nvSpPr>
        <p:spPr>
          <a:xfrm>
            <a:off x="2252192" y="4623350"/>
            <a:ext cx="6099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Sassoon Sans Std Medium" panose="020B0703020103030203" pitchFamily="34" charset="0"/>
              </a:rPr>
              <a:t>What do you………….?</a:t>
            </a:r>
          </a:p>
          <a:p>
            <a:pPr algn="ctr"/>
            <a:r>
              <a:rPr lang="en-US" sz="3600" b="1" dirty="0">
                <a:latin typeface="Sassoon Sans Std Medium" panose="020B0703020103030203" pitchFamily="34" charset="0"/>
              </a:rPr>
              <a:t>- …….................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579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r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8" b="-1412"/>
          <a:stretch/>
        </p:blipFill>
        <p:spPr>
          <a:xfrm>
            <a:off x="1405748" y="1635159"/>
            <a:ext cx="3482014" cy="52135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57307" y="1549100"/>
            <a:ext cx="5469189" cy="2312895"/>
          </a:xfrm>
          <a:prstGeom prst="wedgeRoundRectCallout">
            <a:avLst>
              <a:gd name="adj1" fmla="val -78395"/>
              <a:gd name="adj2" fmla="val 240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5467572" y="2290048"/>
            <a:ext cx="524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Sans Std Medium" panose="020B0703020103030203" pitchFamily="34" charset="0"/>
              </a:rPr>
              <a:t>Help me please!</a:t>
            </a:r>
            <a:endParaRPr lang="ru-RU" sz="4800" dirty="0"/>
          </a:p>
        </p:txBody>
      </p:sp>
      <p:grpSp>
        <p:nvGrpSpPr>
          <p:cNvPr id="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7" name="Notched Right Arrow 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10120208" y="516683"/>
              <a:ext cx="1822587" cy="44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2800" dirty="0">
                <a:solidFill>
                  <a:srgbClr val="7F46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9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1196622"/>
            <a:ext cx="294430" cy="13730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  <a:gd name="connsiteX0" fmla="*/ 0 w 1602925"/>
              <a:gd name="connsiteY0" fmla="*/ 427151 h 613798"/>
              <a:gd name="connsiteX1" fmla="*/ 294430 w 1602925"/>
              <a:gd name="connsiteY1" fmla="*/ 289845 h 613798"/>
              <a:gd name="connsiteX2" fmla="*/ 1602925 w 1602925"/>
              <a:gd name="connsiteY2" fmla="*/ 613798 h 613798"/>
              <a:gd name="connsiteX0" fmla="*/ 0 w 294430"/>
              <a:gd name="connsiteY0" fmla="*/ 137306 h 137306"/>
              <a:gd name="connsiteX1" fmla="*/ 294430 w 294430"/>
              <a:gd name="connsiteY1" fmla="*/ 0 h 1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430" h="137306">
                <a:moveTo>
                  <a:pt x="0" y="137306"/>
                </a:moveTo>
                <a:lnTo>
                  <a:pt x="294430" y="0"/>
                </a:ln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SCROLL"/>
          <p:cNvGrpSpPr/>
          <p:nvPr/>
        </p:nvGrpSpPr>
        <p:grpSpPr>
          <a:xfrm>
            <a:off x="2703336" y="209262"/>
            <a:ext cx="6337930" cy="5411892"/>
            <a:chOff x="4313620" y="866147"/>
            <a:chExt cx="4121253" cy="3455596"/>
          </a:xfrm>
        </p:grpSpPr>
        <p:pic>
          <p:nvPicPr>
            <p:cNvPr id="9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3" name="TEXT BOX"/>
            <p:cNvSpPr txBox="1"/>
            <p:nvPr/>
          </p:nvSpPr>
          <p:spPr>
            <a:xfrm>
              <a:off x="5019132" y="3226293"/>
              <a:ext cx="3001152" cy="10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br>
                <a:rPr lang="en-US" sz="2400" b="1" dirty="0">
                  <a:latin typeface="Sassoon Sans Std Medium" panose="020B0703020103030203" pitchFamily="34" charset="0"/>
                </a:rPr>
              </a:br>
              <a:endParaRPr lang="ru-RU" sz="2400" b="1" dirty="0"/>
            </a:p>
          </p:txBody>
        </p:sp>
      </p:grpSp>
      <p:pic>
        <p:nvPicPr>
          <p:cNvPr id="5" name="Pira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6305"/>
          <a:stretch/>
        </p:blipFill>
        <p:spPr>
          <a:xfrm rot="20709504">
            <a:off x="10655115" y="3464740"/>
            <a:ext cx="3073770" cy="9480312"/>
          </a:xfrm>
          <a:prstGeom prst="rect">
            <a:avLst/>
          </a:prstGeom>
        </p:spPr>
      </p:pic>
      <p:grpSp>
        <p:nvGrpSpPr>
          <p:cNvPr id="8" name="Answer SHAPE"/>
          <p:cNvGrpSpPr/>
          <p:nvPr/>
        </p:nvGrpSpPr>
        <p:grpSpPr>
          <a:xfrm>
            <a:off x="7056917" y="2126949"/>
            <a:ext cx="4147635" cy="1714500"/>
            <a:chOff x="7525269" y="2561520"/>
            <a:chExt cx="3713762" cy="1714500"/>
          </a:xfrm>
        </p:grpSpPr>
        <p:sp>
          <p:nvSpPr>
            <p:cNvPr id="6" name="Oval Callout 5"/>
            <p:cNvSpPr/>
            <p:nvPr/>
          </p:nvSpPr>
          <p:spPr>
            <a:xfrm flipH="1">
              <a:off x="7525269" y="2561520"/>
              <a:ext cx="3479391" cy="1714500"/>
            </a:xfrm>
            <a:prstGeom prst="wedgeEllipseCallout">
              <a:avLst>
                <a:gd name="adj1" fmla="val -50046"/>
                <a:gd name="adj2" fmla="val 56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6901" y="3057391"/>
              <a:ext cx="3432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grpSp>
        <p:nvGrpSpPr>
          <p:cNvPr id="14" name="Answer COLOR"/>
          <p:cNvGrpSpPr/>
          <p:nvPr/>
        </p:nvGrpSpPr>
        <p:grpSpPr>
          <a:xfrm>
            <a:off x="7172452" y="5125282"/>
            <a:ext cx="3295702" cy="1840385"/>
            <a:chOff x="7525627" y="2655258"/>
            <a:chExt cx="2020179" cy="1840385"/>
          </a:xfrm>
        </p:grpSpPr>
        <p:sp>
          <p:nvSpPr>
            <p:cNvPr id="15" name="Oval Callout 14"/>
            <p:cNvSpPr/>
            <p:nvPr/>
          </p:nvSpPr>
          <p:spPr>
            <a:xfrm flipH="1">
              <a:off x="7525627" y="2655258"/>
              <a:ext cx="2020179" cy="1840385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9256" y="3056775"/>
              <a:ext cx="16185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I want a dress.</a:t>
              </a:r>
              <a:endParaRPr lang="ru-RU" sz="3200" b="1" dirty="0"/>
            </a:p>
          </p:txBody>
        </p:sp>
      </p:grpSp>
      <p:grpSp>
        <p:nvGrpSpPr>
          <p:cNvPr id="20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46" y="1544412"/>
            <a:ext cx="2948906" cy="166318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896999" y="1703578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3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1" grpId="2" animBg="1"/>
      <p:bldP spid="21" grpId="3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4"/>
            <a:ext cx="1602925" cy="572541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2925" h="572541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2753474" y="319233"/>
            <a:ext cx="6287792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4991895" y="3242813"/>
              <a:ext cx="3025083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23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4" name="Notched Right Arrow 23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Notched Right Arrow 24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7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8" name="Pira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30" name="Answer SHAPE"/>
          <p:cNvGrpSpPr/>
          <p:nvPr/>
        </p:nvGrpSpPr>
        <p:grpSpPr>
          <a:xfrm>
            <a:off x="7238919" y="1977247"/>
            <a:ext cx="3604693" cy="1714500"/>
            <a:chOff x="7525270" y="2561520"/>
            <a:chExt cx="2667000" cy="1714500"/>
          </a:xfrm>
        </p:grpSpPr>
        <p:sp>
          <p:nvSpPr>
            <p:cNvPr id="31" name="Oval Callout 30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37416"/>
                <a:gd name="adj2" fmla="val 950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85300" y="3133478"/>
              <a:ext cx="2388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grpSp>
        <p:nvGrpSpPr>
          <p:cNvPr id="36" name="Answer COLOR"/>
          <p:cNvGrpSpPr/>
          <p:nvPr/>
        </p:nvGrpSpPr>
        <p:grpSpPr>
          <a:xfrm>
            <a:off x="6696166" y="5326028"/>
            <a:ext cx="5767125" cy="1834953"/>
            <a:chOff x="8622376" y="2747442"/>
            <a:chExt cx="3008201" cy="1420692"/>
          </a:xfrm>
        </p:grpSpPr>
        <p:sp>
          <p:nvSpPr>
            <p:cNvPr id="37" name="Oval Callout 36"/>
            <p:cNvSpPr/>
            <p:nvPr/>
          </p:nvSpPr>
          <p:spPr>
            <a:xfrm flipH="1">
              <a:off x="8622376" y="2747442"/>
              <a:ext cx="1980680" cy="1299782"/>
            </a:xfrm>
            <a:prstGeom prst="wedgeEllipseCallout">
              <a:avLst>
                <a:gd name="adj1" fmla="val -72906"/>
                <a:gd name="adj2" fmla="val -467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22376" y="3090916"/>
              <a:ext cx="300820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I want some shorts.</a:t>
              </a:r>
              <a:endParaRPr lang="ru-RU" sz="3200" b="1" dirty="0"/>
            </a:p>
            <a:p>
              <a:endParaRPr lang="ru-RU" sz="32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83" y="1702896"/>
            <a:ext cx="2989883" cy="149494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409331" y="1702896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7" grpId="1" animBg="1"/>
      <p:bldP spid="27" grpId="2" animBg="1"/>
      <p:bldP spid="27" grpId="3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1628695" cy="234654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695" h="234654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3012046" y="319233"/>
            <a:ext cx="6029220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4975180" y="3252487"/>
              <a:ext cx="3154819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1" name="Pira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22" name="Answer SHAPE"/>
          <p:cNvGrpSpPr/>
          <p:nvPr/>
        </p:nvGrpSpPr>
        <p:grpSpPr>
          <a:xfrm>
            <a:off x="7562575" y="2065337"/>
            <a:ext cx="4288353" cy="1714500"/>
            <a:chOff x="7508410" y="2566702"/>
            <a:chExt cx="3252686" cy="1714500"/>
          </a:xfrm>
        </p:grpSpPr>
        <p:sp>
          <p:nvSpPr>
            <p:cNvPr id="23" name="Oval Callout 22"/>
            <p:cNvSpPr/>
            <p:nvPr/>
          </p:nvSpPr>
          <p:spPr>
            <a:xfrm flipH="1">
              <a:off x="7525269" y="2566702"/>
              <a:ext cx="3118845" cy="1714500"/>
            </a:xfrm>
            <a:prstGeom prst="wedgeEllipseCallout">
              <a:avLst>
                <a:gd name="adj1" fmla="val -28877"/>
                <a:gd name="adj2" fmla="val 867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8410" y="3147450"/>
              <a:ext cx="3252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600" b="1" dirty="0"/>
            </a:p>
          </p:txBody>
        </p:sp>
      </p:grpSp>
      <p:grpSp>
        <p:nvGrpSpPr>
          <p:cNvPr id="25" name="Answer COLOR"/>
          <p:cNvGrpSpPr/>
          <p:nvPr/>
        </p:nvGrpSpPr>
        <p:grpSpPr>
          <a:xfrm>
            <a:off x="5633262" y="5407263"/>
            <a:ext cx="4432840" cy="1398851"/>
            <a:chOff x="6968917" y="2855555"/>
            <a:chExt cx="3150164" cy="1398851"/>
          </a:xfrm>
        </p:grpSpPr>
        <p:sp>
          <p:nvSpPr>
            <p:cNvPr id="26" name="Oval Callout 25"/>
            <p:cNvSpPr/>
            <p:nvPr/>
          </p:nvSpPr>
          <p:spPr>
            <a:xfrm flipH="1">
              <a:off x="6968917" y="2855555"/>
              <a:ext cx="3150164" cy="1398851"/>
            </a:xfrm>
            <a:prstGeom prst="wedgeEllipseCallout">
              <a:avLst>
                <a:gd name="adj1" fmla="val -71818"/>
                <a:gd name="adj2" fmla="val -455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6988" y="3170401"/>
              <a:ext cx="3024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I want some pants.</a:t>
              </a:r>
              <a:endParaRPr lang="ru-RU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10" y="1627249"/>
            <a:ext cx="2777532" cy="14157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5199" y="1712068"/>
            <a:ext cx="1109548" cy="125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0" grpId="3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077559" cy="316676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559" h="316676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Scroll"/>
          <p:cNvGrpSpPr/>
          <p:nvPr/>
        </p:nvGrpSpPr>
        <p:grpSpPr>
          <a:xfrm>
            <a:off x="3041297" y="431844"/>
            <a:ext cx="6087279" cy="5411892"/>
            <a:chOff x="4313620" y="866147"/>
            <a:chExt cx="4121253" cy="3455596"/>
          </a:xfrm>
        </p:grpSpPr>
        <p:pic>
          <p:nvPicPr>
            <p:cNvPr id="12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5" name="TEXT BOX"/>
            <p:cNvSpPr txBox="1"/>
            <p:nvPr/>
          </p:nvSpPr>
          <p:spPr>
            <a:xfrm>
              <a:off x="4978197" y="3140508"/>
              <a:ext cx="3124728" cy="766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7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8" name="Notched Right Arrow 17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2" name="Pira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8" b="-1412"/>
          <a:stretch/>
        </p:blipFill>
        <p:spPr>
          <a:xfrm rot="20709504">
            <a:off x="9929843" y="3523143"/>
            <a:ext cx="3112426" cy="4660153"/>
          </a:xfrm>
          <a:prstGeom prst="rect">
            <a:avLst/>
          </a:prstGeom>
        </p:spPr>
      </p:pic>
      <p:grpSp>
        <p:nvGrpSpPr>
          <p:cNvPr id="23" name="Answer SHAPE"/>
          <p:cNvGrpSpPr/>
          <p:nvPr/>
        </p:nvGrpSpPr>
        <p:grpSpPr>
          <a:xfrm>
            <a:off x="7525269" y="2655700"/>
            <a:ext cx="4031190" cy="1620320"/>
            <a:chOff x="7525270" y="2655700"/>
            <a:chExt cx="3090172" cy="1620320"/>
          </a:xfrm>
        </p:grpSpPr>
        <p:sp>
          <p:nvSpPr>
            <p:cNvPr id="24" name="Oval Callout 23"/>
            <p:cNvSpPr/>
            <p:nvPr/>
          </p:nvSpPr>
          <p:spPr>
            <a:xfrm flipH="1">
              <a:off x="7525270" y="2655700"/>
              <a:ext cx="3090172" cy="1620320"/>
            </a:xfrm>
            <a:prstGeom prst="wedgeEllipseCallout">
              <a:avLst>
                <a:gd name="adj1" fmla="val -46006"/>
                <a:gd name="adj2" fmla="val 604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38368" y="3086055"/>
              <a:ext cx="29383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200" b="1" dirty="0"/>
            </a:p>
          </p:txBody>
        </p:sp>
      </p:grpSp>
      <p:grpSp>
        <p:nvGrpSpPr>
          <p:cNvPr id="26" name="Answer COLOR"/>
          <p:cNvGrpSpPr/>
          <p:nvPr/>
        </p:nvGrpSpPr>
        <p:grpSpPr>
          <a:xfrm>
            <a:off x="6081320" y="5237908"/>
            <a:ext cx="4014007" cy="1432706"/>
            <a:chOff x="7043328" y="2686200"/>
            <a:chExt cx="3175049" cy="1432706"/>
          </a:xfrm>
        </p:grpSpPr>
        <p:sp>
          <p:nvSpPr>
            <p:cNvPr id="27" name="Oval Callout 26"/>
            <p:cNvSpPr/>
            <p:nvPr/>
          </p:nvSpPr>
          <p:spPr>
            <a:xfrm flipH="1">
              <a:off x="7043328" y="2686200"/>
              <a:ext cx="3175049" cy="1432706"/>
            </a:xfrm>
            <a:prstGeom prst="wedgeEllipseCallout">
              <a:avLst>
                <a:gd name="adj1" fmla="val -67837"/>
                <a:gd name="adj2" fmla="val -355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59777" y="3056775"/>
              <a:ext cx="2991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I want some socks.</a:t>
              </a:r>
              <a:endParaRPr lang="ru-RU" sz="3200" b="1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83" y="1702896"/>
            <a:ext cx="2989883" cy="149494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031617" y="1766945"/>
            <a:ext cx="1275452" cy="134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1" grpId="2" animBg="1"/>
      <p:bldP spid="21" grpId="3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414117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117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1" name="Scroll"/>
          <p:cNvGrpSpPr/>
          <p:nvPr/>
        </p:nvGrpSpPr>
        <p:grpSpPr>
          <a:xfrm>
            <a:off x="3022632" y="113321"/>
            <a:ext cx="6469577" cy="5507833"/>
            <a:chOff x="4313620" y="866147"/>
            <a:chExt cx="4121253" cy="3455596"/>
          </a:xfrm>
        </p:grpSpPr>
        <p:pic>
          <p:nvPicPr>
            <p:cNvPr id="32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33" name="TEXT BOX"/>
            <p:cNvSpPr txBox="1"/>
            <p:nvPr/>
          </p:nvSpPr>
          <p:spPr>
            <a:xfrm>
              <a:off x="5093875" y="3329082"/>
              <a:ext cx="2940083" cy="75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35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36" name="Notched Right Arrow 35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Notched Right Arrow 36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4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41" name="Pira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42" name="Answer SHAPE"/>
          <p:cNvGrpSpPr/>
          <p:nvPr/>
        </p:nvGrpSpPr>
        <p:grpSpPr>
          <a:xfrm>
            <a:off x="7566668" y="2005710"/>
            <a:ext cx="3963009" cy="1714500"/>
            <a:chOff x="7468902" y="2561520"/>
            <a:chExt cx="2751559" cy="1714500"/>
          </a:xfrm>
        </p:grpSpPr>
        <p:sp>
          <p:nvSpPr>
            <p:cNvPr id="43" name="Oval Callout 42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22397"/>
                <a:gd name="adj2" fmla="val 792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8902" y="2880982"/>
              <a:ext cx="27515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What do you want?</a:t>
              </a:r>
              <a:endParaRPr lang="ru-RU" sz="3600" b="1" dirty="0"/>
            </a:p>
          </p:txBody>
        </p:sp>
      </p:grpSp>
      <p:grpSp>
        <p:nvGrpSpPr>
          <p:cNvPr id="45" name="Answer COLOR"/>
          <p:cNvGrpSpPr/>
          <p:nvPr/>
        </p:nvGrpSpPr>
        <p:grpSpPr>
          <a:xfrm>
            <a:off x="6289920" y="5440551"/>
            <a:ext cx="4200722" cy="1410117"/>
            <a:chOff x="7565127" y="2655259"/>
            <a:chExt cx="1980680" cy="1299782"/>
          </a:xfrm>
        </p:grpSpPr>
        <p:sp>
          <p:nvSpPr>
            <p:cNvPr id="46" name="Oval Callout 4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55709"/>
                <a:gd name="adj2" fmla="val -509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80435" y="3056775"/>
              <a:ext cx="1350065" cy="539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I want a shirt.</a:t>
              </a:r>
              <a:endParaRPr lang="ru-RU" sz="32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10" y="1627249"/>
            <a:ext cx="2777532" cy="141578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234881" y="1716795"/>
            <a:ext cx="1109548" cy="125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40" grpId="2" animBg="1"/>
      <p:bldP spid="40" grpId="3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9" y="948035"/>
            <a:ext cx="9816325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6325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  <a:cubicBezTo>
                  <a:pt x="2785881" y="5100747"/>
                  <a:pt x="3756684" y="3416589"/>
                  <a:pt x="4308141" y="2529457"/>
                </a:cubicBezTo>
                <a:cubicBezTo>
                  <a:pt x="4859599" y="1642325"/>
                  <a:pt x="5154644" y="799455"/>
                  <a:pt x="5986098" y="452209"/>
                </a:cubicBezTo>
                <a:cubicBezTo>
                  <a:pt x="6817552" y="104963"/>
                  <a:pt x="8696037" y="-197267"/>
                  <a:pt x="9296868" y="445983"/>
                </a:cubicBezTo>
                <a:cubicBezTo>
                  <a:pt x="9897699" y="1089233"/>
                  <a:pt x="9951430" y="4101403"/>
                  <a:pt x="9591082" y="4311712"/>
                </a:cubicBezTo>
                <a:cubicBezTo>
                  <a:pt x="9230734" y="4522021"/>
                  <a:pt x="7744380" y="1632492"/>
                  <a:pt x="7134780" y="1707836"/>
                </a:cubicBezTo>
                <a:cubicBezTo>
                  <a:pt x="6525180" y="1783180"/>
                  <a:pt x="5905306" y="3655100"/>
                  <a:pt x="5864209" y="3932502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7" name="Notched Right Arrow 2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Notched Right Arrow 2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Arial Rounded MT Bold" panose="020F0704030504030204" pitchFamily="34" charset="0"/>
                </a:rPr>
                <a:t>END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3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32" name="Pirat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8" b="-1412"/>
          <a:stretch/>
        </p:blipFill>
        <p:spPr>
          <a:xfrm rot="20709504">
            <a:off x="9225386" y="2754543"/>
            <a:ext cx="3112426" cy="4660153"/>
          </a:xfrm>
          <a:prstGeom prst="rect">
            <a:avLst/>
          </a:prstGeom>
        </p:spPr>
      </p:pic>
      <p:pic>
        <p:nvPicPr>
          <p:cNvPr id="35" name="Tresure Ches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99657" l="1094" r="9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83" y="4560589"/>
            <a:ext cx="3421676" cy="23363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707621" y="1004402"/>
            <a:ext cx="5927542" cy="2474075"/>
          </a:xfrm>
          <a:prstGeom prst="wedgeEllipseCallout">
            <a:avLst>
              <a:gd name="adj1" fmla="val 44180"/>
              <a:gd name="adj2" fmla="val 56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Hurray! 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We found the treasure!</a:t>
            </a:r>
            <a:br>
              <a:rPr lang="en-US" sz="3200" b="1" dirty="0">
                <a:solidFill>
                  <a:sysClr val="windowText" lastClr="000000"/>
                </a:solidFill>
              </a:rPr>
            </a:br>
            <a:r>
              <a:rPr lang="en-US" sz="3200" b="1" dirty="0">
                <a:solidFill>
                  <a:sysClr val="windowText" lastClr="000000"/>
                </a:solidFill>
              </a:rPr>
              <a:t>THANK YOU!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58" y="1287624"/>
            <a:ext cx="11276381" cy="5011725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1926614" y="367691"/>
            <a:ext cx="8654303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285058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clothes they want.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dirty="0">
                <a:solidFill>
                  <a:srgbClr val="0070C0"/>
                </a:solidFill>
              </a:rPr>
              <a:t>Revision (dress, shirt, shorts, socks, pants).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 you want? I want a shirt./I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452"/>
            <a:ext cx="2178996" cy="2387624"/>
          </a:xfrm>
          <a:prstGeom prst="rect">
            <a:avLst/>
          </a:prstGeom>
        </p:spPr>
      </p:pic>
      <p:pic>
        <p:nvPicPr>
          <p:cNvPr id="3" name="Picture 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/>
        </p:blipFill>
        <p:spPr>
          <a:xfrm>
            <a:off x="9952864" y="3170355"/>
            <a:ext cx="2239136" cy="202181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112868" y="719847"/>
            <a:ext cx="2704289" cy="2011701"/>
          </a:xfrm>
          <a:prstGeom prst="cloudCallout">
            <a:avLst>
              <a:gd name="adj1" fmla="val 74619"/>
              <a:gd name="adj2" fmla="val 7182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089498" y="1899506"/>
            <a:ext cx="4428762" cy="649877"/>
          </a:xfrm>
          <a:prstGeom prst="wedgeRoundRectCallout">
            <a:avLst>
              <a:gd name="adj1" fmla="val -50877"/>
              <a:gd name="adj2" fmla="val 1497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518260" y="3170355"/>
            <a:ext cx="4016473" cy="649877"/>
          </a:xfrm>
          <a:prstGeom prst="wedgeRoundRectCallout">
            <a:avLst>
              <a:gd name="adj1" fmla="val 56990"/>
              <a:gd name="adj2" fmla="val 973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pic>
        <p:nvPicPr>
          <p:cNvPr id="7" name="socks">
            <a:extLst>
              <a:ext uri="{FF2B5EF4-FFF2-40B4-BE49-F238E27FC236}">
                <a16:creationId xmlns:a16="http://schemas.microsoft.com/office/drawing/2014/main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61" r="12373"/>
          <a:stretch/>
        </p:blipFill>
        <p:spPr>
          <a:xfrm>
            <a:off x="9047219" y="1055651"/>
            <a:ext cx="975028" cy="13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61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452"/>
            <a:ext cx="2178996" cy="2387624"/>
          </a:xfrm>
          <a:prstGeom prst="rect">
            <a:avLst/>
          </a:prstGeom>
        </p:spPr>
      </p:pic>
      <p:pic>
        <p:nvPicPr>
          <p:cNvPr id="3" name="Picture 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/>
        </p:blipFill>
        <p:spPr>
          <a:xfrm>
            <a:off x="9952864" y="3170355"/>
            <a:ext cx="2239136" cy="202181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089498" y="340525"/>
            <a:ext cx="2704289" cy="2011701"/>
          </a:xfrm>
          <a:prstGeom prst="cloudCallout">
            <a:avLst>
              <a:gd name="adj1" fmla="val -51281"/>
              <a:gd name="adj2" fmla="val 8923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789905" y="2027287"/>
            <a:ext cx="4020201" cy="649877"/>
          </a:xfrm>
          <a:prstGeom prst="wedgeRoundRectCallout">
            <a:avLst>
              <a:gd name="adj1" fmla="val 48843"/>
              <a:gd name="adj2" fmla="val 1258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79528" y="3104061"/>
            <a:ext cx="3153954" cy="649877"/>
          </a:xfrm>
          <a:prstGeom prst="wedgeRoundRectCallout">
            <a:avLst>
              <a:gd name="adj1" fmla="val -51997"/>
              <a:gd name="adj2" fmla="val 1272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786" y="836026"/>
            <a:ext cx="1113712" cy="10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16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80"/>
            <a:ext cx="8985504" cy="6126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7" y="2189569"/>
            <a:ext cx="836199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I want a dress.</a:t>
            </a:r>
            <a:endParaRPr lang="en-US" sz="3600" i="1" dirty="0">
              <a:solidFill>
                <a:srgbClr val="0070C0"/>
              </a:solidFill>
              <a:cs typeface="Calibri"/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I want some shorts.</a:t>
            </a:r>
            <a:endParaRPr lang="en-US" sz="3600" i="1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59).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85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40).</a:t>
            </a:r>
          </a:p>
        </p:txBody>
      </p:sp>
    </p:spTree>
    <p:extLst>
      <p:ext uri="{BB962C8B-B14F-4D97-AF65-F5344CB8AC3E}">
        <p14:creationId xmlns:p14="http://schemas.microsoft.com/office/powerpoint/2010/main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71"/>
            <a:ext cx="9081685" cy="61920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13" y="1839801"/>
            <a:ext cx="3468036" cy="3178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38564" y="172402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shirt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097289" y="1070042"/>
            <a:ext cx="108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146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663" y="1502409"/>
            <a:ext cx="4008025" cy="3989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7615" y="17399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shorts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08189" y="1070042"/>
            <a:ext cx="10894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346080"/>
            <a:ext cx="9147162" cy="6098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0266" y="3939545"/>
            <a:ext cx="2985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Practice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343900" y="1243013"/>
            <a:ext cx="3468544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sp>
        <p:nvSpPr>
          <p:cNvPr id="6" name="Oval 5"/>
          <p:cNvSpPr/>
          <p:nvPr/>
        </p:nvSpPr>
        <p:spPr>
          <a:xfrm>
            <a:off x="3683000" y="2374900"/>
            <a:ext cx="4406900" cy="149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3B735-858B-4FEC-2E6E-8B2350A9BF52}"/>
              </a:ext>
            </a:extLst>
          </p:cNvPr>
          <p:cNvSpPr txBox="1"/>
          <p:nvPr/>
        </p:nvSpPr>
        <p:spPr>
          <a:xfrm>
            <a:off x="5330865" y="2662535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650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434975"/>
            <a:ext cx="4800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170112"/>
            <a:ext cx="6467475" cy="42957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1657" y="1220521"/>
            <a:ext cx="4428762" cy="649877"/>
          </a:xfrm>
          <a:prstGeom prst="wedgeRoundRectCallout">
            <a:avLst>
              <a:gd name="adj1" fmla="val 49282"/>
              <a:gd name="adj2" fmla="val 779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68119" y="1243013"/>
            <a:ext cx="4244325" cy="649877"/>
          </a:xfrm>
          <a:prstGeom prst="wedgeRoundRectCallout">
            <a:avLst>
              <a:gd name="adj1" fmla="val -52966"/>
              <a:gd name="adj2" fmla="val 943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socks.</a:t>
            </a:r>
          </a:p>
        </p:txBody>
      </p:sp>
      <p:sp>
        <p:nvSpPr>
          <p:cNvPr id="6" name="Oval 5"/>
          <p:cNvSpPr/>
          <p:nvPr/>
        </p:nvSpPr>
        <p:spPr>
          <a:xfrm>
            <a:off x="4299626" y="3657599"/>
            <a:ext cx="1614791" cy="1177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459FC-B6A4-6EC0-AFD4-09553092D2C1}"/>
              </a:ext>
            </a:extLst>
          </p:cNvPr>
          <p:cNvSpPr txBox="1"/>
          <p:nvPr/>
        </p:nvSpPr>
        <p:spPr>
          <a:xfrm>
            <a:off x="4708545" y="3496629"/>
            <a:ext cx="55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6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7948</TotalTime>
  <Words>459</Words>
  <Application>Microsoft Office PowerPoint</Application>
  <PresentationFormat>Widescreen</PresentationFormat>
  <Paragraphs>128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Rounded MT Bold</vt:lpstr>
      <vt:lpstr>Calibri</vt:lpstr>
      <vt:lpstr>Sassoon Sans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219</cp:revision>
  <dcterms:created xsi:type="dcterms:W3CDTF">2020-12-08T03:17:05Z</dcterms:created>
  <dcterms:modified xsi:type="dcterms:W3CDTF">2023-08-08T16:15:26Z</dcterms:modified>
</cp:coreProperties>
</file>