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690" r:id="rId3"/>
    <p:sldMasterId id="2147483705" r:id="rId4"/>
    <p:sldMasterId id="2147483725" r:id="rId5"/>
    <p:sldMasterId id="2147483730" r:id="rId6"/>
    <p:sldMasterId id="2147483735" r:id="rId7"/>
  </p:sldMasterIdLst>
  <p:notesMasterIdLst>
    <p:notesMasterId r:id="rId41"/>
  </p:notesMasterIdLst>
  <p:sldIdLst>
    <p:sldId id="391" r:id="rId8"/>
    <p:sldId id="542" r:id="rId9"/>
    <p:sldId id="302" r:id="rId10"/>
    <p:sldId id="292" r:id="rId11"/>
    <p:sldId id="599" r:id="rId12"/>
    <p:sldId id="600" r:id="rId13"/>
    <p:sldId id="601" r:id="rId14"/>
    <p:sldId id="602" r:id="rId15"/>
    <p:sldId id="334" r:id="rId16"/>
    <p:sldId id="565" r:id="rId17"/>
    <p:sldId id="595" r:id="rId18"/>
    <p:sldId id="596" r:id="rId19"/>
    <p:sldId id="528" r:id="rId20"/>
    <p:sldId id="597" r:id="rId21"/>
    <p:sldId id="598" r:id="rId22"/>
    <p:sldId id="424" r:id="rId23"/>
    <p:sldId id="591" r:id="rId24"/>
    <p:sldId id="592" r:id="rId25"/>
    <p:sldId id="31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331" r:id="rId35"/>
    <p:sldId id="603" r:id="rId36"/>
    <p:sldId id="605" r:id="rId37"/>
    <p:sldId id="604" r:id="rId38"/>
    <p:sldId id="390" r:id="rId39"/>
    <p:sldId id="34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2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DD"/>
    <a:srgbClr val="F8982F"/>
    <a:srgbClr val="4FC2C0"/>
    <a:srgbClr val="B4EAFF"/>
    <a:srgbClr val="D1F4FF"/>
    <a:srgbClr val="CEF1FF"/>
    <a:srgbClr val="D4F2FD"/>
    <a:srgbClr val="E0EFD4"/>
    <a:srgbClr val="FFFFFF"/>
    <a:srgbClr val="BD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09"/>
  </p:normalViewPr>
  <p:slideViewPr>
    <p:cSldViewPr snapToGrid="0">
      <p:cViewPr varScale="1">
        <p:scale>
          <a:sx n="111" d="100"/>
          <a:sy n="111" d="100"/>
        </p:scale>
        <p:origin x="65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2/11/26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7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70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>
                <a:solidFill>
                  <a:prstClr val="black"/>
                </a:solidFill>
              </a:rPr>
              <a:pPr/>
              <a:t>11/02/2026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54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/>
                </a:solidFill>
              </a:rPr>
              <a:pPr/>
              <a:t>2/11/26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46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47426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293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8F72C3-45E2-4439-951A-DFBA210543D3}" type="datetimeFigureOut">
              <a:rPr lang="en-US" smtClean="0">
                <a:solidFill>
                  <a:prstClr val="black"/>
                </a:solidFill>
              </a:rPr>
              <a:pPr>
                <a:defRPr/>
              </a:pPr>
              <a:t>2/11/26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3FD9C21-E4E0-4B28-9192-41D3D150DAB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36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/>
                </a:solidFill>
              </a:rPr>
              <a:pPr/>
              <a:t>2/11/26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1680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807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505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8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3352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98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932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02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40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8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90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4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033819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827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244631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535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4275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011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138151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05641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SPORTS AND HOBBIES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68777" y="-31531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38026" y="-4109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17210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201924" y="-50665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186921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853793" y="-41970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21358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1495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968777" y="-16638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Review &amp; Practice 2</a:t>
            </a:r>
          </a:p>
        </p:txBody>
      </p:sp>
    </p:spTree>
    <p:extLst>
      <p:ext uri="{BB962C8B-B14F-4D97-AF65-F5344CB8AC3E}">
        <p14:creationId xmlns:p14="http://schemas.microsoft.com/office/powerpoint/2010/main" val="162380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310931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5</a:t>
            </a:r>
            <a:r>
              <a:rPr lang="en-US" sz="1800" b="1" dirty="0">
                <a:solidFill>
                  <a:schemeClr val="bg1"/>
                </a:solidFill>
              </a:rPr>
              <a:t>: SPORTS AND HOBBIES 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3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Start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120151" y="-20412"/>
            <a:ext cx="207184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prstClr val="white"/>
                </a:solidFill>
              </a:rPr>
              <a:t>Review &amp; Practice 2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6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5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4.mp3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slide" Target="slide21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46.png"/><Relationship Id="rId26" Type="http://schemas.microsoft.com/office/2007/relationships/hdphoto" Target="../media/hdphoto14.wdp"/><Relationship Id="rId39" Type="http://schemas.microsoft.com/office/2007/relationships/hdphoto" Target="../media/hdphoto20.wdp"/><Relationship Id="rId21" Type="http://schemas.microsoft.com/office/2007/relationships/hdphoto" Target="../media/hdphoto12.wdp"/><Relationship Id="rId34" Type="http://schemas.microsoft.com/office/2007/relationships/hdphoto" Target="../media/hdphoto18.wdp"/><Relationship Id="rId42" Type="http://schemas.microsoft.com/office/2007/relationships/hdphoto" Target="../media/hdphoto21.wdp"/><Relationship Id="rId47" Type="http://schemas.openxmlformats.org/officeDocument/2006/relationships/image" Target="../media/image60.png"/><Relationship Id="rId50" Type="http://schemas.openxmlformats.org/officeDocument/2006/relationships/image" Target="../media/image61.png"/><Relationship Id="rId55" Type="http://schemas.openxmlformats.org/officeDocument/2006/relationships/slide" Target="slide26.xml"/><Relationship Id="rId7" Type="http://schemas.microsoft.com/office/2007/relationships/hdphoto" Target="../media/hdphoto5.wdp"/><Relationship Id="rId2" Type="http://schemas.openxmlformats.org/officeDocument/2006/relationships/image" Target="../media/image38.png"/><Relationship Id="rId16" Type="http://schemas.openxmlformats.org/officeDocument/2006/relationships/image" Target="../media/image45.png"/><Relationship Id="rId29" Type="http://schemas.openxmlformats.org/officeDocument/2006/relationships/image" Target="../media/image52.png"/><Relationship Id="rId11" Type="http://schemas.microsoft.com/office/2007/relationships/hdphoto" Target="../media/hdphoto7.wdp"/><Relationship Id="rId24" Type="http://schemas.openxmlformats.org/officeDocument/2006/relationships/image" Target="../media/image49.png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openxmlformats.org/officeDocument/2006/relationships/slide" Target="slide27.xml"/><Relationship Id="rId45" Type="http://schemas.microsoft.com/office/2007/relationships/hdphoto" Target="../media/hdphoto22.wdp"/><Relationship Id="rId53" Type="http://schemas.openxmlformats.org/officeDocument/2006/relationships/image" Target="../media/image62.png"/><Relationship Id="rId58" Type="http://schemas.openxmlformats.org/officeDocument/2006/relationships/slide" Target="slide28.xml"/><Relationship Id="rId5" Type="http://schemas.microsoft.com/office/2007/relationships/hdphoto" Target="../media/hdphoto4.wdp"/><Relationship Id="rId19" Type="http://schemas.microsoft.com/office/2007/relationships/hdphoto" Target="../media/hdphoto11.wdp"/><Relationship Id="rId4" Type="http://schemas.openxmlformats.org/officeDocument/2006/relationships/image" Target="../media/image39.png"/><Relationship Id="rId9" Type="http://schemas.microsoft.com/office/2007/relationships/hdphoto" Target="../media/hdphoto6.wdp"/><Relationship Id="rId14" Type="http://schemas.openxmlformats.org/officeDocument/2006/relationships/image" Target="../media/image44.png"/><Relationship Id="rId22" Type="http://schemas.openxmlformats.org/officeDocument/2006/relationships/image" Target="../media/image48.png"/><Relationship Id="rId27" Type="http://schemas.openxmlformats.org/officeDocument/2006/relationships/image" Target="../media/image51.png"/><Relationship Id="rId30" Type="http://schemas.microsoft.com/office/2007/relationships/hdphoto" Target="../media/hdphoto16.wdp"/><Relationship Id="rId35" Type="http://schemas.openxmlformats.org/officeDocument/2006/relationships/image" Target="../media/image55.png"/><Relationship Id="rId43" Type="http://schemas.openxmlformats.org/officeDocument/2006/relationships/slide" Target="slide22.xml"/><Relationship Id="rId48" Type="http://schemas.microsoft.com/office/2007/relationships/hdphoto" Target="../media/hdphoto23.wdp"/><Relationship Id="rId56" Type="http://schemas.openxmlformats.org/officeDocument/2006/relationships/image" Target="../media/image63.png"/><Relationship Id="rId8" Type="http://schemas.openxmlformats.org/officeDocument/2006/relationships/image" Target="../media/image41.png"/><Relationship Id="rId51" Type="http://schemas.microsoft.com/office/2007/relationships/hdphoto" Target="../media/hdphoto24.wdp"/><Relationship Id="rId3" Type="http://schemas.microsoft.com/office/2007/relationships/hdphoto" Target="../media/hdphoto3.wdp"/><Relationship Id="rId12" Type="http://schemas.openxmlformats.org/officeDocument/2006/relationships/image" Target="../media/image43.png"/><Relationship Id="rId17" Type="http://schemas.microsoft.com/office/2007/relationships/hdphoto" Target="../media/hdphoto10.wdp"/><Relationship Id="rId25" Type="http://schemas.openxmlformats.org/officeDocument/2006/relationships/image" Target="../media/image50.png"/><Relationship Id="rId33" Type="http://schemas.openxmlformats.org/officeDocument/2006/relationships/image" Target="../media/image54.png"/><Relationship Id="rId38" Type="http://schemas.openxmlformats.org/officeDocument/2006/relationships/image" Target="../media/image57.png"/><Relationship Id="rId46" Type="http://schemas.openxmlformats.org/officeDocument/2006/relationships/slide" Target="slide23.xml"/><Relationship Id="rId20" Type="http://schemas.openxmlformats.org/officeDocument/2006/relationships/image" Target="../media/image47.png"/><Relationship Id="rId41" Type="http://schemas.openxmlformats.org/officeDocument/2006/relationships/image" Target="../media/image58.png"/><Relationship Id="rId54" Type="http://schemas.microsoft.com/office/2007/relationships/hdphoto" Target="../media/hdphoto25.wdp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15" Type="http://schemas.microsoft.com/office/2007/relationships/hdphoto" Target="../media/hdphoto9.wdp"/><Relationship Id="rId23" Type="http://schemas.microsoft.com/office/2007/relationships/hdphoto" Target="../media/hdphoto13.wdp"/><Relationship Id="rId28" Type="http://schemas.microsoft.com/office/2007/relationships/hdphoto" Target="../media/hdphoto15.wdp"/><Relationship Id="rId36" Type="http://schemas.openxmlformats.org/officeDocument/2006/relationships/image" Target="../media/image56.png"/><Relationship Id="rId49" Type="http://schemas.openxmlformats.org/officeDocument/2006/relationships/slide" Target="slide24.xml"/><Relationship Id="rId57" Type="http://schemas.microsoft.com/office/2007/relationships/hdphoto" Target="../media/hdphoto26.wdp"/><Relationship Id="rId10" Type="http://schemas.openxmlformats.org/officeDocument/2006/relationships/image" Target="../media/image42.png"/><Relationship Id="rId31" Type="http://schemas.openxmlformats.org/officeDocument/2006/relationships/image" Target="../media/image53.png"/><Relationship Id="rId44" Type="http://schemas.openxmlformats.org/officeDocument/2006/relationships/image" Target="../media/image59.png"/><Relationship Id="rId52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7.wdp"/><Relationship Id="rId5" Type="http://schemas.openxmlformats.org/officeDocument/2006/relationships/image" Target="../media/image66.png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09578" y="2053775"/>
            <a:ext cx="5356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5: Sports and hobbies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Review &amp; Practice 2 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81</a:t>
            </a:r>
          </a:p>
        </p:txBody>
      </p:sp>
    </p:spTree>
    <p:extLst>
      <p:ext uri="{BB962C8B-B14F-4D97-AF65-F5344CB8AC3E}">
        <p14:creationId xmlns:p14="http://schemas.microsoft.com/office/powerpoint/2010/main" val="48824035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947" y="292230"/>
            <a:ext cx="8748105" cy="6136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5" y="3732122"/>
            <a:ext cx="32937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prstClr val="white"/>
                </a:solidFill>
              </a:rPr>
              <a:t>Listening</a:t>
            </a:r>
            <a:endParaRPr lang="en-US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16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420" y="307434"/>
            <a:ext cx="9769687" cy="929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40" y="44913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57.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1022" y="1275258"/>
            <a:ext cx="4930567" cy="3482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0412" y="1237155"/>
            <a:ext cx="4953429" cy="3520745"/>
          </a:xfrm>
          <a:prstGeom prst="rect">
            <a:avLst/>
          </a:prstGeom>
        </p:spPr>
      </p:pic>
      <p:pic>
        <p:nvPicPr>
          <p:cNvPr id="6" name="TRACK 31 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7126" y="7101617"/>
            <a:ext cx="487363" cy="487363"/>
          </a:xfrm>
          <a:prstGeom prst="rect">
            <a:avLst/>
          </a:prstGeom>
        </p:spPr>
      </p:pic>
      <p:pic>
        <p:nvPicPr>
          <p:cNvPr id="7" name="TRACK 30 -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7125" y="7101616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873946" y="2804984"/>
            <a:ext cx="774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>
                <a:solidFill>
                  <a:srgbClr val="00B050"/>
                </a:solidFill>
              </a:rPr>
              <a:t>✔️</a:t>
            </a:r>
            <a:endParaRPr lang="en-US" sz="5000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7047" y="5810419"/>
            <a:ext cx="438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picture to hear the sound</a:t>
            </a:r>
          </a:p>
        </p:txBody>
      </p:sp>
    </p:spTree>
    <p:extLst>
      <p:ext uri="{BB962C8B-B14F-4D97-AF65-F5344CB8AC3E}">
        <p14:creationId xmlns:p14="http://schemas.microsoft.com/office/powerpoint/2010/main" val="383056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0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420" y="307434"/>
            <a:ext cx="9769687" cy="929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240" y="449130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57.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913" y="1478433"/>
            <a:ext cx="4846740" cy="36426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6046" y="1478433"/>
            <a:ext cx="4861981" cy="36045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96600" y="2998113"/>
            <a:ext cx="774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>
                <a:solidFill>
                  <a:srgbClr val="FF0000"/>
                </a:solidFill>
              </a:rPr>
              <a:t>❌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30476" y="3075240"/>
            <a:ext cx="77416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5000" dirty="0">
                <a:solidFill>
                  <a:srgbClr val="FF0000"/>
                </a:solidFill>
              </a:rPr>
              <a:t>❌</a:t>
            </a:r>
            <a:endParaRPr lang="en-US" sz="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00550" y="5832389"/>
            <a:ext cx="43874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Click on the picture to hear the sound</a:t>
            </a:r>
          </a:p>
        </p:txBody>
      </p:sp>
      <p:pic>
        <p:nvPicPr>
          <p:cNvPr id="13" name="TRACK 31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44346" y="7212828"/>
            <a:ext cx="487363" cy="487363"/>
          </a:xfrm>
          <a:prstGeom prst="rect">
            <a:avLst/>
          </a:prstGeom>
        </p:spPr>
      </p:pic>
      <p:pic>
        <p:nvPicPr>
          <p:cNvPr id="14" name="TRACK 31 -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04637" y="7219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0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2348446" y="374715"/>
            <a:ext cx="8682839" cy="61085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8679" y="4151700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white"/>
                </a:solidFill>
              </a:rPr>
              <a:t>Writing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2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40" y="300849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53" y="300849"/>
            <a:ext cx="5478034" cy="934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4357"/>
            <a:ext cx="3909399" cy="2580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0" y="3694670"/>
            <a:ext cx="3901778" cy="27184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399" y="1566400"/>
            <a:ext cx="8187866" cy="2057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018" y="4134396"/>
            <a:ext cx="8080247" cy="2069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47935" y="4284472"/>
            <a:ext cx="3991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play badminton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94870" y="5169073"/>
            <a:ext cx="3991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Yes, I can</a:t>
            </a:r>
          </a:p>
        </p:txBody>
      </p:sp>
    </p:spTree>
    <p:extLst>
      <p:ext uri="{BB962C8B-B14F-4D97-AF65-F5344CB8AC3E}">
        <p14:creationId xmlns:p14="http://schemas.microsoft.com/office/powerpoint/2010/main" val="79552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240" y="300849"/>
            <a:ext cx="1547446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</a:rPr>
              <a:t>Extra Practice </a:t>
            </a:r>
          </a:p>
          <a:p>
            <a:r>
              <a:rPr lang="en-US" b="1" dirty="0">
                <a:solidFill>
                  <a:prstClr val="white"/>
                </a:solidFill>
              </a:rPr>
              <a:t>WB, page 57.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453" y="300849"/>
            <a:ext cx="5478034" cy="934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028" t="3110"/>
          <a:stretch/>
        </p:blipFill>
        <p:spPr>
          <a:xfrm>
            <a:off x="285800" y="1180957"/>
            <a:ext cx="3174091" cy="2299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17" y="1639540"/>
            <a:ext cx="8080247" cy="18312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49" y="3536520"/>
            <a:ext cx="3787468" cy="2667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9373" y="4057888"/>
            <a:ext cx="8174983" cy="21458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97578" y="4041667"/>
            <a:ext cx="3991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basketball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94421" y="2649024"/>
            <a:ext cx="515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I’m good at kicking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05399" y="4870135"/>
            <a:ext cx="5014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No, you may not</a:t>
            </a:r>
          </a:p>
        </p:txBody>
      </p:sp>
    </p:spTree>
    <p:extLst>
      <p:ext uri="{BB962C8B-B14F-4D97-AF65-F5344CB8AC3E}">
        <p14:creationId xmlns:p14="http://schemas.microsoft.com/office/powerpoint/2010/main" val="35552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735" y="354310"/>
            <a:ext cx="9194530" cy="61493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46951" y="3758601"/>
            <a:ext cx="2719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1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96" t="21861" r="296" b="14325"/>
          <a:stretch/>
        </p:blipFill>
        <p:spPr>
          <a:xfrm>
            <a:off x="3628694" y="327450"/>
            <a:ext cx="4168492" cy="605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4594" y="976182"/>
            <a:ext cx="8263297" cy="5288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48937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178" y="348937"/>
            <a:ext cx="6619782" cy="56164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8937"/>
            <a:ext cx="4324864" cy="27281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65123"/>
            <a:ext cx="4485503" cy="134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2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00067" y="136030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Warm-up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96237" y="4741744"/>
            <a:ext cx="3256378" cy="66247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Consolidation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237" y="5571155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Wrap-up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8297" y="222150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Listening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Lesson Outline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61069" y="3082922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Writing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108" y="490818"/>
            <a:ext cx="4201181" cy="587636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278297" y="3912333"/>
            <a:ext cx="3256378" cy="66247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</a:rPr>
              <a:t>Speaking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899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866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7571" y="5257801"/>
            <a:ext cx="273504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UTM Azuki" panose="02040603050506020204" pitchFamily="18" charset="0"/>
              </a:rPr>
              <a:t>Farm </a:t>
            </a:r>
          </a:p>
          <a:p>
            <a:pPr algn="ctr"/>
            <a:r>
              <a:rPr lang="en-US" sz="3733" b="1" dirty="0">
                <a:solidFill>
                  <a:schemeClr val="bg1"/>
                </a:solidFill>
                <a:latin typeface="UTM Azuki" panose="02040603050506020204" pitchFamily="18" charset="0"/>
              </a:rPr>
              <a:t>Construction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0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0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4" y="-25589"/>
            <a:ext cx="12540344" cy="7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01" y="1215185"/>
            <a:ext cx="1075099" cy="113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1" y="3542419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3675599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720025"/>
            <a:ext cx="1194103" cy="136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81923" y="-431800"/>
            <a:ext cx="2106877" cy="247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9" y="1942650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19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7" y="2714271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921000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1256" y="2862339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125" y="-25399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79401"/>
            <a:ext cx="4095939" cy="325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392" y="2663848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25399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747882" y="2692926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17" descr="C:\Users\ADMIN\Desktop\Nong trai\472224296 (a6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-25399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9470186" y="3139157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045" y="-25400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2400392" y="4291733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6" descr="C:\Users\ADMIN\Desktop\Nong trai\il_fullxfull.1073011138_eng3 (2)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101" y="-25589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02" y="3994680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Tai nguyen thiet ke tro choi\Bảng gỗ\6.jpg">
            <a:hlinkClick r:id="rId40" action="ppaction://hlinksldjump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573" y="685800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43" action="ppaction://hlinksldjump"/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" y="685800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46" action="ppaction://hlinksldjump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720026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9" action="ppaction://hlinksldjump"/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97" y="650339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52" action="ppaction://hlinksldjump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885" y="703761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5.jpg">
            <a:hlinkClick r:id="rId55" action="ppaction://hlinksldjump"/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5" y="703762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58" action="ppaction://hlinksldjump"/>
          </p:cNvPr>
          <p:cNvSpPr/>
          <p:nvPr/>
        </p:nvSpPr>
        <p:spPr>
          <a:xfrm>
            <a:off x="5631936" y="6267002"/>
            <a:ext cx="1037967" cy="42944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872384" y="6301661"/>
            <a:ext cx="548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END</a:t>
            </a:r>
          </a:p>
        </p:txBody>
      </p:sp>
      <p:sp>
        <p:nvSpPr>
          <p:cNvPr id="4" name="Left Arrow 3"/>
          <p:cNvSpPr/>
          <p:nvPr/>
        </p:nvSpPr>
        <p:spPr>
          <a:xfrm>
            <a:off x="6042282" y="94212"/>
            <a:ext cx="1960989" cy="73699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Click on items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7490" y="1942650"/>
            <a:ext cx="4196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number to open the task.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992167-5DD4-45E6-B202-D8BDF8184232}"/>
              </a:ext>
            </a:extLst>
          </p:cNvPr>
          <p:cNvSpPr/>
          <p:nvPr/>
        </p:nvSpPr>
        <p:spPr>
          <a:xfrm>
            <a:off x="1114102" y="2309419"/>
            <a:ext cx="48077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Click on the animal icons after complete the task.</a:t>
            </a:r>
          </a:p>
        </p:txBody>
      </p:sp>
    </p:spTree>
    <p:extLst>
      <p:ext uri="{BB962C8B-B14F-4D97-AF65-F5344CB8AC3E}">
        <p14:creationId xmlns:p14="http://schemas.microsoft.com/office/powerpoint/2010/main" val="232313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-1.97531E-6 L 1.15347 -0.01697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74" y="-86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1.21093 0.04815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214E-7 L 1.1908 -0.01483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1.1918 0.02477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96" y="122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4506" y="1600200"/>
            <a:ext cx="58689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are/ What/ at?/ you/ good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898027"/>
            <a:ext cx="4052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What are you good at?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-6604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25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50874" y="1600200"/>
            <a:ext cx="547617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play/ I/ May/ volleyball?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60800" y="3891101"/>
            <a:ext cx="3853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May I play volleyball?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61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92553" y="1600200"/>
            <a:ext cx="5392823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tennis?/ Can/ play/ you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64001" y="3900337"/>
            <a:ext cx="36815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Can you play tennis?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99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99821" y="1498600"/>
            <a:ext cx="6005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I ___ skateboarding?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66862" y="3835400"/>
            <a:ext cx="681533" cy="687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67" b="1" dirty="0">
                <a:solidFill>
                  <a:srgbClr val="0000FF"/>
                </a:solidFill>
              </a:rPr>
              <a:t>go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5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0953" y="1600200"/>
            <a:ext cx="5816016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am/ I/ at/ throwing./ good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0" y="3742650"/>
            <a:ext cx="4047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I am good at throwing.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03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-1752600"/>
            <a:ext cx="1137919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85718" y="1266787"/>
            <a:ext cx="4996881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go swimming?</a:t>
            </a:r>
          </a:p>
          <a:p>
            <a:pPr algn="ctr"/>
            <a:r>
              <a:rPr lang="en-US" sz="3733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No, you may not.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6002" y="3775434"/>
            <a:ext cx="1134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May I</a:t>
            </a:r>
          </a:p>
        </p:txBody>
      </p:sp>
      <p:pic>
        <p:nvPicPr>
          <p:cNvPr id="1028" name="Picture 4" descr="C:\Users\ADMIN\Desktop\Tai nguyen thiet ke tro choi\Bảng gỗ\1a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562" y="0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57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96"/>
            <a:ext cx="9105664" cy="620840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badminton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tennis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volleyball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basketball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soccer 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16242" y="691921"/>
            <a:ext cx="589227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Can you play </a:t>
            </a:r>
            <a:r>
              <a:rPr lang="en-US" sz="3600" i="1" u="sng" dirty="0">
                <a:solidFill>
                  <a:srgbClr val="0070C0"/>
                </a:solidFill>
              </a:rPr>
              <a:t>soccer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- Yes, I can./No, I can't.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May I </a:t>
            </a:r>
            <a:r>
              <a:rPr lang="en-US" sz="3600" i="1" u="sng" dirty="0">
                <a:solidFill>
                  <a:srgbClr val="0070C0"/>
                </a:solidFill>
              </a:rPr>
              <a:t>go out</a:t>
            </a:r>
            <a:r>
              <a:rPr lang="en-US" sz="3600" i="1" dirty="0">
                <a:solidFill>
                  <a:srgbClr val="0070C0"/>
                </a:solidFill>
              </a:rPr>
              <a:t>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- Yes, you may./No, you may not.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What are you good at?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- I am good at </a:t>
            </a:r>
            <a:r>
              <a:rPr lang="en-US" sz="3600" i="1" u="sng" dirty="0">
                <a:solidFill>
                  <a:srgbClr val="0070C0"/>
                </a:solidFill>
              </a:rPr>
              <a:t>kicking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46910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0037" y="2459504"/>
            <a:ext cx="110519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review the </a:t>
            </a:r>
            <a:r>
              <a:rPr lang="en-US" sz="4000" b="1" dirty="0">
                <a:solidFill>
                  <a:srgbClr val="0070C0"/>
                </a:solidFill>
              </a:rPr>
              <a:t>Vocabulary and Structure</a:t>
            </a:r>
            <a:r>
              <a:rPr lang="en-US" sz="4000" dirty="0">
                <a:solidFill>
                  <a:srgbClr val="0070C0"/>
                </a:solidFill>
              </a:rPr>
              <a:t> about sports and hobbies.</a:t>
            </a: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476625" y="38179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Rectangle 13"/>
          <p:cNvSpPr>
            <a:spLocks noChangeArrowheads="1"/>
          </p:cNvSpPr>
          <p:nvPr/>
        </p:nvSpPr>
        <p:spPr bwMode="auto">
          <a:xfrm>
            <a:off x="3476625" y="3783092"/>
            <a:ext cx="54626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08" y="1606378"/>
            <a:ext cx="11838487" cy="36081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25126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57" y="585822"/>
            <a:ext cx="11126719" cy="45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84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57).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 </a:t>
            </a:r>
            <a:r>
              <a:rPr lang="en-US" sz="3600" i="1" dirty="0">
                <a:solidFill>
                  <a:srgbClr val="0070C0"/>
                </a:solidFill>
              </a:rPr>
              <a:t>(page 39).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82).</a:t>
            </a:r>
          </a:p>
        </p:txBody>
      </p:sp>
    </p:spTree>
    <p:extLst>
      <p:ext uri="{BB962C8B-B14F-4D97-AF65-F5344CB8AC3E}">
        <p14:creationId xmlns:p14="http://schemas.microsoft.com/office/powerpoint/2010/main" val="24179433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008"/>
            <a:ext cx="9069843" cy="61839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rved Right Arrow 2"/>
          <p:cNvSpPr/>
          <p:nvPr/>
        </p:nvSpPr>
        <p:spPr>
          <a:xfrm>
            <a:off x="2286000" y="1615402"/>
            <a:ext cx="2469823" cy="314513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>
            <a:off x="7729979" y="1615402"/>
            <a:ext cx="2554664" cy="314513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50277" y="2253006"/>
            <a:ext cx="65825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BACC6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</a:rPr>
              <a:t>Swap positions</a:t>
            </a:r>
          </a:p>
        </p:txBody>
      </p:sp>
      <p:pic>
        <p:nvPicPr>
          <p:cNvPr id="8" name="Picture 8" descr="Flying saucer with an alien insi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36" y="3965157"/>
            <a:ext cx="3194303" cy="18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redefined Process 1"/>
          <p:cNvSpPr/>
          <p:nvPr/>
        </p:nvSpPr>
        <p:spPr>
          <a:xfrm>
            <a:off x="1584960" y="1267968"/>
            <a:ext cx="9046464" cy="5035296"/>
          </a:xfrm>
          <a:prstGeom prst="flowChartPredefined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students stand in a circle (or sit on a circle of chairs), except for one student (or the teacher), who stands in the middle. </a:t>
            </a:r>
            <a:r>
              <a:rPr lang="en-US" sz="2400" b="1" dirty="0">
                <a:solidFill>
                  <a:prstClr val="black"/>
                </a:solidFill>
              </a:rPr>
              <a:t>Each student must have a fixed position.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person in the middle says a sentence that starts with </a:t>
            </a:r>
            <a:r>
              <a:rPr lang="en-US" sz="2400" b="1" i="1" dirty="0">
                <a:solidFill>
                  <a:prstClr val="black"/>
                </a:solidFill>
              </a:rPr>
              <a:t>Change positions if you</a:t>
            </a:r>
            <a:r>
              <a:rPr lang="en-US" sz="2400" i="1" dirty="0">
                <a:solidFill>
                  <a:prstClr val="black"/>
                </a:solidFill>
              </a:rPr>
              <a:t>…</a:t>
            </a:r>
            <a:r>
              <a:rPr lang="en-US" sz="2400" dirty="0">
                <a:solidFill>
                  <a:prstClr val="black"/>
                </a:solidFill>
              </a:rPr>
              <a:t> and ends with some </a:t>
            </a:r>
            <a:r>
              <a:rPr lang="en-US" sz="2400" dirty="0">
                <a:solidFill>
                  <a:prstClr val="black"/>
                </a:solidFill>
                <a:hlinkClick r:id="rId2" action="ppaction://hlinksldjump"/>
              </a:rPr>
              <a:t>condition</a:t>
            </a:r>
            <a:r>
              <a:rPr lang="en-US" sz="2400" dirty="0">
                <a:solidFill>
                  <a:prstClr val="black"/>
                </a:solidFill>
              </a:rPr>
              <a:t> (e.g.</a:t>
            </a:r>
            <a:r>
              <a:rPr lang="en-US" sz="2400" i="1" dirty="0">
                <a:solidFill>
                  <a:prstClr val="black"/>
                </a:solidFill>
              </a:rPr>
              <a:t> …</a:t>
            </a:r>
            <a:r>
              <a:rPr lang="en-US" sz="2400" b="1" i="1" dirty="0">
                <a:solidFill>
                  <a:prstClr val="black"/>
                </a:solidFill>
              </a:rPr>
              <a:t>have curly hair</a:t>
            </a:r>
            <a:r>
              <a:rPr lang="en-US" sz="2400" dirty="0">
                <a:solidFill>
                  <a:prstClr val="black"/>
                </a:solidFill>
              </a:rPr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If that condition is true for a student, they have to stand up and find a new position as quickly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Students who can't find swap positions will be penalized.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21549" y="0"/>
            <a:ext cx="630506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9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45916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0288" y="548640"/>
            <a:ext cx="10655808" cy="877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1.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can play tennis.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0288" y="1545336"/>
            <a:ext cx="10655808" cy="111556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2.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use your head in volleyball. </a:t>
            </a:r>
            <a:r>
              <a:rPr lang="en-US" sz="44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288" y="2779776"/>
            <a:ext cx="10655808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3.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wear a watch.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0288" y="3895344"/>
            <a:ext cx="10655808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4.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have curly hair.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0288" y="5010912"/>
            <a:ext cx="10655808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5.</a:t>
            </a:r>
            <a:r>
              <a:rPr lang="en-US" sz="4400" b="1" i="1" dirty="0">
                <a:solidFill>
                  <a:prstClr val="white"/>
                </a:solidFill>
              </a:rPr>
              <a:t> Change positions if you like to sing.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47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80288" y="512064"/>
            <a:ext cx="10655808" cy="1152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white"/>
                </a:solidFill>
              </a:rPr>
              <a:t>6.</a:t>
            </a:r>
            <a:r>
              <a:rPr lang="en-US" sz="4400" b="1" i="1" dirty="0">
                <a:solidFill>
                  <a:prstClr val="white"/>
                </a:solidFill>
              </a:rPr>
              <a:t> </a:t>
            </a:r>
            <a:r>
              <a:rPr lang="en-US" sz="4000" b="1" i="1" dirty="0">
                <a:solidFill>
                  <a:prstClr val="white"/>
                </a:solidFill>
              </a:rPr>
              <a:t>Change positions if the first letter of your name is N</a:t>
            </a:r>
            <a:r>
              <a:rPr lang="en-US" sz="4400" b="1" i="1" dirty="0">
                <a:solidFill>
                  <a:prstClr val="white"/>
                </a:solidFill>
              </a:rPr>
              <a:t>.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80288" y="1792224"/>
            <a:ext cx="10655808" cy="109728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7.</a:t>
            </a:r>
            <a:r>
              <a:rPr lang="en-US" sz="4000" b="1" i="1" dirty="0">
                <a:solidFill>
                  <a:prstClr val="white"/>
                </a:solidFill>
              </a:rPr>
              <a:t> Change positions if the last letter of your name is G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80288" y="3017520"/>
            <a:ext cx="10655808" cy="87782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8.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can’t play basketball</a:t>
            </a:r>
            <a:r>
              <a:rPr lang="en-US" sz="4400" b="1" i="1" dirty="0">
                <a:solidFill>
                  <a:prstClr val="white"/>
                </a:solidFill>
              </a:rPr>
              <a:t>.</a:t>
            </a:r>
            <a:r>
              <a:rPr lang="en-US" b="1" i="1" dirty="0">
                <a:solidFill>
                  <a:prstClr val="white"/>
                </a:solidFill>
              </a:rPr>
              <a:t>  </a:t>
            </a:r>
            <a:r>
              <a:rPr lang="en-US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80288" y="4005072"/>
            <a:ext cx="10655808" cy="87782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9.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can play soccer.  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80288" y="5010912"/>
            <a:ext cx="10655808" cy="877824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prstClr val="white"/>
                </a:solidFill>
              </a:rPr>
              <a:t>10.</a:t>
            </a:r>
            <a:r>
              <a:rPr lang="en-US" sz="4000" b="1" i="1" dirty="0">
                <a:solidFill>
                  <a:prstClr val="white"/>
                </a:solidFill>
              </a:rPr>
              <a:t> Change positions if you love your teacher.  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74494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5160744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Review &amp; Practice  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12993</TotalTime>
  <Words>575</Words>
  <Application>Microsoft Macintosh PowerPoint</Application>
  <PresentationFormat>Widescreen</PresentationFormat>
  <Paragraphs>96</Paragraphs>
  <Slides>33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Times New Roman</vt:lpstr>
      <vt:lpstr>UTM Azuki</vt:lpstr>
      <vt:lpstr>Office Theme</vt:lpstr>
      <vt:lpstr>3_Office Theme</vt:lpstr>
      <vt:lpstr>6_Office Theme</vt:lpstr>
      <vt:lpstr>2_Office Theme</vt:lpstr>
      <vt:lpstr>1_Office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434</cp:revision>
  <dcterms:created xsi:type="dcterms:W3CDTF">2020-12-08T03:17:05Z</dcterms:created>
  <dcterms:modified xsi:type="dcterms:W3CDTF">2026-02-11T09:20:49Z</dcterms:modified>
</cp:coreProperties>
</file>