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0" r:id="rId3"/>
    <p:sldMasterId id="2147483705" r:id="rId4"/>
    <p:sldMasterId id="2147483708" r:id="rId5"/>
    <p:sldMasterId id="2147483720" r:id="rId6"/>
    <p:sldMasterId id="2147483725" r:id="rId7"/>
  </p:sldMasterIdLst>
  <p:notesMasterIdLst>
    <p:notesMasterId r:id="rId44"/>
  </p:notesMasterIdLst>
  <p:handoutMasterIdLst>
    <p:handoutMasterId r:id="rId45"/>
  </p:handoutMasterIdLst>
  <p:sldIdLst>
    <p:sldId id="391" r:id="rId8"/>
    <p:sldId id="542" r:id="rId9"/>
    <p:sldId id="302" r:id="rId10"/>
    <p:sldId id="292" r:id="rId11"/>
    <p:sldId id="586" r:id="rId12"/>
    <p:sldId id="587" r:id="rId13"/>
    <p:sldId id="588" r:id="rId14"/>
    <p:sldId id="589" r:id="rId15"/>
    <p:sldId id="334" r:id="rId16"/>
    <p:sldId id="565" r:id="rId17"/>
    <p:sldId id="566" r:id="rId18"/>
    <p:sldId id="572" r:id="rId19"/>
    <p:sldId id="528" r:id="rId20"/>
    <p:sldId id="570" r:id="rId21"/>
    <p:sldId id="571" r:id="rId22"/>
    <p:sldId id="424" r:id="rId23"/>
    <p:sldId id="567" r:id="rId24"/>
    <p:sldId id="568" r:id="rId25"/>
    <p:sldId id="569" r:id="rId26"/>
    <p:sldId id="315" r:id="rId27"/>
    <p:sldId id="585" r:id="rId28"/>
    <p:sldId id="331" r:id="rId29"/>
    <p:sldId id="573" r:id="rId30"/>
    <p:sldId id="574" r:id="rId31"/>
    <p:sldId id="575" r:id="rId32"/>
    <p:sldId id="576" r:id="rId33"/>
    <p:sldId id="577" r:id="rId34"/>
    <p:sldId id="578" r:id="rId35"/>
    <p:sldId id="579" r:id="rId36"/>
    <p:sldId id="580" r:id="rId37"/>
    <p:sldId id="581" r:id="rId38"/>
    <p:sldId id="582" r:id="rId39"/>
    <p:sldId id="583" r:id="rId40"/>
    <p:sldId id="584" r:id="rId41"/>
    <p:sldId id="390" r:id="rId42"/>
    <p:sldId id="34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DD"/>
    <a:srgbClr val="F8982F"/>
    <a:srgbClr val="4FC2C0"/>
    <a:srgbClr val="B4EAFF"/>
    <a:srgbClr val="D1F4FF"/>
    <a:srgbClr val="CEF1FF"/>
    <a:srgbClr val="D4F2FD"/>
    <a:srgbClr val="E0EFD4"/>
    <a:srgbClr val="FFFFFF"/>
    <a:srgbClr val="BD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7" autoAdjust="0"/>
    <p:restoredTop sz="94657"/>
  </p:normalViewPr>
  <p:slideViewPr>
    <p:cSldViewPr snapToGrid="0">
      <p:cViewPr>
        <p:scale>
          <a:sx n="33" d="100"/>
          <a:sy n="33" d="100"/>
        </p:scale>
        <p:origin x="1949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commentAuthors" Target="commentAuthor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B1989A-C073-4B92-9AE9-DFEB3FEBC4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FE9E1-5315-40E7-916E-B6E19E3835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8D91B-A055-424C-B092-C98E370CC2A4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7B2AE-BE8B-4160-B0ED-BE3DDD185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AB70A0-3883-4471-A0BF-98FE98EAFB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CDF12-7649-4414-B475-7C9E24984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26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90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5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1384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892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88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33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52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677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8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18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37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50049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238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08/08/2023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82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F7DA-2CDA-499D-B601-C6F268ABD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1EFE97-22A8-4F2D-986A-01BDC5AD3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47270-7227-4A1F-82A6-FC5DB657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D03B3F-4328-4410-B1FA-9F8690E920F2}" type="datetimeFigureOut">
              <a:rPr lang="en-US" smtClean="0">
                <a:solidFill>
                  <a:prstClr val="black"/>
                </a:solidFill>
              </a:rPr>
              <a:pPr/>
              <a:t>8/8/2023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3D977-BC10-4DCE-8C95-1A1A5156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41711-6DC2-4471-8171-37C890FE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8641D2-FC13-4883-A0FE-F653F871782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457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3074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988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08/08/2023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19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8/8/2023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33819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2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24463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53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427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01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95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034764" y="-4109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&amp; Practice 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</a:t>
            </a:r>
            <a:r>
              <a:rPr lang="en-US" sz="1800" b="1" dirty="0">
                <a:solidFill>
                  <a:schemeClr val="bg1"/>
                </a:solidFill>
              </a:rPr>
              <a:t> 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66731" y="-4109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1</a:t>
            </a:r>
          </a:p>
        </p:txBody>
      </p:sp>
    </p:spTree>
    <p:extLst>
      <p:ext uri="{BB962C8B-B14F-4D97-AF65-F5344CB8AC3E}">
        <p14:creationId xmlns:p14="http://schemas.microsoft.com/office/powerpoint/2010/main" val="1721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</a:t>
            </a:r>
            <a:r>
              <a:rPr lang="en-US" sz="1800" b="1" dirty="0">
                <a:solidFill>
                  <a:schemeClr val="bg1"/>
                </a:solidFill>
              </a:rPr>
              <a:t> 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201924" y="-50665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Review &amp; Practice 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1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53793" y="-41970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1</a:t>
            </a:r>
          </a:p>
        </p:txBody>
      </p:sp>
    </p:spTree>
    <p:extLst>
      <p:ext uri="{BB962C8B-B14F-4D97-AF65-F5344CB8AC3E}">
        <p14:creationId xmlns:p14="http://schemas.microsoft.com/office/powerpoint/2010/main" val="21358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39425B-DC30-415E-BA9B-685E70F9C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75DC10-16C3-4B88-A06A-4272D71CAD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1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201924" y="-4109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Review &amp; Practice 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99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035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5: </a:t>
            </a:r>
            <a:r>
              <a:rPr lang="en-US" sz="1800" b="1" dirty="0">
                <a:solidFill>
                  <a:schemeClr val="bg1"/>
                </a:solidFill>
              </a:rPr>
              <a:t>SPORTS AND HOBBIES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120151" y="-4109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Review &amp; Practice 1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1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5" Type="http://schemas.openxmlformats.org/officeDocument/2006/relationships/slide" Target="slide35.xml"/><Relationship Id="rId4" Type="http://schemas.openxmlformats.org/officeDocument/2006/relationships/slide" Target="slid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01018" y="1952175"/>
            <a:ext cx="51959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1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80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569" y="337668"/>
            <a:ext cx="8813412" cy="6182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904842"/>
            <a:ext cx="3293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prstClr val="white"/>
                </a:solidFill>
              </a:rPr>
              <a:t>Listening</a:t>
            </a:r>
            <a:endParaRPr lang="en-US" sz="2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1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2796"/>
            <a:ext cx="8143875" cy="971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2388"/>
            <a:ext cx="12177815" cy="2779434"/>
          </a:xfrm>
          <a:prstGeom prst="rect">
            <a:avLst/>
          </a:prstGeom>
        </p:spPr>
      </p:pic>
      <p:pic>
        <p:nvPicPr>
          <p:cNvPr id="4" name="CD2-TRACK 7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18" end="6247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5205" y="28073"/>
            <a:ext cx="487363" cy="385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0" y="5434218"/>
            <a:ext cx="12116850" cy="1066892"/>
          </a:xfrm>
          <a:prstGeom prst="rect">
            <a:avLst/>
          </a:prstGeom>
        </p:spPr>
      </p:pic>
      <p:cxnSp>
        <p:nvCxnSpPr>
          <p:cNvPr id="7" name="Straight Connector 6"/>
          <p:cNvCxnSpPr>
            <a:endCxn id="5" idx="0"/>
          </p:cNvCxnSpPr>
          <p:nvPr/>
        </p:nvCxnSpPr>
        <p:spPr>
          <a:xfrm>
            <a:off x="878305" y="3645568"/>
            <a:ext cx="5255270" cy="17886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940" y="3645568"/>
            <a:ext cx="115565" cy="188895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62988" y="3645568"/>
            <a:ext cx="2679165" cy="18769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227221" y="3617449"/>
            <a:ext cx="7758614" cy="18769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261558" y="3645568"/>
            <a:ext cx="132347" cy="18769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5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496" y="353568"/>
            <a:ext cx="3072384" cy="74371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/>
              <a:t>Listen again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827" y="1363018"/>
            <a:ext cx="7568563" cy="47573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29856" y="43431"/>
            <a:ext cx="47304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1.</a:t>
            </a:r>
            <a:r>
              <a:rPr lang="en-US" sz="2600" dirty="0"/>
              <a:t> James: What are you good at, Mai?</a:t>
            </a:r>
          </a:p>
          <a:p>
            <a:r>
              <a:rPr lang="en-US" sz="2600" dirty="0"/>
              <a:t>Mai: I'm good at hitting the ball. Watch me!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9856" y="1550397"/>
            <a:ext cx="47304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2.</a:t>
            </a:r>
            <a:r>
              <a:rPr lang="en-US" sz="2600" dirty="0"/>
              <a:t> James: What about you, Tom? What are you good at?</a:t>
            </a:r>
          </a:p>
          <a:p>
            <a:r>
              <a:rPr lang="en-US" sz="2600" dirty="0"/>
              <a:t>Tom: I don't really like sports. I'm good at painting.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29856" y="3169203"/>
            <a:ext cx="4730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3.</a:t>
            </a:r>
            <a:r>
              <a:rPr lang="en-US" sz="2600" dirty="0"/>
              <a:t> James: Next, what are you good at, Jill?</a:t>
            </a:r>
          </a:p>
          <a:p>
            <a:r>
              <a:rPr lang="en-US" sz="2600" dirty="0"/>
              <a:t>Jill: I'm good at throwing.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9856" y="4260623"/>
            <a:ext cx="4730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4.</a:t>
            </a:r>
            <a:r>
              <a:rPr lang="en-US" sz="2600" dirty="0"/>
              <a:t> James: And...what are you good at, Bill?</a:t>
            </a:r>
          </a:p>
          <a:p>
            <a:r>
              <a:rPr lang="en-US" sz="2600" dirty="0"/>
              <a:t>Bill: I'm good at kicking.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29856" y="5474052"/>
            <a:ext cx="52303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5.</a:t>
            </a:r>
            <a:r>
              <a:rPr lang="en-US" sz="2600" dirty="0"/>
              <a:t> James: What are you good at, Nick?</a:t>
            </a:r>
          </a:p>
          <a:p>
            <a:r>
              <a:rPr lang="en-US" sz="2600" dirty="0"/>
              <a:t>Nick: I'm good at catching. Let's play</a:t>
            </a:r>
          </a:p>
        </p:txBody>
      </p:sp>
      <p:pic>
        <p:nvPicPr>
          <p:cNvPr id="10" name="CD2-TRACK 70">
            <a:hlinkClick r:id="" action="ppaction://media"/>
            <a:extLst>
              <a:ext uri="{FF2B5EF4-FFF2-40B4-BE49-F238E27FC236}">
                <a16:creationId xmlns:a16="http://schemas.microsoft.com/office/drawing/2014/main" id="{AAABF748-279E-4360-9FC9-B3F846A1D0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18" end="6247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8454" y="652633"/>
            <a:ext cx="487363" cy="3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46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2347275" y="256492"/>
            <a:ext cx="8693438" cy="61160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532" y="3972591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Writing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69"/>
            <a:ext cx="11105148" cy="899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4936"/>
            <a:ext cx="7056732" cy="1653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89367"/>
            <a:ext cx="9297206" cy="17298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851136" y="2938272"/>
            <a:ext cx="21823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70592" y="2291941"/>
            <a:ext cx="22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soccer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851136" y="5154312"/>
            <a:ext cx="21823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24288" y="4534337"/>
            <a:ext cx="210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volleyball</a:t>
            </a:r>
          </a:p>
        </p:txBody>
      </p:sp>
    </p:spTree>
    <p:extLst>
      <p:ext uri="{BB962C8B-B14F-4D97-AF65-F5344CB8AC3E}">
        <p14:creationId xmlns:p14="http://schemas.microsoft.com/office/powerpoint/2010/main" val="40091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969"/>
            <a:ext cx="11105148" cy="89923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851136" y="2938272"/>
            <a:ext cx="21823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887712" y="2291941"/>
            <a:ext cx="225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badminton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24288" y="5507880"/>
            <a:ext cx="218236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960864" y="4861548"/>
            <a:ext cx="2109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basketball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7781"/>
            <a:ext cx="8672312" cy="199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344" y="4308418"/>
            <a:ext cx="9350550" cy="194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460" y="332244"/>
            <a:ext cx="9185102" cy="6143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0905" y="3428999"/>
            <a:ext cx="2719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Further</a:t>
            </a:r>
          </a:p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0" y="967642"/>
            <a:ext cx="6066046" cy="2370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40" y="3847190"/>
            <a:ext cx="5924613" cy="24843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52" y="321311"/>
            <a:ext cx="4282811" cy="899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5240" y="321311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56.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229600" y="2237874"/>
            <a:ext cx="2923674" cy="360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754763" y="1591543"/>
            <a:ext cx="219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throwing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229600" y="5089357"/>
            <a:ext cx="2923674" cy="360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754763" y="4461073"/>
            <a:ext cx="219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kicking</a:t>
            </a:r>
          </a:p>
        </p:txBody>
      </p:sp>
    </p:spTree>
    <p:extLst>
      <p:ext uri="{BB962C8B-B14F-4D97-AF65-F5344CB8AC3E}">
        <p14:creationId xmlns:p14="http://schemas.microsoft.com/office/powerpoint/2010/main" val="214912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642"/>
            <a:ext cx="6665495" cy="25148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9783"/>
            <a:ext cx="6172200" cy="22557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52" y="321311"/>
            <a:ext cx="4282811" cy="899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686" y="321311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030" y="2225051"/>
            <a:ext cx="3028950" cy="16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3030" y="5309184"/>
            <a:ext cx="3028950" cy="161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4763" y="1641837"/>
            <a:ext cx="22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watch TV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54763" y="4781375"/>
            <a:ext cx="2242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 out</a:t>
            </a:r>
          </a:p>
        </p:txBody>
      </p:sp>
    </p:spTree>
    <p:extLst>
      <p:ext uri="{BB962C8B-B14F-4D97-AF65-F5344CB8AC3E}">
        <p14:creationId xmlns:p14="http://schemas.microsoft.com/office/powerpoint/2010/main" val="21395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94" y="1110297"/>
            <a:ext cx="9390822" cy="24767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4" y="3838368"/>
            <a:ext cx="6924348" cy="24538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952" y="321311"/>
            <a:ext cx="4282811" cy="899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939" y="463966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56.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121316" y="3620610"/>
            <a:ext cx="3717758" cy="8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257674" y="3007877"/>
            <a:ext cx="3934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 skateboarding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8257674" y="5317958"/>
            <a:ext cx="347311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13395" y="4761607"/>
            <a:ext cx="262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catching</a:t>
            </a:r>
          </a:p>
        </p:txBody>
      </p:sp>
    </p:spTree>
    <p:extLst>
      <p:ext uri="{BB962C8B-B14F-4D97-AF65-F5344CB8AC3E}">
        <p14:creationId xmlns:p14="http://schemas.microsoft.com/office/powerpoint/2010/main" val="401843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4561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96957" y="4602332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8297" y="2580359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78297" y="360628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Writing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923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89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inner BG">
            <a:extLst>
              <a:ext uri="{FF2B5EF4-FFF2-40B4-BE49-F238E27FC236}">
                <a16:creationId xmlns:a16="http://schemas.microsoft.com/office/drawing/2014/main" id="{E7247EFC-DA6F-4517-958E-60940FA8DC84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prstClr val="white"/>
              </a:solidFill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470198" y="2667896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id="{356BEC47-C717-414D-9AAC-68EFFD076E1D}"/>
              </a:ext>
            </a:extLst>
          </p:cNvPr>
          <p:cNvGrpSpPr/>
          <p:nvPr/>
        </p:nvGrpSpPr>
        <p:grpSpPr>
          <a:xfrm>
            <a:off x="2882317" y="223722"/>
            <a:ext cx="6385410" cy="615392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white"/>
                </a:solidFill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white"/>
                </a:solidFill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white"/>
                </a:solidFill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id="{E4DED3A9-E0F3-4657-890E-493214981EBD}"/>
                </a:ext>
              </a:extLst>
            </p:cNvPr>
            <p:cNvSpPr/>
            <p:nvPr/>
          </p:nvSpPr>
          <p:spPr>
            <a:xfrm rot="12580216">
              <a:off x="5632454" y="4125876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white"/>
                </a:solidFill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white"/>
                </a:solidFill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white"/>
                </a:solidFill>
              </a:endParaRPr>
            </a:p>
          </p:txBody>
        </p:sp>
        <p:sp>
          <p:nvSpPr>
            <p:cNvPr id="38" name="Segment 6 Text">
              <a:extLst>
                <a:ext uri="{FF2B5EF4-FFF2-40B4-BE49-F238E27FC236}">
                  <a16:creationId xmlns:a16="http://schemas.microsoft.com/office/drawing/2014/main" id="{CFEFFEB9-09F2-4CE7-BFD2-A9795F06577D}"/>
                </a:ext>
              </a:extLst>
            </p:cNvPr>
            <p:cNvSpPr/>
            <p:nvPr/>
          </p:nvSpPr>
          <p:spPr>
            <a:xfrm rot="19668440">
              <a:off x="4135406" y="1365634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9" name="Segment 5 Text">
              <a:extLst>
                <a:ext uri="{FF2B5EF4-FFF2-40B4-BE49-F238E27FC236}">
                  <a16:creationId xmlns:a16="http://schemas.microsoft.com/office/drawing/2014/main" id="{BA6A202C-3156-4B61-BC6E-38AB909F8B59}"/>
                </a:ext>
              </a:extLst>
            </p:cNvPr>
            <p:cNvSpPr/>
            <p:nvPr/>
          </p:nvSpPr>
          <p:spPr>
            <a:xfrm rot="214658">
              <a:off x="3095277" y="2980805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  <a:t>5</a:t>
              </a:r>
              <a:endParaRPr lang="en-US" sz="6000" b="1" dirty="0">
                <a:ln w="0"/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Segment 4 Text">
              <a:extLst>
                <a:ext uri="{FF2B5EF4-FFF2-40B4-BE49-F238E27FC236}">
                  <a16:creationId xmlns:a16="http://schemas.microsoft.com/office/drawing/2014/main" id="{2E9CC0CE-1DE3-4D14-99D9-905FE078C32C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Segment 3 Text">
              <a:extLst>
                <a:ext uri="{FF2B5EF4-FFF2-40B4-BE49-F238E27FC236}">
                  <a16:creationId xmlns:a16="http://schemas.microsoft.com/office/drawing/2014/main" id="{C0C6F036-182F-4D24-B27F-FC0711AC4592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dirty="0">
                  <a:ln w="0"/>
                  <a:solidFill>
                    <a:schemeClr val="bg1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Segment 2 Text">
              <a:extLst>
                <a:ext uri="{FF2B5EF4-FFF2-40B4-BE49-F238E27FC236}">
                  <a16:creationId xmlns:a16="http://schemas.microsoft.com/office/drawing/2014/main" id="{328EEC02-802F-4C5C-BBCE-496F25F02A8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  <a:t>2</a:t>
              </a:r>
              <a:endParaRPr lang="en-US" sz="6000" b="1" dirty="0">
                <a:ln w="0"/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Segment 1 Text">
              <a:extLst>
                <a:ext uri="{FF2B5EF4-FFF2-40B4-BE49-F238E27FC236}">
                  <a16:creationId xmlns:a16="http://schemas.microsoft.com/office/drawing/2014/main" id="{6E2AC8F1-204C-497D-9ED3-0D10182C8349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>
                  <a:ln w="0"/>
                  <a:solidFill>
                    <a:prstClr val="white"/>
                  </a:solidFill>
                  <a:cs typeface="Arial" panose="020B0604020202020204" pitchFamily="34" charset="0"/>
                </a:rPr>
                <a:t>1</a:t>
              </a:r>
              <a:endParaRPr lang="en-US" sz="6000" b="1" dirty="0">
                <a:ln w="0"/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272166" y="2458800"/>
            <a:ext cx="1647668" cy="1656174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prstClr val="black"/>
                  </a:solidFill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black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prstClr val="black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l="21925" t="13077" r="42716" b="8552"/>
          <a:stretch/>
        </p:blipFill>
        <p:spPr>
          <a:xfrm>
            <a:off x="9740904" y="4324070"/>
            <a:ext cx="2451096" cy="21786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1593" y="2323948"/>
            <a:ext cx="2447925" cy="1743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593" y="129315"/>
            <a:ext cx="2505075" cy="18383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034" y="128962"/>
            <a:ext cx="2209800" cy="211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06" y="2458212"/>
            <a:ext cx="2152650" cy="1657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879" y="4387085"/>
            <a:ext cx="2047875" cy="2047875"/>
          </a:xfrm>
          <a:prstGeom prst="rect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2270589" y="1186237"/>
            <a:ext cx="412704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2301312" y="3012605"/>
            <a:ext cx="412704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4" name="Oval 53"/>
          <p:cNvSpPr/>
          <p:nvPr/>
        </p:nvSpPr>
        <p:spPr>
          <a:xfrm>
            <a:off x="2220606" y="5411022"/>
            <a:ext cx="412704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55" name="Oval 54"/>
          <p:cNvSpPr/>
          <p:nvPr/>
        </p:nvSpPr>
        <p:spPr>
          <a:xfrm>
            <a:off x="9097730" y="865597"/>
            <a:ext cx="412704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56" name="Oval 55"/>
          <p:cNvSpPr/>
          <p:nvPr/>
        </p:nvSpPr>
        <p:spPr>
          <a:xfrm>
            <a:off x="9206398" y="3012605"/>
            <a:ext cx="412704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9206398" y="5416527"/>
            <a:ext cx="412704" cy="365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893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516"/>
            <a:ext cx="9002598" cy="6138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598669"/>
      </p:ext>
    </p:extLst>
  </p:cSld>
  <p:clrMapOvr>
    <a:masterClrMapping/>
  </p:clrMapOvr>
  <p:transition spd="slow">
    <p:fade thruBlk="1"/>
    <p:sndAc>
      <p:stSnd>
        <p:snd r:embed="rId2" name="Doraemong.avi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Callout 12"/>
          <p:cNvSpPr/>
          <p:nvPr/>
        </p:nvSpPr>
        <p:spPr>
          <a:xfrm flipH="1">
            <a:off x="6858000" y="1752600"/>
            <a:ext cx="1828800" cy="1371600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2311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733801"/>
            <a:ext cx="1303338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doraelook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63500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oraeloo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825" y="2697812"/>
            <a:ext cx="25209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1905000"/>
            <a:ext cx="1084263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doraelook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28" y="1814717"/>
            <a:ext cx="1066800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doraelook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19201"/>
            <a:ext cx="75247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/>
          <p:cNvSpPr/>
          <p:nvPr/>
        </p:nvSpPr>
        <p:spPr>
          <a:xfrm flipH="1">
            <a:off x="961534" y="304800"/>
            <a:ext cx="7358554" cy="3488270"/>
          </a:xfrm>
          <a:prstGeom prst="wedgeEllipseCallout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Comic Sans MS" pitchFamily="66" charset="0"/>
              </a:rPr>
              <a:t>Please help me find the correct answers.</a:t>
            </a:r>
          </a:p>
        </p:txBody>
      </p:sp>
      <p:pic>
        <p:nvPicPr>
          <p:cNvPr id="19" name="Picture 18" descr="doraelook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19201"/>
            <a:ext cx="7715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34563" y="877467"/>
            <a:ext cx="2357437" cy="29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0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9769E-6 L 0.14167 -2.49769E-6 " pathEditMode="relative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281E-7 L -0.10833 -4.16281E-7 " pathEditMode="relative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5833 -4.81481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70213E-6 L 0.025 1.70213E-6 " pathEditMode="relative" ptsTypes="AA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h_ _ _ _ _ 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hitting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8122" t="13794" r="9386" b="6206"/>
          <a:stretch/>
        </p:blipFill>
        <p:spPr>
          <a:xfrm>
            <a:off x="5257800" y="2057400"/>
            <a:ext cx="40386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179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_h_ _ _ _ _ 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throwing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6000" t="17083" r="12000" b="6049"/>
          <a:stretch/>
        </p:blipFill>
        <p:spPr>
          <a:xfrm>
            <a:off x="4876800" y="2133601"/>
            <a:ext cx="4648200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2753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c _ _ _ _ _ _ 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catching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000" t="11480" r="7333" b="8519"/>
          <a:stretch/>
        </p:blipFill>
        <p:spPr>
          <a:xfrm>
            <a:off x="5257800" y="2133600"/>
            <a:ext cx="3581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29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_ _ _ k _ _ _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kicking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8916" t="23815" r="9199" b="6392"/>
          <a:stretch/>
        </p:blipFill>
        <p:spPr>
          <a:xfrm>
            <a:off x="5410200" y="19812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504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omic Sans MS" pitchFamily="66" charset="0"/>
              </a:rPr>
              <a:t>llovyelalb</a:t>
            </a:r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volleyball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0647" t="16331" r="10730" b="22312"/>
          <a:stretch/>
        </p:blipFill>
        <p:spPr>
          <a:xfrm>
            <a:off x="5334000" y="2052782"/>
            <a:ext cx="3810000" cy="275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961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5130" y="78761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1991" y="2551837"/>
            <a:ext cx="110519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and practice the </a:t>
            </a:r>
            <a:r>
              <a:rPr lang="en-US" sz="3600" b="1" dirty="0">
                <a:solidFill>
                  <a:srgbClr val="0070C0"/>
                </a:solidFill>
              </a:rPr>
              <a:t>sports and hobbies Vocabulary and Structure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omic Sans MS" pitchFamily="66" charset="0"/>
              </a:rPr>
              <a:t>csorec</a:t>
            </a:r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soccer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0039" t="14934" r="7639" b="23459"/>
          <a:stretch/>
        </p:blipFill>
        <p:spPr>
          <a:xfrm>
            <a:off x="5181600" y="2057401"/>
            <a:ext cx="4114800" cy="266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87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omic Sans MS" pitchFamily="66" charset="0"/>
              </a:rPr>
              <a:t>imnntoadb</a:t>
            </a:r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badminton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0622" t="17785" r="10622" b="19575"/>
          <a:stretch/>
        </p:blipFill>
        <p:spPr>
          <a:xfrm>
            <a:off x="5715000" y="2057400"/>
            <a:ext cx="2895600" cy="278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515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omic Sans MS" pitchFamily="66" charset="0"/>
              </a:rPr>
              <a:t>entins</a:t>
            </a:r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tennis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895764"/>
            <a:ext cx="3352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096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524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 err="1">
                <a:solidFill>
                  <a:prstClr val="black"/>
                </a:solidFill>
                <a:latin typeface="Comic Sans MS" pitchFamily="66" charset="0"/>
              </a:rPr>
              <a:t>skbatllabe</a:t>
            </a:r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6400" y="5334000"/>
            <a:ext cx="8839200" cy="13716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prstClr val="black"/>
                </a:solidFill>
                <a:latin typeface="Comic Sans MS" pitchFamily="66" charset="0"/>
              </a:rPr>
              <a:t>basketball</a:t>
            </a:r>
          </a:p>
        </p:txBody>
      </p:sp>
      <p:pic>
        <p:nvPicPr>
          <p:cNvPr id="5" name="Picture 4" descr="doraebutt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5334000"/>
            <a:ext cx="13017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921" t="17421" r="9003" b="22421"/>
          <a:stretch/>
        </p:blipFill>
        <p:spPr>
          <a:xfrm>
            <a:off x="5562601" y="2057400"/>
            <a:ext cx="281940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23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352800"/>
            <a:ext cx="2057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524000" y="4876800"/>
            <a:ext cx="9144000" cy="1981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1258" y="2152471"/>
            <a:ext cx="6147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</a:rPr>
              <a:t>Your reward </a:t>
            </a:r>
            <a:r>
              <a:rPr lang="en-US" sz="7200" b="1" spc="5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sym typeface="Wingdings" panose="05000000000000000000" pitchFamily="2" charset="2"/>
              </a:rPr>
              <a:t> </a:t>
            </a:r>
            <a:endParaRPr lang="en-US" sz="7200" b="1" spc="50" dirty="0">
              <a:ln w="9525" cmpd="sng">
                <a:solidFill>
                  <a:srgbClr val="4F81BD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</a:endParaRPr>
          </a:p>
        </p:txBody>
      </p:sp>
      <p:sp>
        <p:nvSpPr>
          <p:cNvPr id="3" name="Oval 2">
            <a:hlinkClick r:id="rId5" action="ppaction://hlinksldjump"/>
          </p:cNvPr>
          <p:cNvSpPr/>
          <p:nvPr/>
        </p:nvSpPr>
        <p:spPr>
          <a:xfrm>
            <a:off x="10783614" y="3578772"/>
            <a:ext cx="1103586" cy="63062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520720690"/>
      </p:ext>
    </p:extLst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81).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63"/>
            <a:ext cx="9040305" cy="61638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286000" y="1615402"/>
            <a:ext cx="2469823" cy="31451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729979" y="1615402"/>
            <a:ext cx="2554664" cy="3145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77" y="2253006"/>
            <a:ext cx="6582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Swap positions</a:t>
            </a:r>
          </a:p>
        </p:txBody>
      </p:sp>
      <p:pic>
        <p:nvPicPr>
          <p:cNvPr id="8" name="Picture 8" descr="Flying saucer with an alien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36" y="3965157"/>
            <a:ext cx="3194303" cy="1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5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students stand in a circle (or sit on a circle of chairs), except for one student (or the teacher), who stands in the middle. </a:t>
            </a:r>
            <a:r>
              <a:rPr lang="en-US" sz="2400" b="1" dirty="0">
                <a:solidFill>
                  <a:prstClr val="black"/>
                </a:solidFill>
              </a:rPr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person in the middle says a sentence that starts with </a:t>
            </a:r>
            <a:r>
              <a:rPr lang="en-US" sz="2400" b="1" i="1" dirty="0">
                <a:solidFill>
                  <a:prstClr val="black"/>
                </a:solidFill>
              </a:rPr>
              <a:t>Change positions if you</a:t>
            </a:r>
            <a:r>
              <a:rPr lang="en-US" sz="2400" i="1" dirty="0">
                <a:solidFill>
                  <a:prstClr val="black"/>
                </a:solidFill>
              </a:rPr>
              <a:t>…</a:t>
            </a:r>
            <a:r>
              <a:rPr lang="en-US" sz="2400" dirty="0">
                <a:solidFill>
                  <a:prstClr val="black"/>
                </a:solidFill>
              </a:rPr>
              <a:t> and ends with some </a:t>
            </a:r>
            <a:r>
              <a:rPr lang="en-US" sz="2400" dirty="0">
                <a:solidFill>
                  <a:prstClr val="black"/>
                </a:solidFill>
                <a:hlinkClick r:id="rId2" action="ppaction://hlinksldjump"/>
              </a:rPr>
              <a:t>condition</a:t>
            </a:r>
            <a:r>
              <a:rPr lang="en-US" sz="2400" dirty="0">
                <a:solidFill>
                  <a:prstClr val="black"/>
                </a:solidFill>
              </a:rPr>
              <a:t> (e.g.</a:t>
            </a:r>
            <a:r>
              <a:rPr lang="en-US" sz="2400" i="1" dirty="0">
                <a:solidFill>
                  <a:prstClr val="black"/>
                </a:solidFill>
              </a:rPr>
              <a:t> …</a:t>
            </a:r>
            <a:r>
              <a:rPr lang="en-US" sz="2400" b="1" i="1" dirty="0">
                <a:solidFill>
                  <a:prstClr val="black"/>
                </a:solidFill>
              </a:rPr>
              <a:t>have curly hair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248645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31597" y="548640"/>
            <a:ext cx="11224072" cy="87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1.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can play badminton.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22163" y="1664208"/>
            <a:ext cx="11642940" cy="87782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2.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use your legs in soccer.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0046" y="2779776"/>
            <a:ext cx="11627174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3.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use head in volleyball.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0288" y="3895344"/>
            <a:ext cx="10655808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4.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have curly hair.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0288" y="5010912"/>
            <a:ext cx="10655808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5.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like to sing.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69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0288" y="512064"/>
            <a:ext cx="10655808" cy="1152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6.</a:t>
            </a:r>
            <a:r>
              <a:rPr lang="en-US" sz="4400" b="1" i="1" dirty="0">
                <a:solidFill>
                  <a:prstClr val="white"/>
                </a:solidFill>
              </a:rPr>
              <a:t> </a:t>
            </a:r>
            <a:r>
              <a:rPr lang="en-US" sz="4000" b="1" i="1" dirty="0">
                <a:solidFill>
                  <a:prstClr val="white"/>
                </a:solidFill>
              </a:rPr>
              <a:t>Change positions if the first letter of your name is D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0288" y="1792224"/>
            <a:ext cx="10655808" cy="10972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7.</a:t>
            </a:r>
            <a:r>
              <a:rPr lang="en-US" sz="4000" b="1" i="1" dirty="0">
                <a:solidFill>
                  <a:prstClr val="white"/>
                </a:solidFill>
              </a:rPr>
              <a:t> Change positions if the last letter of your name is G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288" y="3017520"/>
            <a:ext cx="10655808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8.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can play tennis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0288" y="4005072"/>
            <a:ext cx="10655808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9.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have long hair.  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0288" y="5010912"/>
            <a:ext cx="10655808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10.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love your teacher.  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3080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5160744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Review &amp; Practice  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12588</TotalTime>
  <Words>576</Words>
  <Application>Microsoft Office PowerPoint</Application>
  <PresentationFormat>Widescreen</PresentationFormat>
  <Paragraphs>107</Paragraphs>
  <Slides>36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Comic Sans MS</vt:lpstr>
      <vt:lpstr>Office Theme</vt:lpstr>
      <vt:lpstr>3_Office Theme</vt:lpstr>
      <vt:lpstr>6_Office Theme</vt:lpstr>
      <vt:lpstr>2_Office Theme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419</cp:revision>
  <dcterms:created xsi:type="dcterms:W3CDTF">2020-12-08T03:17:05Z</dcterms:created>
  <dcterms:modified xsi:type="dcterms:W3CDTF">2023-08-08T16:14:08Z</dcterms:modified>
</cp:coreProperties>
</file>