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0" r:id="rId2"/>
    <p:sldId id="413" r:id="rId3"/>
    <p:sldId id="412" r:id="rId4"/>
    <p:sldId id="292" r:id="rId5"/>
    <p:sldId id="398" r:id="rId6"/>
    <p:sldId id="334" r:id="rId7"/>
    <p:sldId id="399" r:id="rId8"/>
    <p:sldId id="400" r:id="rId9"/>
    <p:sldId id="430" r:id="rId10"/>
    <p:sldId id="385" r:id="rId11"/>
    <p:sldId id="410" r:id="rId12"/>
    <p:sldId id="432" r:id="rId13"/>
    <p:sldId id="433" r:id="rId14"/>
    <p:sldId id="434" r:id="rId15"/>
    <p:sldId id="358" r:id="rId16"/>
    <p:sldId id="429" r:id="rId17"/>
    <p:sldId id="384" r:id="rId18"/>
    <p:sldId id="411" r:id="rId19"/>
    <p:sldId id="417" r:id="rId20"/>
    <p:sldId id="418" r:id="rId21"/>
    <p:sldId id="315" r:id="rId22"/>
    <p:sldId id="431" r:id="rId23"/>
    <p:sldId id="421" r:id="rId24"/>
    <p:sldId id="331" r:id="rId25"/>
    <p:sldId id="295" r:id="rId26"/>
    <p:sldId id="423" r:id="rId27"/>
    <p:sldId id="41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5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Tran Thi My Quang" initials="TTMQ" lastIdx="2" clrIdx="1">
    <p:extLst>
      <p:ext uri="{19B8F6BF-5375-455C-9EA6-DF929625EA0E}">
        <p15:presenceInfo xmlns:p15="http://schemas.microsoft.com/office/powerpoint/2012/main" userId="S::quangttm@dtp-education.com::c4cb88bf-243b-4e7e-a83f-d02171123583" providerId="AD"/>
      </p:ext>
    </p:extLst>
  </p:cmAuthor>
  <p:cmAuthor id="3" name="Admin" initials="A" lastIdx="1" clrIdx="2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9C567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84" autoAdjust="0"/>
    <p:restoredTop sz="94657"/>
  </p:normalViewPr>
  <p:slideViewPr>
    <p:cSldViewPr snapToGrid="0">
      <p:cViewPr>
        <p:scale>
          <a:sx n="15" d="100"/>
          <a:sy n="15" d="100"/>
        </p:scale>
        <p:origin x="573" y="1389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198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solidFill>
                  <a:schemeClr val="bg1"/>
                </a:solidFill>
              </a:rPr>
              <a:t>Workbook p. 41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41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HS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3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mến</a:t>
            </a:r>
            <a:r>
              <a:rPr lang="en-US" dirty="0"/>
              <a:t>, </a:t>
            </a:r>
            <a:r>
              <a:rPr lang="en-US" dirty="0" err="1"/>
              <a:t>thích</a:t>
            </a:r>
            <a:r>
              <a:rPr lang="en-US" dirty="0"/>
              <a:t>,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. GV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handout </a:t>
            </a:r>
            <a:r>
              <a:rPr lang="en-US" dirty="0" err="1"/>
              <a:t>cho</a:t>
            </a:r>
            <a:r>
              <a:rPr lang="en-US" dirty="0"/>
              <a:t> HS.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83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46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49752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4: HOME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4" Type="http://schemas.microsoft.com/office/2007/relationships/media" Target="../media/media6.mp3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7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eduhome.com.vn/DHALesson?idGrade=3&amp;idSubject=1&amp;idSeries=119&amp;idTheme=1068&amp;IdLevel=2&amp;idThemeServer=72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62" y="0"/>
            <a:ext cx="12191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77338" y="2199532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4: HOME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56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 advTm="1560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-TRACK 25">
            <a:hlinkClick r:id="" action="ppaction://media"/>
            <a:extLst>
              <a:ext uri="{FF2B5EF4-FFF2-40B4-BE49-F238E27FC236}">
                <a16:creationId xmlns:a16="http://schemas.microsoft.com/office/drawing/2014/main" id="{76315BEB-EBC1-4997-CB82-649339E07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1400" y="761205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95360" y="761205"/>
            <a:ext cx="992777" cy="780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76" y="1347392"/>
            <a:ext cx="4895850" cy="487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6030" y="1347392"/>
            <a:ext cx="2973610" cy="4571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489" y="394492"/>
            <a:ext cx="5829300" cy="733425"/>
          </a:xfrm>
          <a:prstGeom prst="rect">
            <a:avLst/>
          </a:prstGeom>
        </p:spPr>
      </p:pic>
      <p:pic>
        <p:nvPicPr>
          <p:cNvPr id="5" name="CD2-TRACK 34">
            <a:hlinkClick r:id="" action="ppaction://media"/>
            <a:extLst>
              <a:ext uri="{FF2B5EF4-FFF2-40B4-BE49-F238E27FC236}">
                <a16:creationId xmlns:a16="http://schemas.microsoft.com/office/drawing/2014/main" id="{E2017C7E-8FB5-1494-9DEB-D18438D78B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7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8566" y="406723"/>
            <a:ext cx="754928" cy="7549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436FF2-A7ED-C801-169A-041DF1C3C668}"/>
              </a:ext>
            </a:extLst>
          </p:cNvPr>
          <p:cNvSpPr txBox="1"/>
          <p:nvPr/>
        </p:nvSpPr>
        <p:spPr>
          <a:xfrm>
            <a:off x="7393858" y="530942"/>
            <a:ext cx="4237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3324423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17"/>
            <a:ext cx="5372100" cy="83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83" y="1471612"/>
            <a:ext cx="1794155" cy="2005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33" y="4390072"/>
            <a:ext cx="1658490" cy="17668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1D8FD3-954B-8773-BFE6-801697FD8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3798" y="2354213"/>
            <a:ext cx="5892080" cy="2952720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1518961" y="1105295"/>
            <a:ext cx="7796163" cy="649877"/>
          </a:xfrm>
          <a:prstGeom prst="wedgeRoundRectCallout">
            <a:avLst>
              <a:gd name="adj1" fmla="val -38195"/>
              <a:gd name="adj2" fmla="val 7858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Hi, Mr. Brown. Where’s Grandpa Dan?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1834092" y="3852001"/>
            <a:ext cx="4252913" cy="649877"/>
          </a:xfrm>
          <a:prstGeom prst="wedgeRoundRectCallout">
            <a:avLst>
              <a:gd name="adj1" fmla="val -42406"/>
              <a:gd name="adj2" fmla="val 10462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He’s in the bedroom.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2116165" y="5050606"/>
            <a:ext cx="3300878" cy="649877"/>
          </a:xfrm>
          <a:prstGeom prst="wedgeRoundRectCallout">
            <a:avLst>
              <a:gd name="adj1" fmla="val -53015"/>
              <a:gd name="adj2" fmla="val 806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He’s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B78E66-A788-7A87-BF40-7314001A1EDA}"/>
              </a:ext>
            </a:extLst>
          </p:cNvPr>
          <p:cNvCxnSpPr>
            <a:cxnSpLocks/>
          </p:cNvCxnSpPr>
          <p:nvPr/>
        </p:nvCxnSpPr>
        <p:spPr>
          <a:xfrm flipV="1">
            <a:off x="3392771" y="5614714"/>
            <a:ext cx="1677880" cy="30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189656" y="5109230"/>
            <a:ext cx="2039516" cy="4227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cleaning.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2095716" y="2123317"/>
            <a:ext cx="3729667" cy="649877"/>
          </a:xfrm>
          <a:prstGeom prst="wedgeRoundRectCallout">
            <a:avLst>
              <a:gd name="adj1" fmla="val -58017"/>
              <a:gd name="adj2" fmla="val 9654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What’s he doing?</a:t>
            </a:r>
          </a:p>
        </p:txBody>
      </p:sp>
      <p:pic>
        <p:nvPicPr>
          <p:cNvPr id="5" name="CD2-TRACK 35">
            <a:hlinkClick r:id="" action="ppaction://media"/>
            <a:extLst>
              <a:ext uri="{FF2B5EF4-FFF2-40B4-BE49-F238E27FC236}">
                <a16:creationId xmlns:a16="http://schemas.microsoft.com/office/drawing/2014/main" id="{6DA73F08-0F4C-B560-4241-FD0CC14B7F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34" end="62942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3540" y="345896"/>
            <a:ext cx="660516" cy="6605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E422C5-5353-374D-0DD0-D101CD147DED}"/>
              </a:ext>
            </a:extLst>
          </p:cNvPr>
          <p:cNvSpPr txBox="1"/>
          <p:nvPr/>
        </p:nvSpPr>
        <p:spPr>
          <a:xfrm>
            <a:off x="7393858" y="530942"/>
            <a:ext cx="4237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13580530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5589"/>
            <a:ext cx="5372100" cy="83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49" y="1499235"/>
            <a:ext cx="1794155" cy="2005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445A0C-CED8-48D9-37B1-4183FC961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880" y="3749530"/>
            <a:ext cx="4286040" cy="252659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243236" y="1068219"/>
            <a:ext cx="5737873" cy="649877"/>
          </a:xfrm>
          <a:prstGeom prst="wedgeRoundRectCallout">
            <a:avLst>
              <a:gd name="adj1" fmla="val -38195"/>
              <a:gd name="adj2" fmla="val 7858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Grandpa Dan, where’s Lucy?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4818205" y="1820285"/>
            <a:ext cx="5171288" cy="649877"/>
          </a:xfrm>
          <a:prstGeom prst="wedgeRoundRectCallout">
            <a:avLst>
              <a:gd name="adj1" fmla="val 44054"/>
              <a:gd name="adj2" fmla="val 8965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I think she’s in the kitchen.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710849" y="2784907"/>
            <a:ext cx="3729667" cy="649877"/>
          </a:xfrm>
          <a:prstGeom prst="wedgeRoundRectCallout">
            <a:avLst>
              <a:gd name="adj1" fmla="val -58017"/>
              <a:gd name="adj2" fmla="val 9654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What’s she doing?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037871" y="3228670"/>
            <a:ext cx="3300878" cy="649877"/>
          </a:xfrm>
          <a:prstGeom prst="wedgeRoundRectCallout">
            <a:avLst>
              <a:gd name="adj1" fmla="val 82547"/>
              <a:gd name="adj2" fmla="val -5104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She’s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B78E66-A788-7A87-BF40-7314001A1EDA}"/>
              </a:ext>
            </a:extLst>
          </p:cNvPr>
          <p:cNvCxnSpPr>
            <a:cxnSpLocks/>
          </p:cNvCxnSpPr>
          <p:nvPr/>
        </p:nvCxnSpPr>
        <p:spPr>
          <a:xfrm flipV="1">
            <a:off x="7221577" y="3742710"/>
            <a:ext cx="1677880" cy="30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046760" y="3293837"/>
            <a:ext cx="2039516" cy="4227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cooking.</a:t>
            </a:r>
          </a:p>
        </p:txBody>
      </p:sp>
      <p:sp>
        <p:nvSpPr>
          <p:cNvPr id="12" name="Oval 11"/>
          <p:cNvSpPr/>
          <p:nvPr/>
        </p:nvSpPr>
        <p:spPr>
          <a:xfrm>
            <a:off x="9792494" y="1027172"/>
            <a:ext cx="2194560" cy="221894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6492" y="1302681"/>
            <a:ext cx="1433961" cy="1491899"/>
          </a:xfrm>
          <a:prstGeom prst="rect">
            <a:avLst/>
          </a:prstGeom>
        </p:spPr>
      </p:pic>
      <p:pic>
        <p:nvPicPr>
          <p:cNvPr id="4" name="CD2-TRACK 35">
            <a:hlinkClick r:id="" action="ppaction://media"/>
            <a:extLst>
              <a:ext uri="{FF2B5EF4-FFF2-40B4-BE49-F238E27FC236}">
                <a16:creationId xmlns:a16="http://schemas.microsoft.com/office/drawing/2014/main" id="{A8CFF992-D698-4040-C88B-6682E0623C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50" end="39304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98164" y="436797"/>
            <a:ext cx="714771" cy="7147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1CF719-91FB-2153-BE53-0A92F69ED2BC}"/>
              </a:ext>
            </a:extLst>
          </p:cNvPr>
          <p:cNvSpPr txBox="1"/>
          <p:nvPr/>
        </p:nvSpPr>
        <p:spPr>
          <a:xfrm>
            <a:off x="7393858" y="530942"/>
            <a:ext cx="4237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8423157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674" y="301698"/>
            <a:ext cx="5372100" cy="83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63568"/>
            <a:ext cx="1794155" cy="2005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4276" y="926004"/>
            <a:ext cx="2181225" cy="2190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760BE1-6A3A-4329-1095-ACD596B1DA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3357" y="3969533"/>
            <a:ext cx="2813321" cy="245031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295329" y="957435"/>
            <a:ext cx="2313737" cy="649877"/>
          </a:xfrm>
          <a:prstGeom prst="wedgeRoundRectCallout">
            <a:avLst>
              <a:gd name="adj1" fmla="val -38195"/>
              <a:gd name="adj2" fmla="val 7858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Hey, Lucy.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7807721" y="588621"/>
            <a:ext cx="2074118" cy="649877"/>
          </a:xfrm>
          <a:prstGeom prst="wedgeRoundRectCallout">
            <a:avLst>
              <a:gd name="adj1" fmla="val 44054"/>
              <a:gd name="adj2" fmla="val 8965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Hi, Alfie.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788507" y="2061564"/>
            <a:ext cx="4307493" cy="649877"/>
          </a:xfrm>
          <a:prstGeom prst="wedgeRoundRectCallout">
            <a:avLst>
              <a:gd name="adj1" fmla="val -48628"/>
              <a:gd name="adj2" fmla="val 9354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Where’s Mrs. Brown?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686678" y="3761002"/>
            <a:ext cx="3300878" cy="649877"/>
          </a:xfrm>
          <a:prstGeom prst="wedgeRoundRectCallout">
            <a:avLst>
              <a:gd name="adj1" fmla="val 54845"/>
              <a:gd name="adj2" fmla="val -13786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She’s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B78E66-A788-7A87-BF40-7314001A1EDA}"/>
              </a:ext>
            </a:extLst>
          </p:cNvPr>
          <p:cNvCxnSpPr>
            <a:cxnSpLocks/>
          </p:cNvCxnSpPr>
          <p:nvPr/>
        </p:nvCxnSpPr>
        <p:spPr>
          <a:xfrm flipV="1">
            <a:off x="8948040" y="4300976"/>
            <a:ext cx="1677880" cy="30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726364" y="3819626"/>
            <a:ext cx="2039516" cy="4227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eating.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828178" y="2812048"/>
            <a:ext cx="4818434" cy="649877"/>
          </a:xfrm>
          <a:prstGeom prst="wedgeRoundRectCallout">
            <a:avLst>
              <a:gd name="adj1" fmla="val 44862"/>
              <a:gd name="adj2" fmla="val -6900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She’s in the living room.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1899961" y="3215390"/>
            <a:ext cx="3812209" cy="649877"/>
          </a:xfrm>
          <a:prstGeom prst="wedgeRoundRectCallout">
            <a:avLst>
              <a:gd name="adj1" fmla="val -60371"/>
              <a:gd name="adj2" fmla="val -2620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What’s she doing?</a:t>
            </a:r>
          </a:p>
        </p:txBody>
      </p:sp>
      <p:pic>
        <p:nvPicPr>
          <p:cNvPr id="14" name="CD2-TRACK 35">
            <a:hlinkClick r:id="" action="ppaction://media"/>
            <a:extLst>
              <a:ext uri="{FF2B5EF4-FFF2-40B4-BE49-F238E27FC236}">
                <a16:creationId xmlns:a16="http://schemas.microsoft.com/office/drawing/2014/main" id="{6F74A78B-6120-46BF-CF51-464C72FE1F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128" end="21668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7897" y="386471"/>
            <a:ext cx="753427" cy="7534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645F16-3D70-539F-907D-A869F42EDE2B}"/>
              </a:ext>
            </a:extLst>
          </p:cNvPr>
          <p:cNvSpPr txBox="1"/>
          <p:nvPr/>
        </p:nvSpPr>
        <p:spPr>
          <a:xfrm>
            <a:off x="7218265" y="223132"/>
            <a:ext cx="4237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2486158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7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3560"/>
            <a:ext cx="5372100" cy="83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8" y="1793189"/>
            <a:ext cx="1794155" cy="2005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2919" y="3443931"/>
            <a:ext cx="3813260" cy="2992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6626" y="1288369"/>
            <a:ext cx="1776054" cy="175598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362368" y="993037"/>
            <a:ext cx="3383780" cy="889082"/>
          </a:xfrm>
          <a:prstGeom prst="wedgeRoundRectCallout">
            <a:avLst>
              <a:gd name="adj1" fmla="val -38195"/>
              <a:gd name="adj2" fmla="val 7858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Hi, Mrs. Brown. Where’s Ben?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7459033" y="579169"/>
            <a:ext cx="3224242" cy="649877"/>
          </a:xfrm>
          <a:prstGeom prst="wedgeRoundRectCallout">
            <a:avLst>
              <a:gd name="adj1" fmla="val 44054"/>
              <a:gd name="adj2" fmla="val 8965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He’s in the yard.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967469" y="2539623"/>
            <a:ext cx="3764723" cy="649877"/>
          </a:xfrm>
          <a:prstGeom prst="wedgeRoundRectCallout">
            <a:avLst>
              <a:gd name="adj1" fmla="val -55863"/>
              <a:gd name="adj2" fmla="val 8756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What’s he doing?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655546" y="1834924"/>
            <a:ext cx="3300878" cy="649877"/>
          </a:xfrm>
          <a:prstGeom prst="wedgeRoundRectCallout">
            <a:avLst>
              <a:gd name="adj1" fmla="val 74885"/>
              <a:gd name="adj2" fmla="val 7169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   He’s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B78E66-A788-7A87-BF40-7314001A1EDA}"/>
              </a:ext>
            </a:extLst>
          </p:cNvPr>
          <p:cNvCxnSpPr>
            <a:cxnSpLocks/>
          </p:cNvCxnSpPr>
          <p:nvPr/>
        </p:nvCxnSpPr>
        <p:spPr>
          <a:xfrm flipV="1">
            <a:off x="8092255" y="2408981"/>
            <a:ext cx="1677880" cy="30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16908" y="1893548"/>
            <a:ext cx="2039516" cy="4227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playing.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8618706" y="3008540"/>
            <a:ext cx="2721706" cy="649877"/>
          </a:xfrm>
          <a:prstGeom prst="wedgeRoundRectCallout">
            <a:avLst>
              <a:gd name="adj1" fmla="val 44862"/>
              <a:gd name="adj2" fmla="val -6900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I don’t know.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1066260" y="4082145"/>
            <a:ext cx="4491166" cy="649877"/>
          </a:xfrm>
          <a:prstGeom prst="wedgeRoundRectCallout">
            <a:avLst>
              <a:gd name="adj1" fmla="val -57772"/>
              <a:gd name="adj2" fmla="val -4416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Oh. And where’s Tom?</a:t>
            </a:r>
          </a:p>
        </p:txBody>
      </p:sp>
      <p:pic>
        <p:nvPicPr>
          <p:cNvPr id="14" name="CD2-TRACK 35">
            <a:hlinkClick r:id="" action="ppaction://media"/>
            <a:extLst>
              <a:ext uri="{FF2B5EF4-FFF2-40B4-BE49-F238E27FC236}">
                <a16:creationId xmlns:a16="http://schemas.microsoft.com/office/drawing/2014/main" id="{2D245146-A51D-4660-17C9-E3AFD9B5A6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80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6987" y="519103"/>
            <a:ext cx="700525" cy="700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952302-D4C7-860E-8663-F3463892C4F2}"/>
              </a:ext>
            </a:extLst>
          </p:cNvPr>
          <p:cNvSpPr txBox="1"/>
          <p:nvPr/>
        </p:nvSpPr>
        <p:spPr>
          <a:xfrm>
            <a:off x="7275871" y="288357"/>
            <a:ext cx="4237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1243800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17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1431" y="9448801"/>
            <a:ext cx="282881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226767" y="1148666"/>
            <a:ext cx="66556" cy="7279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AutoShape 16" descr="Dấu gạch chéo Biểu tượng cảm xúc ❌"/>
          <p:cNvSpPr>
            <a:spLocks noChangeAspect="1" noChangeArrowheads="1"/>
          </p:cNvSpPr>
          <p:nvPr/>
        </p:nvSpPr>
        <p:spPr bwMode="auto">
          <a:xfrm>
            <a:off x="101048" y="122146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4" y="367249"/>
            <a:ext cx="5286375" cy="704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841BCF-4B2E-620F-09A7-AD9C59C75FD9}"/>
              </a:ext>
            </a:extLst>
          </p:cNvPr>
          <p:cNvSpPr txBox="1"/>
          <p:nvPr/>
        </p:nvSpPr>
        <p:spPr>
          <a:xfrm>
            <a:off x="1061545" y="1397875"/>
            <a:ext cx="8568273" cy="2437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Alfie: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Hi, Mr. Brown. Where’s Grandpa Dan?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Sam:</a:t>
            </a: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He’s in the bedroom.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Alfie:</a:t>
            </a: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What’s he doing?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Sam:</a:t>
            </a: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He’s cleaning.</a:t>
            </a:r>
          </a:p>
        </p:txBody>
      </p:sp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1431" y="9448801"/>
            <a:ext cx="282881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226767" y="1148666"/>
            <a:ext cx="66556" cy="7279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AutoShape 16" descr="Dấu gạch chéo Biểu tượng cảm xúc ❌"/>
          <p:cNvSpPr>
            <a:spLocks noChangeAspect="1" noChangeArrowheads="1"/>
          </p:cNvSpPr>
          <p:nvPr/>
        </p:nvSpPr>
        <p:spPr bwMode="auto">
          <a:xfrm>
            <a:off x="101048" y="122146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4" y="367249"/>
            <a:ext cx="5286375" cy="704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841BCF-4B2E-620F-09A7-AD9C59C75FD9}"/>
              </a:ext>
            </a:extLst>
          </p:cNvPr>
          <p:cNvSpPr txBox="1"/>
          <p:nvPr/>
        </p:nvSpPr>
        <p:spPr>
          <a:xfrm>
            <a:off x="1141599" y="1280133"/>
            <a:ext cx="8488219" cy="3622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Alfie:</a:t>
            </a: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Hey, Lucy.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Lucy:</a:t>
            </a: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Hi, Alfie.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Alfie:</a:t>
            </a: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Where’s Mrs. Brown?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Sam:</a:t>
            </a: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She’s in the living room.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Alfie:</a:t>
            </a: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What’s she doing?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Sam:</a:t>
            </a:r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She’s eating.</a:t>
            </a:r>
          </a:p>
        </p:txBody>
      </p:sp>
    </p:spTree>
    <p:extLst>
      <p:ext uri="{BB962C8B-B14F-4D97-AF65-F5344CB8AC3E}">
        <p14:creationId xmlns:p14="http://schemas.microsoft.com/office/powerpoint/2010/main" val="2470041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44" y="293206"/>
            <a:ext cx="8665925" cy="6146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6368" y="2151140"/>
            <a:ext cx="26196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826415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02" y="475978"/>
            <a:ext cx="3886200" cy="628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55" y="1249746"/>
            <a:ext cx="9839325" cy="2419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626" y="4107452"/>
            <a:ext cx="9896475" cy="2419350"/>
          </a:xfrm>
          <a:prstGeom prst="rect">
            <a:avLst/>
          </a:prstGeom>
        </p:spPr>
      </p:pic>
      <p:pic>
        <p:nvPicPr>
          <p:cNvPr id="3" name="TRACK 23">
            <a:hlinkClick r:id="" action="ppaction://media"/>
            <a:extLst>
              <a:ext uri="{FF2B5EF4-FFF2-40B4-BE49-F238E27FC236}">
                <a16:creationId xmlns:a16="http://schemas.microsoft.com/office/drawing/2014/main" id="{E7E8B025-BA2E-57F9-62D8-7C0A0CCBF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2318" y="546621"/>
            <a:ext cx="487363" cy="4873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006228-FD45-FE7F-3F46-E418C8461255}"/>
              </a:ext>
            </a:extLst>
          </p:cNvPr>
          <p:cNvSpPr/>
          <p:nvPr/>
        </p:nvSpPr>
        <p:spPr>
          <a:xfrm>
            <a:off x="5328745" y="331198"/>
            <a:ext cx="1408386" cy="7734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673821-04B8-F392-B092-28BF4CD24CFA}"/>
              </a:ext>
            </a:extLst>
          </p:cNvPr>
          <p:cNvSpPr/>
          <p:nvPr/>
        </p:nvSpPr>
        <p:spPr>
          <a:xfrm>
            <a:off x="8408275" y="1734207"/>
            <a:ext cx="2060028" cy="14504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5ACC40-3BCC-7450-0FAF-FB967FF8A970}"/>
              </a:ext>
            </a:extLst>
          </p:cNvPr>
          <p:cNvSpPr/>
          <p:nvPr/>
        </p:nvSpPr>
        <p:spPr>
          <a:xfrm>
            <a:off x="1308538" y="4591913"/>
            <a:ext cx="2060028" cy="14504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79C075-AE10-6F3E-C0AD-D0DBD64CB676}"/>
              </a:ext>
            </a:extLst>
          </p:cNvPr>
          <p:cNvSpPr/>
          <p:nvPr/>
        </p:nvSpPr>
        <p:spPr>
          <a:xfrm>
            <a:off x="6353502" y="4591913"/>
            <a:ext cx="2060028" cy="14504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7FD73D-4337-2D52-BEAB-ADCBC04556BF}"/>
              </a:ext>
            </a:extLst>
          </p:cNvPr>
          <p:cNvSpPr txBox="1"/>
          <p:nvPr/>
        </p:nvSpPr>
        <p:spPr>
          <a:xfrm>
            <a:off x="7181268" y="420970"/>
            <a:ext cx="4237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9808980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7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55" y="1486225"/>
            <a:ext cx="9839325" cy="2419350"/>
          </a:xfrm>
          <a:prstGeom prst="rect">
            <a:avLst/>
          </a:prstGeom>
        </p:spPr>
      </p:pic>
      <p:pic>
        <p:nvPicPr>
          <p:cNvPr id="3" name="TRACK 23">
            <a:hlinkClick r:id="" action="ppaction://media"/>
            <a:extLst>
              <a:ext uri="{FF2B5EF4-FFF2-40B4-BE49-F238E27FC236}">
                <a16:creationId xmlns:a16="http://schemas.microsoft.com/office/drawing/2014/main" id="{E7E8B025-BA2E-57F9-62D8-7C0A0CCBF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546621"/>
            <a:ext cx="487363" cy="4873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006228-FD45-FE7F-3F46-E418C8461255}"/>
              </a:ext>
            </a:extLst>
          </p:cNvPr>
          <p:cNvSpPr/>
          <p:nvPr/>
        </p:nvSpPr>
        <p:spPr>
          <a:xfrm>
            <a:off x="5328745" y="331198"/>
            <a:ext cx="1408386" cy="7734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673821-04B8-F392-B092-28BF4CD24CFA}"/>
              </a:ext>
            </a:extLst>
          </p:cNvPr>
          <p:cNvSpPr/>
          <p:nvPr/>
        </p:nvSpPr>
        <p:spPr>
          <a:xfrm>
            <a:off x="8438755" y="1886607"/>
            <a:ext cx="2060028" cy="14504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89305" y="4425851"/>
            <a:ext cx="250461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She’s eating.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72785" y="4425851"/>
            <a:ext cx="285513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He’s cleaning.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CEDA601-BE25-DE87-BC96-4E77635B2A57}"/>
              </a:ext>
            </a:extLst>
          </p:cNvPr>
          <p:cNvSpPr/>
          <p:nvPr/>
        </p:nvSpPr>
        <p:spPr>
          <a:xfrm>
            <a:off x="1076412" y="546621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Point and say.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580566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25262" y="1609533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2581287" y="2810852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525262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592792" y="5158285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654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85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80" y="1467713"/>
            <a:ext cx="9896475" cy="2419350"/>
          </a:xfrm>
          <a:prstGeom prst="rect">
            <a:avLst/>
          </a:prstGeom>
        </p:spPr>
      </p:pic>
      <p:pic>
        <p:nvPicPr>
          <p:cNvPr id="3" name="TRACK 23">
            <a:hlinkClick r:id="" action="ppaction://media"/>
            <a:extLst>
              <a:ext uri="{FF2B5EF4-FFF2-40B4-BE49-F238E27FC236}">
                <a16:creationId xmlns:a16="http://schemas.microsoft.com/office/drawing/2014/main" id="{E7E8B025-BA2E-57F9-62D8-7C0A0CCBF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546621"/>
            <a:ext cx="487363" cy="4873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006228-FD45-FE7F-3F46-E418C8461255}"/>
              </a:ext>
            </a:extLst>
          </p:cNvPr>
          <p:cNvSpPr/>
          <p:nvPr/>
        </p:nvSpPr>
        <p:spPr>
          <a:xfrm>
            <a:off x="5328745" y="331198"/>
            <a:ext cx="1408386" cy="7734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5ACC40-3BCC-7450-0FAF-FB967FF8A970}"/>
              </a:ext>
            </a:extLst>
          </p:cNvPr>
          <p:cNvSpPr/>
          <p:nvPr/>
        </p:nvSpPr>
        <p:spPr>
          <a:xfrm>
            <a:off x="1571822" y="1952174"/>
            <a:ext cx="2060028" cy="14504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79C075-AE10-6F3E-C0AD-D0DBD64CB676}"/>
              </a:ext>
            </a:extLst>
          </p:cNvPr>
          <p:cNvSpPr/>
          <p:nvPr/>
        </p:nvSpPr>
        <p:spPr>
          <a:xfrm>
            <a:off x="6582102" y="1786453"/>
            <a:ext cx="2060028" cy="14504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04545" y="4029611"/>
            <a:ext cx="278892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He’s sleeping.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23305" y="4029611"/>
            <a:ext cx="267225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He’s cooking.</a:t>
            </a: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BDA675BD-74A4-691D-0136-DBBFA0055CB5}"/>
              </a:ext>
            </a:extLst>
          </p:cNvPr>
          <p:cNvSpPr/>
          <p:nvPr/>
        </p:nvSpPr>
        <p:spPr>
          <a:xfrm>
            <a:off x="705965" y="475615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Point and say.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77215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109" y="1615467"/>
            <a:ext cx="10079573" cy="452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7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6F8A22-282A-C3C1-3C6F-75B31BB9541B}"/>
              </a:ext>
            </a:extLst>
          </p:cNvPr>
          <p:cNvSpPr txBox="1"/>
          <p:nvPr/>
        </p:nvSpPr>
        <p:spPr>
          <a:xfrm>
            <a:off x="226165" y="363083"/>
            <a:ext cx="11074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Go around the class and ask 3 friends about </a:t>
            </a:r>
            <a:r>
              <a:rPr lang="en-US" sz="4000" b="1" dirty="0">
                <a:solidFill>
                  <a:srgbClr val="FF0000"/>
                </a:solidFill>
              </a:rPr>
              <a:t>what  their parents are doing</a:t>
            </a:r>
            <a:r>
              <a:rPr lang="en-US" sz="4000" b="1" dirty="0">
                <a:solidFill>
                  <a:srgbClr val="0070C0"/>
                </a:solidFill>
              </a:rPr>
              <a:t>.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95512F2-E743-35DC-E2C9-E91FA8CAAF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193140"/>
              </p:ext>
            </p:extLst>
          </p:nvPr>
        </p:nvGraphicFramePr>
        <p:xfrm>
          <a:off x="788686" y="1686522"/>
          <a:ext cx="10614628" cy="42266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9394">
                  <a:extLst>
                    <a:ext uri="{9D8B030D-6E8A-4147-A177-3AD203B41FA5}">
                      <a16:colId xmlns:a16="http://schemas.microsoft.com/office/drawing/2014/main" val="2059587972"/>
                    </a:ext>
                  </a:extLst>
                </a:gridCol>
                <a:gridCol w="2712720">
                  <a:extLst>
                    <a:ext uri="{9D8B030D-6E8A-4147-A177-3AD203B41FA5}">
                      <a16:colId xmlns:a16="http://schemas.microsoft.com/office/drawing/2014/main" val="1822351678"/>
                    </a:ext>
                  </a:extLst>
                </a:gridCol>
                <a:gridCol w="2636520">
                  <a:extLst>
                    <a:ext uri="{9D8B030D-6E8A-4147-A177-3AD203B41FA5}">
                      <a16:colId xmlns:a16="http://schemas.microsoft.com/office/drawing/2014/main" val="1369524099"/>
                    </a:ext>
                  </a:extLst>
                </a:gridCol>
                <a:gridCol w="2365994">
                  <a:extLst>
                    <a:ext uri="{9D8B030D-6E8A-4147-A177-3AD203B41FA5}">
                      <a16:colId xmlns:a16="http://schemas.microsoft.com/office/drawing/2014/main" val="282968413"/>
                    </a:ext>
                  </a:extLst>
                </a:gridCol>
              </a:tblGrid>
              <a:tr h="105665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cleaning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sleeping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31745"/>
                  </a:ext>
                </a:extLst>
              </a:tr>
              <a:tr h="1056659">
                <a:tc>
                  <a:txBody>
                    <a:bodyPr/>
                    <a:lstStyle/>
                    <a:p>
                      <a:pPr algn="ctr"/>
                      <a:endParaRPr lang="en-US" sz="3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0995889"/>
                  </a:ext>
                </a:extLst>
              </a:tr>
              <a:tr h="1056659">
                <a:tc>
                  <a:txBody>
                    <a:bodyPr/>
                    <a:lstStyle/>
                    <a:p>
                      <a:pPr algn="ctr"/>
                      <a:endParaRPr lang="en-US" sz="3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0888609"/>
                  </a:ext>
                </a:extLst>
              </a:tr>
              <a:tr h="1056659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101562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362E241-7FCD-62EE-E479-13967ACCA114}"/>
              </a:ext>
            </a:extLst>
          </p:cNvPr>
          <p:cNvSpPr txBox="1"/>
          <p:nvPr/>
        </p:nvSpPr>
        <p:spPr>
          <a:xfrm>
            <a:off x="702136" y="3044142"/>
            <a:ext cx="273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/>
              <a:t>Trang’s</a:t>
            </a:r>
            <a:r>
              <a:rPr lang="en-US" sz="3600" dirty="0"/>
              <a:t> father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934398-D0D1-8A1F-F99B-273F43825394}"/>
              </a:ext>
            </a:extLst>
          </p:cNvPr>
          <p:cNvSpPr txBox="1"/>
          <p:nvPr/>
        </p:nvSpPr>
        <p:spPr>
          <a:xfrm>
            <a:off x="717843" y="4109014"/>
            <a:ext cx="2706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/>
              <a:t>Hoa’s</a:t>
            </a:r>
            <a:r>
              <a:rPr lang="en-US" sz="3600" dirty="0"/>
              <a:t> mother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BC075-145F-11A3-3859-49474C6DA91D}"/>
              </a:ext>
            </a:extLst>
          </p:cNvPr>
          <p:cNvSpPr txBox="1"/>
          <p:nvPr/>
        </p:nvSpPr>
        <p:spPr>
          <a:xfrm>
            <a:off x="635416" y="5169974"/>
            <a:ext cx="287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/>
              <a:t>Tùng’s</a:t>
            </a:r>
            <a:r>
              <a:rPr lang="en-US" sz="3600" dirty="0"/>
              <a:t> mother</a:t>
            </a:r>
          </a:p>
        </p:txBody>
      </p:sp>
      <p:pic>
        <p:nvPicPr>
          <p:cNvPr id="14" name="Picture 6" descr="https://phongthuyxanh.vn/wp-content/uploads/d%E1%BA%A5u-t%C3%ADch.png">
            <a:extLst>
              <a:ext uri="{FF2B5EF4-FFF2-40B4-BE49-F238E27FC236}">
                <a16:creationId xmlns:a16="http://schemas.microsoft.com/office/drawing/2014/main" id="{4BD465CB-CCB4-6EB9-5D0B-808813F51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641" y="5169974"/>
            <a:ext cx="433818" cy="4338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5" name="Picture 6" descr="https://phongthuyxanh.vn/wp-content/uploads/d%E1%BA%A5u-t%C3%ADch.png">
            <a:extLst>
              <a:ext uri="{FF2B5EF4-FFF2-40B4-BE49-F238E27FC236}">
                <a16:creationId xmlns:a16="http://schemas.microsoft.com/office/drawing/2014/main" id="{4BD465CB-CCB4-6EB9-5D0B-808813F51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001" y="4109014"/>
            <a:ext cx="433818" cy="4338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6" name="Picture 6" descr="https://phongthuyxanh.vn/wp-content/uploads/d%E1%BA%A5u-t%C3%ADch.png">
            <a:extLst>
              <a:ext uri="{FF2B5EF4-FFF2-40B4-BE49-F238E27FC236}">
                <a16:creationId xmlns:a16="http://schemas.microsoft.com/office/drawing/2014/main" id="{4BD465CB-CCB4-6EB9-5D0B-808813F51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601" y="2966876"/>
            <a:ext cx="433818" cy="4338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7310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5191"/>
            <a:ext cx="8908026" cy="60736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771" y="421219"/>
            <a:ext cx="4362516" cy="92333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726" y="1593184"/>
            <a:ext cx="4201258" cy="35548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500" b="1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bedroom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bathroom</a:t>
            </a:r>
          </a:p>
          <a:p>
            <a:endParaRPr lang="en-US" sz="3600" b="1" i="1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3057" y="1593184"/>
            <a:ext cx="6041568" cy="36933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500" b="1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What’s he doing?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He’s cleaning.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What’s she doing?	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She’s cooking.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463039" y="3357155"/>
            <a:ext cx="4702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98170" y="3914503"/>
            <a:ext cx="4702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372" y="494951"/>
            <a:ext cx="3492188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68188" y="1646757"/>
            <a:ext cx="11071413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vocabularies and sentence patterns.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41 (WB)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57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86228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13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6"/>
            <a:ext cx="3346660" cy="84984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Objectives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ask What are you doing?, 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using the target language.</a:t>
            </a:r>
          </a:p>
          <a:p>
            <a:endParaRPr lang="en-US" sz="3600" baseline="-25000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FF0000"/>
                </a:solidFill>
              </a:rPr>
              <a:t>eating, sleeping.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FF0000"/>
                </a:solidFill>
              </a:rPr>
              <a:t>What’s he doing? 		He’s sleeping.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                   </a:t>
            </a:r>
            <a:endParaRPr lang="en-US" sz="3600" dirty="0">
              <a:solidFill>
                <a:srgbClr val="FF0000"/>
              </a:solidFill>
            </a:endParaRPr>
          </a:p>
          <a:p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8DD9F1-B345-017A-00BC-D2A05E0111C9}"/>
              </a:ext>
            </a:extLst>
          </p:cNvPr>
          <p:cNvCxnSpPr/>
          <p:nvPr/>
        </p:nvCxnSpPr>
        <p:spPr>
          <a:xfrm>
            <a:off x="3303602" y="3916680"/>
            <a:ext cx="5225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8DD9F1-B345-017A-00BC-D2A05E0111C9}"/>
              </a:ext>
            </a:extLst>
          </p:cNvPr>
          <p:cNvCxnSpPr/>
          <p:nvPr/>
        </p:nvCxnSpPr>
        <p:spPr>
          <a:xfrm>
            <a:off x="4934282" y="3916680"/>
            <a:ext cx="5225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5939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296"/>
            <a:ext cx="8986684" cy="61272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inner BG">
            <a:extLst>
              <a:ext uri="{FF2B5EF4-FFF2-40B4-BE49-F238E27FC236}">
                <a16:creationId xmlns:a16="http://schemas.microsoft.com/office/drawing/2014/main" id="{99583EDA-5097-5CC7-A940-434E5B7BBED6}"/>
              </a:ext>
            </a:extLst>
          </p:cNvPr>
          <p:cNvSpPr/>
          <p:nvPr/>
        </p:nvSpPr>
        <p:spPr>
          <a:xfrm>
            <a:off x="3130198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3" name="Anchor">
            <a:extLst>
              <a:ext uri="{FF2B5EF4-FFF2-40B4-BE49-F238E27FC236}">
                <a16:creationId xmlns:a16="http://schemas.microsoft.com/office/drawing/2014/main" id="{AEFE12F5-59ED-DBFA-DC4A-17BD0129D42E}"/>
              </a:ext>
            </a:extLst>
          </p:cNvPr>
          <p:cNvSpPr/>
          <p:nvPr/>
        </p:nvSpPr>
        <p:spPr>
          <a:xfrm>
            <a:off x="5673090" y="2894233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Spinning Wheel 6">
            <a:extLst>
              <a:ext uri="{FF2B5EF4-FFF2-40B4-BE49-F238E27FC236}">
                <a16:creationId xmlns:a16="http://schemas.microsoft.com/office/drawing/2014/main" id="{98591334-9271-FE7A-7CA7-A6EF8D7A5369}"/>
              </a:ext>
            </a:extLst>
          </p:cNvPr>
          <p:cNvGrpSpPr/>
          <p:nvPr/>
        </p:nvGrpSpPr>
        <p:grpSpPr>
          <a:xfrm>
            <a:off x="2858279" y="155050"/>
            <a:ext cx="6536923" cy="6257466"/>
            <a:chOff x="2581859" y="10190"/>
            <a:chExt cx="7141282" cy="6800878"/>
          </a:xfrm>
        </p:grpSpPr>
        <p:sp>
          <p:nvSpPr>
            <p:cNvPr id="5" name="Segment 6">
              <a:extLst>
                <a:ext uri="{FF2B5EF4-FFF2-40B4-BE49-F238E27FC236}">
                  <a16:creationId xmlns:a16="http://schemas.microsoft.com/office/drawing/2014/main" id="{91EE1AC1-91D8-B0E5-B191-51150FE4545E}"/>
                </a:ext>
              </a:extLst>
            </p:cNvPr>
            <p:cNvSpPr/>
            <p:nvPr/>
          </p:nvSpPr>
          <p:spPr>
            <a:xfrm rot="12600000">
              <a:off x="3952662" y="10190"/>
              <a:ext cx="2624601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6" name="Segment 5">
              <a:extLst>
                <a:ext uri="{FF2B5EF4-FFF2-40B4-BE49-F238E27FC236}">
                  <a16:creationId xmlns:a16="http://schemas.microsoft.com/office/drawing/2014/main" id="{7A4CDEA8-6123-D133-8F15-D9065910E670}"/>
                </a:ext>
              </a:extLst>
            </p:cNvPr>
            <p:cNvSpPr/>
            <p:nvPr/>
          </p:nvSpPr>
          <p:spPr>
            <a:xfrm rot="12600000">
              <a:off x="2581859" y="240046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7" name="Segment 4">
              <a:extLst>
                <a:ext uri="{FF2B5EF4-FFF2-40B4-BE49-F238E27FC236}">
                  <a16:creationId xmlns:a16="http://schemas.microsoft.com/office/drawing/2014/main" id="{6EDE67FD-9DFF-0E16-9D47-1A2C51E1FB1F}"/>
                </a:ext>
              </a:extLst>
            </p:cNvPr>
            <p:cNvSpPr/>
            <p:nvPr/>
          </p:nvSpPr>
          <p:spPr>
            <a:xfrm rot="12600000">
              <a:off x="3573821" y="3988852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8" name="Segment 3">
              <a:extLst>
                <a:ext uri="{FF2B5EF4-FFF2-40B4-BE49-F238E27FC236}">
                  <a16:creationId xmlns:a16="http://schemas.microsoft.com/office/drawing/2014/main" id="{8376062F-E006-0A01-E64B-E82ED9ACD57B}"/>
                </a:ext>
              </a:extLst>
            </p:cNvPr>
            <p:cNvSpPr/>
            <p:nvPr/>
          </p:nvSpPr>
          <p:spPr>
            <a:xfrm rot="12580216">
              <a:off x="5681116" y="4163770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>
                <a:latin typeface="+mj-lt"/>
              </a:endParaRPr>
            </a:p>
          </p:txBody>
        </p:sp>
        <p:sp>
          <p:nvSpPr>
            <p:cNvPr id="9" name="Segment 2">
              <a:extLst>
                <a:ext uri="{FF2B5EF4-FFF2-40B4-BE49-F238E27FC236}">
                  <a16:creationId xmlns:a16="http://schemas.microsoft.com/office/drawing/2014/main" id="{AD9B94E2-9EBC-7DE6-7C08-F531F59E7011}"/>
                </a:ext>
              </a:extLst>
            </p:cNvPr>
            <p:cNvSpPr/>
            <p:nvPr/>
          </p:nvSpPr>
          <p:spPr>
            <a:xfrm rot="12600000">
              <a:off x="7094893" y="1808207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0" name="Segment 1">
              <a:extLst>
                <a:ext uri="{FF2B5EF4-FFF2-40B4-BE49-F238E27FC236}">
                  <a16:creationId xmlns:a16="http://schemas.microsoft.com/office/drawing/2014/main" id="{6AE87714-A2BB-0F41-FA68-0C5FFCC81D23}"/>
                </a:ext>
              </a:extLst>
            </p:cNvPr>
            <p:cNvSpPr/>
            <p:nvPr/>
          </p:nvSpPr>
          <p:spPr>
            <a:xfrm rot="12600000">
              <a:off x="5642089" y="553342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1" name="Segment 6 Text">
              <a:extLst>
                <a:ext uri="{FF2B5EF4-FFF2-40B4-BE49-F238E27FC236}">
                  <a16:creationId xmlns:a16="http://schemas.microsoft.com/office/drawing/2014/main" id="{ABB019D7-5282-89E7-7CAA-0C0D4CFE951E}"/>
                </a:ext>
              </a:extLst>
            </p:cNvPr>
            <p:cNvSpPr/>
            <p:nvPr/>
          </p:nvSpPr>
          <p:spPr>
            <a:xfrm rot="19668440">
              <a:off x="4004988" y="1284732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2" name="Segment 5 Text">
              <a:extLst>
                <a:ext uri="{FF2B5EF4-FFF2-40B4-BE49-F238E27FC236}">
                  <a16:creationId xmlns:a16="http://schemas.microsoft.com/office/drawing/2014/main" id="{57C380E2-14E4-9156-8A24-AB5C925DF800}"/>
                </a:ext>
              </a:extLst>
            </p:cNvPr>
            <p:cNvSpPr/>
            <p:nvPr/>
          </p:nvSpPr>
          <p:spPr>
            <a:xfrm rot="214658">
              <a:off x="3020774" y="2978301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3" name="Segment 4 Text">
              <a:extLst>
                <a:ext uri="{FF2B5EF4-FFF2-40B4-BE49-F238E27FC236}">
                  <a16:creationId xmlns:a16="http://schemas.microsoft.com/office/drawing/2014/main" id="{9E4143D3-9919-4E76-999C-E678E60DE50D}"/>
                </a:ext>
              </a:extLst>
            </p:cNvPr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" name="Segment 3 Text">
              <a:extLst>
                <a:ext uri="{FF2B5EF4-FFF2-40B4-BE49-F238E27FC236}">
                  <a16:creationId xmlns:a16="http://schemas.microsoft.com/office/drawing/2014/main" id="{97F8D6F0-CA35-4463-031C-460A9C5755BF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5</a:t>
              </a:r>
              <a:endParaRPr lang="en-US" sz="6000" b="1" cap="none" spc="0" dirty="0">
                <a:ln w="0"/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5" name="Segment 2 Text">
              <a:extLst>
                <a:ext uri="{FF2B5EF4-FFF2-40B4-BE49-F238E27FC236}">
                  <a16:creationId xmlns:a16="http://schemas.microsoft.com/office/drawing/2014/main" id="{A4E045A1-A766-BEAF-68C6-4E95639998E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Segment 1 Text">
              <a:extLst>
                <a:ext uri="{FF2B5EF4-FFF2-40B4-BE49-F238E27FC236}">
                  <a16:creationId xmlns:a16="http://schemas.microsoft.com/office/drawing/2014/main" id="{950F6406-F64C-AEB7-84EF-367C7E6EEEB4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7" name="Spin Button">
            <a:extLst>
              <a:ext uri="{FF2B5EF4-FFF2-40B4-BE49-F238E27FC236}">
                <a16:creationId xmlns:a16="http://schemas.microsoft.com/office/drawing/2014/main" id="{CBAD5977-A739-9359-DB2F-D41E305D397C}"/>
              </a:ext>
            </a:extLst>
          </p:cNvPr>
          <p:cNvGrpSpPr/>
          <p:nvPr/>
        </p:nvGrpSpPr>
        <p:grpSpPr>
          <a:xfrm>
            <a:off x="5304441" y="2469127"/>
            <a:ext cx="1647668" cy="1656174"/>
            <a:chOff x="5231259" y="2540224"/>
            <a:chExt cx="1800000" cy="1800000"/>
          </a:xfrm>
        </p:grpSpPr>
        <p:sp>
          <p:nvSpPr>
            <p:cNvPr id="18" name="Spin Button">
              <a:extLst>
                <a:ext uri="{FF2B5EF4-FFF2-40B4-BE49-F238E27FC236}">
                  <a16:creationId xmlns:a16="http://schemas.microsoft.com/office/drawing/2014/main" id="{7CD1ED5A-FB9B-A6A7-495E-1B461799E264}"/>
                </a:ext>
              </a:extLst>
            </p:cNvPr>
            <p:cNvSpPr/>
            <p:nvPr/>
          </p:nvSpPr>
          <p:spPr>
            <a:xfrm>
              <a:off x="5231259" y="2540224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19" name="Arrow: Curved Down 18">
              <a:extLst>
                <a:ext uri="{FF2B5EF4-FFF2-40B4-BE49-F238E27FC236}">
                  <a16:creationId xmlns:a16="http://schemas.microsoft.com/office/drawing/2014/main" id="{DD8252F5-9AB0-084D-991D-C71A6EA02C07}"/>
                </a:ext>
              </a:extLst>
            </p:cNvPr>
            <p:cNvSpPr/>
            <p:nvPr/>
          </p:nvSpPr>
          <p:spPr>
            <a:xfrm>
              <a:off x="5409422" y="2665473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89A23BB4-D860-BDE6-DC49-62178959A2B9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Marker">
            <a:extLst>
              <a:ext uri="{FF2B5EF4-FFF2-40B4-BE49-F238E27FC236}">
                <a16:creationId xmlns:a16="http://schemas.microsoft.com/office/drawing/2014/main" id="{E9A5A01C-39EF-9F7C-705B-9BDB1DF39829}"/>
              </a:ext>
            </a:extLst>
          </p:cNvPr>
          <p:cNvSpPr/>
          <p:nvPr/>
        </p:nvSpPr>
        <p:spPr>
          <a:xfrm rot="10800000">
            <a:off x="5745542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9E0844-9973-B39E-2227-51347BB4B364}"/>
              </a:ext>
            </a:extLst>
          </p:cNvPr>
          <p:cNvSpPr txBox="1"/>
          <p:nvPr/>
        </p:nvSpPr>
        <p:spPr>
          <a:xfrm>
            <a:off x="93112" y="84303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6FDDC7-CCF1-92F5-DC5F-A11CA2CCAF23}"/>
              </a:ext>
            </a:extLst>
          </p:cNvPr>
          <p:cNvSpPr txBox="1"/>
          <p:nvPr/>
        </p:nvSpPr>
        <p:spPr>
          <a:xfrm>
            <a:off x="135606" y="392241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6BEF07-C0E4-8CE8-C928-3DDAD8C03B4C}"/>
              </a:ext>
            </a:extLst>
          </p:cNvPr>
          <p:cNvSpPr txBox="1"/>
          <p:nvPr/>
        </p:nvSpPr>
        <p:spPr>
          <a:xfrm>
            <a:off x="9155219" y="38321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44BD91-CAB1-8B04-6484-C4E4892331DE}"/>
              </a:ext>
            </a:extLst>
          </p:cNvPr>
          <p:cNvSpPr txBox="1"/>
          <p:nvPr/>
        </p:nvSpPr>
        <p:spPr>
          <a:xfrm>
            <a:off x="9224646" y="232496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44BD91-CAB1-8B04-6484-C4E4892331DE}"/>
              </a:ext>
            </a:extLst>
          </p:cNvPr>
          <p:cNvSpPr txBox="1"/>
          <p:nvPr/>
        </p:nvSpPr>
        <p:spPr>
          <a:xfrm>
            <a:off x="9206408" y="446967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5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41CB1C1-3948-8FCA-DF9F-9D61515CD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90" y="764006"/>
            <a:ext cx="2066151" cy="19221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F3893E7-FADA-3D31-4C37-7110880CB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60" y="3980888"/>
            <a:ext cx="2066151" cy="19645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30062A8-8CE8-32AE-EA6D-15234C186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4210" y="459004"/>
            <a:ext cx="2057684" cy="199840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F195894-7108-3E2D-50DB-21D24F4C6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4210" y="2447871"/>
            <a:ext cx="2057684" cy="198994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C11AF56-9038-A90A-961F-CF27E64286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0229" y="4437812"/>
            <a:ext cx="2040748" cy="198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02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2879" y="444136"/>
            <a:ext cx="7210697" cy="7968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i="1" dirty="0">
                <a:solidFill>
                  <a:schemeClr val="tx1"/>
                </a:solidFill>
              </a:rPr>
              <a:t>C. 1. Listen and repeat.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7275" y="1577266"/>
            <a:ext cx="3362325" cy="409575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746012" y="1679803"/>
            <a:ext cx="600892" cy="613955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8DD9F1-B345-017A-00BC-D2A05E0111C9}"/>
              </a:ext>
            </a:extLst>
          </p:cNvPr>
          <p:cNvCxnSpPr/>
          <p:nvPr/>
        </p:nvCxnSpPr>
        <p:spPr>
          <a:xfrm>
            <a:off x="2815922" y="5263713"/>
            <a:ext cx="5225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2594" y="1539166"/>
            <a:ext cx="3305175" cy="413385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574846" y="1625371"/>
            <a:ext cx="600892" cy="613955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AFD4432-9CA1-C48D-8454-761CF4D270D7}"/>
              </a:ext>
            </a:extLst>
          </p:cNvPr>
          <p:cNvCxnSpPr>
            <a:cxnSpLocks/>
          </p:cNvCxnSpPr>
          <p:nvPr/>
        </p:nvCxnSpPr>
        <p:spPr>
          <a:xfrm>
            <a:off x="7705530" y="5184461"/>
            <a:ext cx="3895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9017" y="444136"/>
            <a:ext cx="938407" cy="771933"/>
          </a:xfrm>
          <a:prstGeom prst="rect">
            <a:avLst/>
          </a:prstGeom>
        </p:spPr>
      </p:pic>
      <p:pic>
        <p:nvPicPr>
          <p:cNvPr id="2" name="eating">
            <a:hlinkClick r:id="" action="ppaction://media"/>
            <a:extLst>
              <a:ext uri="{FF2B5EF4-FFF2-40B4-BE49-F238E27FC236}">
                <a16:creationId xmlns:a16="http://schemas.microsoft.com/office/drawing/2014/main" id="{CB72394E-7AF2-3F03-9D47-1A977E66D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64707" y="646573"/>
            <a:ext cx="487363" cy="487363"/>
          </a:xfrm>
          <a:prstGeom prst="rect">
            <a:avLst/>
          </a:prstGeom>
        </p:spPr>
      </p:pic>
      <p:pic>
        <p:nvPicPr>
          <p:cNvPr id="4" name="sleeping">
            <a:hlinkClick r:id="" action="ppaction://media"/>
            <a:extLst>
              <a:ext uri="{FF2B5EF4-FFF2-40B4-BE49-F238E27FC236}">
                <a16:creationId xmlns:a16="http://schemas.microsoft.com/office/drawing/2014/main" id="{ED2A9043-91AC-BC9A-4D6A-6D4A778BF5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84087" y="646573"/>
            <a:ext cx="487363" cy="487363"/>
          </a:xfrm>
          <a:prstGeom prst="rect">
            <a:avLst/>
          </a:prstGeom>
        </p:spPr>
      </p:pic>
      <p:pic>
        <p:nvPicPr>
          <p:cNvPr id="7" name="CD2-TRACK 32">
            <a:hlinkClick r:id="" action="ppaction://media"/>
            <a:extLst>
              <a:ext uri="{FF2B5EF4-FFF2-40B4-BE49-F238E27FC236}">
                <a16:creationId xmlns:a16="http://schemas.microsoft.com/office/drawing/2014/main" id="{0C56EC44-E5BD-AF54-63B3-A6DF2532C0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45972" y="563265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87E999F-C90B-0944-EAC5-EEE93A84B520}"/>
              </a:ext>
            </a:extLst>
          </p:cNvPr>
          <p:cNvSpPr/>
          <p:nvPr/>
        </p:nvSpPr>
        <p:spPr>
          <a:xfrm>
            <a:off x="9251643" y="431685"/>
            <a:ext cx="1513490" cy="79683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A0CC0-BC56-6238-7A9E-51F279525336}"/>
              </a:ext>
            </a:extLst>
          </p:cNvPr>
          <p:cNvSpPr txBox="1"/>
          <p:nvPr/>
        </p:nvSpPr>
        <p:spPr>
          <a:xfrm>
            <a:off x="7900329" y="396385"/>
            <a:ext cx="438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667505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6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2880" y="444136"/>
            <a:ext cx="3654014" cy="7968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i="1" dirty="0">
                <a:solidFill>
                  <a:schemeClr val="tx1"/>
                </a:solidFill>
              </a:rPr>
              <a:t>C. 2. Chant.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70389"/>
            <a:ext cx="10766611" cy="22762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1878" y="2630910"/>
            <a:ext cx="2257109" cy="64633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/i:/ /i:/ /i:/</a:t>
            </a:r>
          </a:p>
        </p:txBody>
      </p:sp>
      <p:sp>
        <p:nvSpPr>
          <p:cNvPr id="6" name="Rectangle 5"/>
          <p:cNvSpPr/>
          <p:nvPr/>
        </p:nvSpPr>
        <p:spPr>
          <a:xfrm>
            <a:off x="6338756" y="2630910"/>
            <a:ext cx="2133600" cy="64633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sleeping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C1EC00-A5FC-B2F1-AFAC-FA56A894700D}"/>
              </a:ext>
            </a:extLst>
          </p:cNvPr>
          <p:cNvCxnSpPr>
            <a:cxnSpLocks/>
          </p:cNvCxnSpPr>
          <p:nvPr/>
        </p:nvCxnSpPr>
        <p:spPr>
          <a:xfrm>
            <a:off x="4452097" y="3408491"/>
            <a:ext cx="41859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C58258-AA91-0EA1-F258-F9CD7BD4854D}"/>
              </a:ext>
            </a:extLst>
          </p:cNvPr>
          <p:cNvCxnSpPr>
            <a:cxnSpLocks/>
          </p:cNvCxnSpPr>
          <p:nvPr/>
        </p:nvCxnSpPr>
        <p:spPr>
          <a:xfrm>
            <a:off x="6738281" y="3182034"/>
            <a:ext cx="31694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879261" y="736826"/>
            <a:ext cx="4248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earphone to practice the chant.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747" y="423453"/>
            <a:ext cx="1028700" cy="838200"/>
          </a:xfrm>
          <a:prstGeom prst="rect">
            <a:avLst/>
          </a:prstGeom>
        </p:spPr>
      </p:pic>
      <p:pic>
        <p:nvPicPr>
          <p:cNvPr id="3" name="CD2-TRACK 33">
            <a:hlinkClick r:id="" action="ppaction://media"/>
            <a:extLst>
              <a:ext uri="{FF2B5EF4-FFF2-40B4-BE49-F238E27FC236}">
                <a16:creationId xmlns:a16="http://schemas.microsoft.com/office/drawing/2014/main" id="{286499A1-A33E-EFB2-BB61-A5600C6D2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0918" y="677810"/>
            <a:ext cx="487363" cy="4873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6329B5-1E69-19BD-817D-F8F55EC49150}"/>
              </a:ext>
            </a:extLst>
          </p:cNvPr>
          <p:cNvSpPr/>
          <p:nvPr/>
        </p:nvSpPr>
        <p:spPr>
          <a:xfrm>
            <a:off x="5596246" y="418514"/>
            <a:ext cx="1283015" cy="10059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B34AB2-6973-330B-53BF-694488041B11}"/>
              </a:ext>
            </a:extLst>
          </p:cNvPr>
          <p:cNvSpPr/>
          <p:nvPr/>
        </p:nvSpPr>
        <p:spPr>
          <a:xfrm>
            <a:off x="8472356" y="3424081"/>
            <a:ext cx="2401831" cy="64633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/i:/  /i:/ /i:/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3BCC79-192D-5420-7E1A-E379ECB383B5}"/>
              </a:ext>
            </a:extLst>
          </p:cNvPr>
          <p:cNvSpPr/>
          <p:nvPr/>
        </p:nvSpPr>
        <p:spPr>
          <a:xfrm>
            <a:off x="4324262" y="2891573"/>
            <a:ext cx="1489932" cy="64633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eating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6AD40F-CBA9-0EBA-106B-82A276FD1BEA}"/>
              </a:ext>
            </a:extLst>
          </p:cNvPr>
          <p:cNvSpPr/>
          <p:nvPr/>
        </p:nvSpPr>
        <p:spPr>
          <a:xfrm>
            <a:off x="1572924" y="3541053"/>
            <a:ext cx="2257109" cy="64633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/i:/ /i:/ /i:/</a:t>
            </a:r>
          </a:p>
        </p:txBody>
      </p:sp>
    </p:spTree>
    <p:extLst>
      <p:ext uri="{BB962C8B-B14F-4D97-AF65-F5344CB8AC3E}">
        <p14:creationId xmlns:p14="http://schemas.microsoft.com/office/powerpoint/2010/main" val="24620539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 animBg="1"/>
      <p:bldP spid="16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31" y="361871"/>
            <a:ext cx="9045679" cy="60304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9667" y="3849334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582174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8343</TotalTime>
  <Words>552</Words>
  <Application>Microsoft Office PowerPoint</Application>
  <PresentationFormat>Widescreen</PresentationFormat>
  <Paragraphs>123</Paragraphs>
  <Slides>27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352</cp:revision>
  <dcterms:created xsi:type="dcterms:W3CDTF">2020-12-08T03:17:05Z</dcterms:created>
  <dcterms:modified xsi:type="dcterms:W3CDTF">2023-08-08T05:24:10Z</dcterms:modified>
</cp:coreProperties>
</file>