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0" r:id="rId2"/>
    <p:sldId id="304" r:id="rId3"/>
    <p:sldId id="302" r:id="rId4"/>
    <p:sldId id="292" r:id="rId5"/>
    <p:sldId id="406" r:id="rId6"/>
    <p:sldId id="407" r:id="rId7"/>
    <p:sldId id="432" r:id="rId8"/>
    <p:sldId id="392" r:id="rId9"/>
    <p:sldId id="430" r:id="rId10"/>
    <p:sldId id="408" r:id="rId11"/>
    <p:sldId id="409" r:id="rId12"/>
    <p:sldId id="334" r:id="rId13"/>
    <p:sldId id="369" r:id="rId14"/>
    <p:sldId id="306" r:id="rId15"/>
    <p:sldId id="355" r:id="rId16"/>
    <p:sldId id="397" r:id="rId17"/>
    <p:sldId id="410" r:id="rId18"/>
    <p:sldId id="411" r:id="rId19"/>
    <p:sldId id="426" r:id="rId20"/>
    <p:sldId id="413" r:id="rId21"/>
    <p:sldId id="414" r:id="rId22"/>
    <p:sldId id="415" r:id="rId23"/>
    <p:sldId id="416" r:id="rId24"/>
    <p:sldId id="336" r:id="rId25"/>
    <p:sldId id="337" r:id="rId26"/>
    <p:sldId id="412" r:id="rId27"/>
    <p:sldId id="422" r:id="rId28"/>
    <p:sldId id="423" r:id="rId29"/>
    <p:sldId id="420" r:id="rId30"/>
    <p:sldId id="421" r:id="rId31"/>
    <p:sldId id="424" r:id="rId32"/>
    <p:sldId id="417" r:id="rId33"/>
    <p:sldId id="315" r:id="rId34"/>
    <p:sldId id="425" r:id="rId35"/>
    <p:sldId id="331" r:id="rId36"/>
    <p:sldId id="295" r:id="rId37"/>
    <p:sldId id="329" r:id="rId38"/>
    <p:sldId id="34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600F4-BD70-28DE-DBA4-E1EC726E39C6}" v="10" dt="2023-03-28T14:40:17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1"/>
    <p:restoredTop sz="94949" autoAdjust="0"/>
  </p:normalViewPr>
  <p:slideViewPr>
    <p:cSldViewPr snapToGrid="0">
      <p:cViewPr varScale="1">
        <p:scale>
          <a:sx n="114" d="100"/>
          <a:sy n="114" d="100"/>
        </p:scale>
        <p:origin x="1488" y="168"/>
      </p:cViewPr>
      <p:guideLst>
        <p:guide orient="horz" pos="768"/>
        <p:guide pos="325"/>
        <p:guide pos="7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e85374a2152dfa522b1bb4a1ad5a352079a392e22138f3103e19beeb45754517::" providerId="AD" clId="Web-{411600F4-BD70-28DE-DBA4-E1EC726E39C6}"/>
    <pc:docChg chg="modSld">
      <pc:chgData name="Người dùng Khách" userId="S::urn:spo:anon#e85374a2152dfa522b1bb4a1ad5a352079a392e22138f3103e19beeb45754517::" providerId="AD" clId="Web-{411600F4-BD70-28DE-DBA4-E1EC726E39C6}" dt="2023-03-28T14:40:17.768" v="9"/>
      <pc:docMkLst>
        <pc:docMk/>
      </pc:docMkLst>
      <pc:sldChg chg="addAnim modAnim">
        <pc:chgData name="Người dùng Khách" userId="S::urn:spo:anon#e85374a2152dfa522b1bb4a1ad5a352079a392e22138f3103e19beeb45754517::" providerId="AD" clId="Web-{411600F4-BD70-28DE-DBA4-E1EC726E39C6}" dt="2023-03-28T14:40:17.768" v="9"/>
        <pc:sldMkLst>
          <pc:docMk/>
          <pc:sldMk cId="1837710409" sldId="4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2/14/25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72662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6: CLOTHES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21" Type="http://schemas.openxmlformats.org/officeDocument/2006/relationships/image" Target="../media/image22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8.png"/><Relationship Id="rId2" Type="http://schemas.microsoft.com/office/2007/relationships/media" Target="../media/media1.mp3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10" Type="http://schemas.openxmlformats.org/officeDocument/2006/relationships/audio" Target="../media/media5.mp3"/><Relationship Id="rId19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62" y="10160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51788" y="1735223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26525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458061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4196262" y="430711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socks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232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51788" y="1735223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26525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458061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4532718" y="187589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pants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952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" y="315599"/>
            <a:ext cx="9340202" cy="6226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66" y="398272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88" y="284480"/>
            <a:ext cx="9264909" cy="61366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36801" y="63505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skirt, </a:t>
            </a:r>
          </a:p>
          <a:p>
            <a:pPr algn="ctr"/>
            <a:r>
              <a:rPr lang="en-US" sz="3600" i="1" dirty="0"/>
              <a:t>jacket, </a:t>
            </a:r>
          </a:p>
          <a:p>
            <a:pPr algn="ctr"/>
            <a:r>
              <a:rPr lang="en-US" sz="3600" i="1" dirty="0"/>
              <a:t>jeans,</a:t>
            </a:r>
          </a:p>
          <a:p>
            <a:pPr algn="ctr"/>
            <a:r>
              <a:rPr lang="en-US" sz="3600" i="1" dirty="0"/>
              <a:t> boots,</a:t>
            </a:r>
          </a:p>
          <a:p>
            <a:pPr algn="ctr"/>
            <a:r>
              <a:rPr lang="en-US" sz="3600" i="1" dirty="0"/>
              <a:t> T-shirt.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ss 1"/>
          <p:cNvSpPr txBox="1"/>
          <p:nvPr/>
        </p:nvSpPr>
        <p:spPr>
          <a:xfrm>
            <a:off x="330157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skirt</a:t>
            </a:r>
          </a:p>
        </p:txBody>
      </p:sp>
      <p:sp>
        <p:nvSpPr>
          <p:cNvPr id="7" name="shirt 1"/>
          <p:cNvSpPr txBox="1"/>
          <p:nvPr/>
        </p:nvSpPr>
        <p:spPr>
          <a:xfrm>
            <a:off x="275942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jacket </a:t>
            </a:r>
          </a:p>
        </p:txBody>
      </p:sp>
      <p:sp>
        <p:nvSpPr>
          <p:cNvPr id="10" name="shorts 1"/>
          <p:cNvSpPr txBox="1"/>
          <p:nvPr/>
        </p:nvSpPr>
        <p:spPr>
          <a:xfrm>
            <a:off x="544857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jeans </a:t>
            </a:r>
          </a:p>
        </p:txBody>
      </p:sp>
      <p:sp>
        <p:nvSpPr>
          <p:cNvPr id="11" name="socks 1"/>
          <p:cNvSpPr txBox="1"/>
          <p:nvPr/>
        </p:nvSpPr>
        <p:spPr>
          <a:xfrm>
            <a:off x="7830015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boots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1429" y="132563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571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/skɜːrt/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váy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5084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/ˈdʒækɪt/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áo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khoác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8578" y="5070307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/dʒiːnz/	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jean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bò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1429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/buːts/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đôi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ủng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pants 1">
            <a:extLst>
              <a:ext uri="{FF2B5EF4-FFF2-40B4-BE49-F238E27FC236}">
                <a16:creationId xmlns:a16="http://schemas.microsoft.com/office/drawing/2014/main" id="{3859E74E-1FAD-027F-E729-F011F61277FA}"/>
              </a:ext>
            </a:extLst>
          </p:cNvPr>
          <p:cNvSpPr txBox="1"/>
          <p:nvPr/>
        </p:nvSpPr>
        <p:spPr>
          <a:xfrm>
            <a:off x="1022003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T-shirt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5CB456-9A10-17E4-2439-B28CC4DA62B7}"/>
              </a:ext>
            </a:extLst>
          </p:cNvPr>
          <p:cNvSpPr txBox="1"/>
          <p:nvPr/>
        </p:nvSpPr>
        <p:spPr>
          <a:xfrm>
            <a:off x="1021145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/ˈtiː ʃɜːrt/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thun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:a16="http://schemas.microsoft.com/office/drawing/2014/main" id="{D6CE9507-AA52-857F-6FF7-167D9539AF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78" end="1837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:a16="http://schemas.microsoft.com/office/drawing/2014/main" id="{C67874C8-6007-ECE2-0BE9-306ADBEB8D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1" end="1424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:a16="http://schemas.microsoft.com/office/drawing/2014/main" id="{41D0023C-F4B4-35FA-B4AD-F59A1746EA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64" end="990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:a16="http://schemas.microsoft.com/office/drawing/2014/main" id="{AC8A7D36-3E4E-D214-A6D9-BDA088637B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38" end="541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:a16="http://schemas.microsoft.com/office/drawing/2014/main" id="{A1503960-AE55-B0E6-7D8C-63E3B9ED5D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97" end="142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2429" y="488641"/>
            <a:ext cx="5487980" cy="607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8565" y="1847160"/>
            <a:ext cx="2714625" cy="2105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23294" y="1920367"/>
            <a:ext cx="2686050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59117" y="1984911"/>
            <a:ext cx="2809875" cy="2162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21517" y="1999363"/>
            <a:ext cx="2647950" cy="2162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29273" y="2057880"/>
            <a:ext cx="2514600" cy="2143125"/>
          </a:xfrm>
          <a:prstGeom prst="rect">
            <a:avLst/>
          </a:prstGeom>
        </p:spPr>
      </p:pic>
      <p:pic>
        <p:nvPicPr>
          <p:cNvPr id="5" name="skirt">
            <a:hlinkClick r:id="" action="ppaction://media"/>
            <a:extLst>
              <a:ext uri="{FF2B5EF4-FFF2-40B4-BE49-F238E27FC236}">
                <a16:creationId xmlns:a16="http://schemas.microsoft.com/office/drawing/2014/main" id="{E5F3EEF6-8EE8-72CB-F978-D493603CA3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71440" y="788372"/>
            <a:ext cx="487363" cy="487363"/>
          </a:xfrm>
          <a:prstGeom prst="rect">
            <a:avLst/>
          </a:prstGeom>
        </p:spPr>
      </p:pic>
      <p:pic>
        <p:nvPicPr>
          <p:cNvPr id="13" name="boots">
            <a:hlinkClick r:id="" action="ppaction://media"/>
            <a:extLst>
              <a:ext uri="{FF2B5EF4-FFF2-40B4-BE49-F238E27FC236}">
                <a16:creationId xmlns:a16="http://schemas.microsoft.com/office/drawing/2014/main" id="{6E5DA23F-840A-3319-73F7-CAAC308584F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41943" y="795593"/>
            <a:ext cx="487363" cy="487363"/>
          </a:xfrm>
          <a:prstGeom prst="rect">
            <a:avLst/>
          </a:prstGeom>
        </p:spPr>
      </p:pic>
      <p:pic>
        <p:nvPicPr>
          <p:cNvPr id="16" name="jacket">
            <a:hlinkClick r:id="" action="ppaction://media"/>
            <a:extLst>
              <a:ext uri="{FF2B5EF4-FFF2-40B4-BE49-F238E27FC236}">
                <a16:creationId xmlns:a16="http://schemas.microsoft.com/office/drawing/2014/main" id="{CC194841-9B59-5F26-8654-84D9A9C000C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59461" y="767459"/>
            <a:ext cx="487363" cy="487363"/>
          </a:xfrm>
          <a:prstGeom prst="rect">
            <a:avLst/>
          </a:prstGeom>
        </p:spPr>
      </p:pic>
      <p:pic>
        <p:nvPicPr>
          <p:cNvPr id="18" name="jeans">
            <a:hlinkClick r:id="" action="ppaction://media"/>
            <a:extLst>
              <a:ext uri="{FF2B5EF4-FFF2-40B4-BE49-F238E27FC236}">
                <a16:creationId xmlns:a16="http://schemas.microsoft.com/office/drawing/2014/main" id="{F5F96E1B-718B-2916-36DC-C260E3F1BD8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07661" y="717556"/>
            <a:ext cx="487363" cy="487363"/>
          </a:xfrm>
          <a:prstGeom prst="rect">
            <a:avLst/>
          </a:prstGeom>
        </p:spPr>
      </p:pic>
      <p:pic>
        <p:nvPicPr>
          <p:cNvPr id="23" name="T-shirt">
            <a:hlinkClick r:id="" action="ppaction://media"/>
            <a:extLst>
              <a:ext uri="{FF2B5EF4-FFF2-40B4-BE49-F238E27FC236}">
                <a16:creationId xmlns:a16="http://schemas.microsoft.com/office/drawing/2014/main" id="{EEC59BAD-10C8-6989-5BF2-9D31B3CB768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20961" y="726146"/>
            <a:ext cx="487363" cy="487363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1142C0D-2D18-60F1-C7E7-FD42265329D8}"/>
              </a:ext>
            </a:extLst>
          </p:cNvPr>
          <p:cNvCxnSpPr/>
          <p:nvPr/>
        </p:nvCxnSpPr>
        <p:spPr>
          <a:xfrm>
            <a:off x="6964570" y="6898228"/>
            <a:ext cx="4318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6694AC6-AA3B-AE17-BE83-FDD59C69E9B6}"/>
              </a:ext>
            </a:extLst>
          </p:cNvPr>
          <p:cNvSpPr/>
          <p:nvPr/>
        </p:nvSpPr>
        <p:spPr>
          <a:xfrm>
            <a:off x="7180470" y="571885"/>
            <a:ext cx="1077375" cy="753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0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72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56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60" y="1459655"/>
            <a:ext cx="4355761" cy="195909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94060" y="57101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Look and circle.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60" y="4152090"/>
            <a:ext cx="4943475" cy="2133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58609" y="5428035"/>
            <a:ext cx="1391212" cy="622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462" y="1459655"/>
            <a:ext cx="5038725" cy="219075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994685" y="2737818"/>
            <a:ext cx="1391212" cy="622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6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4060" y="57101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Look and circle.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60" y="1896082"/>
            <a:ext cx="5677863" cy="2509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923" y="1851220"/>
            <a:ext cx="5764383" cy="25198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344880" y="2528048"/>
            <a:ext cx="1472277" cy="720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77416" y="2528048"/>
            <a:ext cx="1472277" cy="720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166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996" y="4026496"/>
            <a:ext cx="2714625" cy="21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1" y="4045361"/>
            <a:ext cx="268605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836" y="3743375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965" y="2045818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3130" y="2671812"/>
            <a:ext cx="2514600" cy="21431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0432" y="1095708"/>
            <a:ext cx="1671832" cy="897097"/>
          </a:xfrm>
          <a:prstGeom prst="roundRect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531343" y="1202380"/>
            <a:ext cx="1390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yellow 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3333718" y="1121786"/>
            <a:ext cx="1381328" cy="9117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3407771" y="1249196"/>
            <a:ext cx="130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 </a:t>
            </a:r>
            <a:r>
              <a:rPr lang="en-US" sz="3600" dirty="0">
                <a:solidFill>
                  <a:schemeClr val="bg1"/>
                </a:solidFill>
                <a:sym typeface="Wingdings 2" panose="05020102010507070707" pitchFamily="18" charset="2"/>
              </a:rPr>
              <a:t>blue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50318" y="1121786"/>
            <a:ext cx="1413384" cy="89709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6337028" y="1309358"/>
            <a:ext cx="103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 red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9279554" y="1085651"/>
            <a:ext cx="1705220" cy="9102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9454652" y="1229744"/>
            <a:ext cx="153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orange</a:t>
            </a:r>
            <a:endParaRPr lang="en-US" sz="3600" dirty="0"/>
          </a:p>
        </p:txBody>
      </p:sp>
      <p:sp>
        <p:nvSpPr>
          <p:cNvPr id="17" name="Rectangle: Rounded Corners 32">
            <a:extLst>
              <a:ext uri="{FF2B5EF4-FFF2-40B4-BE49-F238E27FC236}">
                <a16:creationId xmlns:a16="http://schemas.microsoft.com/office/drawing/2014/main" id="{6486D318-B822-5ACA-FF34-32D293338E0B}"/>
              </a:ext>
            </a:extLst>
          </p:cNvPr>
          <p:cNvSpPr/>
          <p:nvPr/>
        </p:nvSpPr>
        <p:spPr>
          <a:xfrm>
            <a:off x="2798835" y="317739"/>
            <a:ext cx="7181743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</p:spTree>
    <p:extLst>
      <p:ext uri="{BB962C8B-B14F-4D97-AF65-F5344CB8AC3E}">
        <p14:creationId xmlns:p14="http://schemas.microsoft.com/office/powerpoint/2010/main" val="26329570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37265 -0.26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33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0.06706 0.04004 C 0.08099 0.04907 0.10196 0.05393 0.12396 0.05393 C 0.14896 0.05393 0.16901 0.04907 0.18295 0.04004 L 0.25 1.85185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0.1638 -0.286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-0.02546 L -0.57083 0.069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97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18359 -0.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4264B4-8130-EF69-1B9A-3ED8EB1F6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50" y="3781449"/>
            <a:ext cx="2714625" cy="2105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7CA033-8750-CC01-406A-44D2AF059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75" y="3814786"/>
            <a:ext cx="2686050" cy="2095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7614F8-626C-7108-BF3A-715164A79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053" y="2700361"/>
            <a:ext cx="2809875" cy="2162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2C123C-6FE3-E4C0-E71F-B7CC9E1ED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361" y="1962126"/>
            <a:ext cx="2647950" cy="2162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A2FA6-D033-97D6-42D6-39AFEDB0E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3647" y="3978989"/>
            <a:ext cx="2514600" cy="2143125"/>
          </a:xfrm>
          <a:prstGeom prst="rect">
            <a:avLst/>
          </a:prstGeom>
        </p:spPr>
      </p:pic>
      <p:sp>
        <p:nvSpPr>
          <p:cNvPr id="7" name="Rectangle: Rounded Corners 32">
            <a:extLst>
              <a:ext uri="{FF2B5EF4-FFF2-40B4-BE49-F238E27FC236}">
                <a16:creationId xmlns:a16="http://schemas.microsoft.com/office/drawing/2014/main" id="{0104B9C6-0FB5-0491-33F2-7A605D1181D0}"/>
              </a:ext>
            </a:extLst>
          </p:cNvPr>
          <p:cNvSpPr/>
          <p:nvPr/>
        </p:nvSpPr>
        <p:spPr>
          <a:xfrm>
            <a:off x="2798835" y="317739"/>
            <a:ext cx="7181743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A731AD9B-5CCE-849F-A408-3167C7793847}"/>
              </a:ext>
            </a:extLst>
          </p:cNvPr>
          <p:cNvSpPr/>
          <p:nvPr/>
        </p:nvSpPr>
        <p:spPr>
          <a:xfrm>
            <a:off x="929436" y="1256480"/>
            <a:ext cx="2341665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1. a</a:t>
            </a:r>
            <a:endParaRPr lang="en-US" b="1" dirty="0"/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85542052-9A4E-8233-34A9-50F15FBA4B19}"/>
              </a:ext>
            </a:extLst>
          </p:cNvPr>
          <p:cNvSpPr/>
          <p:nvPr/>
        </p:nvSpPr>
        <p:spPr>
          <a:xfrm>
            <a:off x="8825821" y="1212480"/>
            <a:ext cx="2647950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2. some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83033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1784 -0.2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62813 -0.10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8112 2.22222E-6 C -0.26224 2.22222E-6 -0.36211 0.01551 -0.36211 0.02824 L -0.36211 0.05648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12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54023 -0.11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8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6957" y="1524564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96957" y="254403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75181" y="4581330"/>
            <a:ext cx="3256378" cy="66247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96957" y="357610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495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2">
            <a:extLst>
              <a:ext uri="{FF2B5EF4-FFF2-40B4-BE49-F238E27FC236}">
                <a16:creationId xmlns:a16="http://schemas.microsoft.com/office/drawing/2014/main" id="{6486D318-B822-5ACA-FF34-32D293338E0B}"/>
              </a:ext>
            </a:extLst>
          </p:cNvPr>
          <p:cNvSpPr/>
          <p:nvPr/>
        </p:nvSpPr>
        <p:spPr>
          <a:xfrm>
            <a:off x="3557594" y="473382"/>
            <a:ext cx="3582509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Look and write.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6" y="1233488"/>
            <a:ext cx="2266950" cy="2343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6" y="4035763"/>
            <a:ext cx="217170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511" y="1366838"/>
            <a:ext cx="222885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126" y="4035763"/>
            <a:ext cx="2162175" cy="21431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684834" y="2471738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92246" y="2471738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492246" y="5187376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38756" y="5187376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68494" y="1848255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72870" y="1848255"/>
            <a:ext cx="995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skirt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5813" y="4561906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50189" y="4561906"/>
            <a:ext cx="1168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jeans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999962" y="1794781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023816" y="1790096"/>
            <a:ext cx="1391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jacket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104406" y="4561906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239494" y="4561906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boots</a:t>
            </a:r>
          </a:p>
        </p:txBody>
      </p:sp>
    </p:spTree>
    <p:extLst>
      <p:ext uri="{BB962C8B-B14F-4D97-AF65-F5344CB8AC3E}">
        <p14:creationId xmlns:p14="http://schemas.microsoft.com/office/powerpoint/2010/main" val="18044868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5476875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3" y="2068141"/>
            <a:ext cx="11500854" cy="332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55547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5476875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3" y="2068141"/>
            <a:ext cx="11500854" cy="3320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268" y="2436780"/>
            <a:ext cx="417726" cy="423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329" y="2315588"/>
            <a:ext cx="621546" cy="505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600" y="2394630"/>
            <a:ext cx="417726" cy="423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661" y="2273438"/>
            <a:ext cx="621546" cy="505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749" y="2273437"/>
            <a:ext cx="621546" cy="50543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754257" y="3073940"/>
            <a:ext cx="894944" cy="3550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932649" y="2584519"/>
            <a:ext cx="1108953" cy="569068"/>
          </a:xfrm>
          <a:prstGeom prst="wedgeRoundRectCallout">
            <a:avLst>
              <a:gd name="adj1" fmla="val 7237"/>
              <a:gd name="adj2" fmla="val 11720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skirt</a:t>
            </a:r>
          </a:p>
        </p:txBody>
      </p:sp>
    </p:spTree>
    <p:extLst>
      <p:ext uri="{BB962C8B-B14F-4D97-AF65-F5344CB8AC3E}">
        <p14:creationId xmlns:p14="http://schemas.microsoft.com/office/powerpoint/2010/main" val="3807842189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5476875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3" y="2068141"/>
            <a:ext cx="11500854" cy="3320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875" y="2423407"/>
            <a:ext cx="417726" cy="423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329" y="2315588"/>
            <a:ext cx="621546" cy="505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207" y="2372943"/>
            <a:ext cx="417726" cy="423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661" y="2273438"/>
            <a:ext cx="621546" cy="505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749" y="2273437"/>
            <a:ext cx="621546" cy="505433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7932649" y="2584519"/>
            <a:ext cx="1108953" cy="569068"/>
          </a:xfrm>
          <a:prstGeom prst="wedgeRoundRectCallout">
            <a:avLst>
              <a:gd name="adj1" fmla="val 7237"/>
              <a:gd name="adj2" fmla="val 11720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jeans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595" y="2484204"/>
            <a:ext cx="438400" cy="503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2927" y="2342868"/>
            <a:ext cx="438400" cy="5036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3295" y="2383137"/>
            <a:ext cx="417726" cy="4231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28051" y="3988341"/>
            <a:ext cx="77099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0587747" y="1503796"/>
            <a:ext cx="1108953" cy="569068"/>
          </a:xfrm>
          <a:prstGeom prst="wedgeRoundRectCallout">
            <a:avLst>
              <a:gd name="adj1" fmla="val 26788"/>
              <a:gd name="adj2" fmla="val 12879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Yes.</a:t>
            </a:r>
          </a:p>
        </p:txBody>
      </p:sp>
    </p:spTree>
    <p:extLst>
      <p:ext uri="{BB962C8B-B14F-4D97-AF65-F5344CB8AC3E}">
        <p14:creationId xmlns:p14="http://schemas.microsoft.com/office/powerpoint/2010/main" val="41492505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60" y="274320"/>
            <a:ext cx="9220200" cy="614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9694" y="37156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16" y="265574"/>
            <a:ext cx="9431168" cy="616518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58159" y="508000"/>
            <a:ext cx="5801361" cy="56083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</a:p>
          <a:p>
            <a:r>
              <a:rPr lang="en-US" sz="3200" i="1" dirty="0"/>
              <a:t>What are you wearing?</a:t>
            </a:r>
          </a:p>
          <a:p>
            <a:r>
              <a:rPr lang="en-US" sz="3200" i="1" dirty="0"/>
              <a:t> - I’m wearing blue jeans.</a:t>
            </a:r>
          </a:p>
          <a:p>
            <a:r>
              <a:rPr lang="en-US" sz="3200" i="1" dirty="0"/>
              <a:t>What are you wearing?</a:t>
            </a:r>
          </a:p>
          <a:p>
            <a:r>
              <a:rPr lang="en-US" sz="3200" i="1" dirty="0"/>
              <a:t> - I’m wearing a red jacket.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95288"/>
            <a:ext cx="6019800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13" y="2238071"/>
            <a:ext cx="1619250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0288" y="2946846"/>
            <a:ext cx="1685925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0264" y="1428852"/>
            <a:ext cx="4946311" cy="973336"/>
          </a:xfrm>
          <a:prstGeom prst="rect">
            <a:avLst/>
          </a:prstGeom>
        </p:spPr>
      </p:pic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B37DB73A-E0DE-D0B0-6B94-E1DE190ED34D}"/>
              </a:ext>
            </a:extLst>
          </p:cNvPr>
          <p:cNvSpPr/>
          <p:nvPr/>
        </p:nvSpPr>
        <p:spPr>
          <a:xfrm>
            <a:off x="1925063" y="1605044"/>
            <a:ext cx="4033713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9107" y="2235592"/>
            <a:ext cx="95250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2582" y="2564802"/>
            <a:ext cx="4607706" cy="775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1714" y="3592738"/>
            <a:ext cx="4810174" cy="1000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5393" y="4592863"/>
            <a:ext cx="4693343" cy="1036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2493" y="4687606"/>
            <a:ext cx="1085850" cy="866775"/>
          </a:xfrm>
          <a:prstGeom prst="rect">
            <a:avLst/>
          </a:prstGeom>
        </p:spPr>
      </p:pic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B72CE607-251A-0C61-2B74-34314CDAC206}"/>
              </a:ext>
            </a:extLst>
          </p:cNvPr>
          <p:cNvSpPr/>
          <p:nvPr/>
        </p:nvSpPr>
        <p:spPr>
          <a:xfrm>
            <a:off x="5759369" y="2707737"/>
            <a:ext cx="3890699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CB38F7FE-8DDE-BDD5-E5FD-CE6FB5A301F7}"/>
              </a:ext>
            </a:extLst>
          </p:cNvPr>
          <p:cNvSpPr/>
          <p:nvPr/>
        </p:nvSpPr>
        <p:spPr>
          <a:xfrm>
            <a:off x="6096000" y="4802882"/>
            <a:ext cx="4036022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id="{908EBE76-BD8F-9526-E52D-E7F9ED941845}"/>
              </a:ext>
            </a:extLst>
          </p:cNvPr>
          <p:cNvSpPr/>
          <p:nvPr/>
        </p:nvSpPr>
        <p:spPr>
          <a:xfrm>
            <a:off x="2101173" y="3823547"/>
            <a:ext cx="3994827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D3-TRACK 8">
            <a:hlinkClick r:id="" action="ppaction://media"/>
            <a:extLst>
              <a:ext uri="{FF2B5EF4-FFF2-40B4-BE49-F238E27FC236}">
                <a16:creationId xmlns:a16="http://schemas.microsoft.com/office/drawing/2014/main" id="{36F17F6D-D4CB-847E-888C-7EC343CE63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17512" y="859469"/>
            <a:ext cx="487363" cy="4873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125-D90A-F0EB-6C55-170D8A1FCFD7}"/>
              </a:ext>
            </a:extLst>
          </p:cNvPr>
          <p:cNvSpPr/>
          <p:nvPr/>
        </p:nvSpPr>
        <p:spPr>
          <a:xfrm>
            <a:off x="8572693" y="675099"/>
            <a:ext cx="1077375" cy="753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D13735-1266-10FD-384A-EFFBE927E554}"/>
              </a:ext>
            </a:extLst>
          </p:cNvPr>
          <p:cNvSpPr txBox="1"/>
          <p:nvPr/>
        </p:nvSpPr>
        <p:spPr>
          <a:xfrm>
            <a:off x="7274674" y="697482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5424266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160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3328"/>
            <a:ext cx="1972531" cy="1529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974" y="1920367"/>
            <a:ext cx="268605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940" y="1853692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148" y="1233488"/>
            <a:ext cx="3407495" cy="2782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4815" y="1999363"/>
            <a:ext cx="1827187" cy="155726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61391" y="1195840"/>
            <a:ext cx="3172924" cy="316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933872" y="5522757"/>
            <a:ext cx="4684240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red boots.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19512268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129" y="1400783"/>
            <a:ext cx="3635714" cy="2819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0319"/>
            <a:ext cx="2075274" cy="1619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267" y="2057881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383" y="1804695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1063" y="2057881"/>
            <a:ext cx="1942810" cy="16558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61391" y="1233488"/>
            <a:ext cx="3172924" cy="3126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709925" y="5522757"/>
            <a:ext cx="5204509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a yellow skirt.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19986806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025"/>
            <a:ext cx="2123927" cy="1646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159" y="1591099"/>
            <a:ext cx="268605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866" y="1222632"/>
            <a:ext cx="3594267" cy="2765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900" y="1524424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3776" y="1789148"/>
            <a:ext cx="1967427" cy="167678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26628" y="1233488"/>
            <a:ext cx="3172924" cy="316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096000" y="5573840"/>
            <a:ext cx="4541239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blue jeans.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4362734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what they are wearing.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skirt, jacket, jeans, boots, T-shirt.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- </a:t>
            </a:r>
            <a:r>
              <a:rPr lang="en-US" sz="3600" i="1" dirty="0">
                <a:solidFill>
                  <a:srgbClr val="0070C0"/>
                </a:solidFill>
              </a:rPr>
              <a:t>What are you wearing?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- I’m wearing blue jeans./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 I’m wearing a red jacket.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062" y="2127600"/>
            <a:ext cx="2714625" cy="21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0105"/>
            <a:ext cx="1888176" cy="1473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318" y="2070450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0606" y="2432270"/>
            <a:ext cx="1861394" cy="1519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5072" y="1233488"/>
            <a:ext cx="3621663" cy="308664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26628" y="1233488"/>
            <a:ext cx="3172924" cy="316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863830" y="5522757"/>
            <a:ext cx="5754282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a orange T-shirt.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25745769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8" y="2289530"/>
            <a:ext cx="2039929" cy="1581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129" y="1233488"/>
            <a:ext cx="4162953" cy="3247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704" y="2057880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632" y="1904136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4253" y="2057880"/>
            <a:ext cx="1889619" cy="161047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61391" y="1233488"/>
            <a:ext cx="3172924" cy="3126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505855" y="5522757"/>
            <a:ext cx="5408579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a blue jacket.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8856446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80" y="323445"/>
            <a:ext cx="6216785" cy="746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0827"/>
            <a:ext cx="12309915" cy="45786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13B545-6281-46CB-A252-99F69FDAC065}"/>
              </a:ext>
            </a:extLst>
          </p:cNvPr>
          <p:cNvSpPr txBox="1"/>
          <p:nvPr/>
        </p:nvSpPr>
        <p:spPr>
          <a:xfrm>
            <a:off x="8859520" y="3025170"/>
            <a:ext cx="119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jacket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A343ED-F525-48A9-A54D-E91109C67A57}"/>
              </a:ext>
            </a:extLst>
          </p:cNvPr>
          <p:cNvSpPr txBox="1"/>
          <p:nvPr/>
        </p:nvSpPr>
        <p:spPr>
          <a:xfrm>
            <a:off x="8713058" y="4099083"/>
            <a:ext cx="1345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T- shirt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48DCFE-9F19-4906-B166-78AD66522B71}"/>
              </a:ext>
            </a:extLst>
          </p:cNvPr>
          <p:cNvSpPr txBox="1"/>
          <p:nvPr/>
        </p:nvSpPr>
        <p:spPr>
          <a:xfrm>
            <a:off x="8113983" y="5085563"/>
            <a:ext cx="127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boots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197161-F474-412E-95D8-AB5A3B9C005A}"/>
              </a:ext>
            </a:extLst>
          </p:cNvPr>
          <p:cNvSpPr txBox="1"/>
          <p:nvPr/>
        </p:nvSpPr>
        <p:spPr>
          <a:xfrm>
            <a:off x="2197892" y="5095251"/>
            <a:ext cx="1940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you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5D09E1-03E9-4956-8741-FDAB7D5A12EC}"/>
              </a:ext>
            </a:extLst>
          </p:cNvPr>
          <p:cNvSpPr txBox="1"/>
          <p:nvPr/>
        </p:nvSpPr>
        <p:spPr>
          <a:xfrm>
            <a:off x="3265534" y="4068386"/>
            <a:ext cx="150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wearing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104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382" y="265022"/>
            <a:ext cx="1453390" cy="1127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206" y="1623331"/>
            <a:ext cx="1438092" cy="112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50" y="2933687"/>
            <a:ext cx="1504386" cy="115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130" y="4088401"/>
            <a:ext cx="1417693" cy="1157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587" y="5446709"/>
            <a:ext cx="1346298" cy="1147413"/>
          </a:xfrm>
          <a:prstGeom prst="rect">
            <a:avLst/>
          </a:prstGeom>
        </p:spPr>
      </p:pic>
      <p:sp>
        <p:nvSpPr>
          <p:cNvPr id="7" name="dress 1"/>
          <p:cNvSpPr txBox="1"/>
          <p:nvPr/>
        </p:nvSpPr>
        <p:spPr>
          <a:xfrm>
            <a:off x="8736530" y="547594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skirt</a:t>
            </a:r>
          </a:p>
        </p:txBody>
      </p:sp>
      <p:sp>
        <p:nvSpPr>
          <p:cNvPr id="8" name="shirt 1"/>
          <p:cNvSpPr txBox="1"/>
          <p:nvPr/>
        </p:nvSpPr>
        <p:spPr>
          <a:xfrm>
            <a:off x="8736530" y="293368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jacket </a:t>
            </a:r>
          </a:p>
        </p:txBody>
      </p:sp>
      <p:sp>
        <p:nvSpPr>
          <p:cNvPr id="9" name="shorts 1"/>
          <p:cNvSpPr txBox="1"/>
          <p:nvPr/>
        </p:nvSpPr>
        <p:spPr>
          <a:xfrm>
            <a:off x="8736530" y="433166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jeans </a:t>
            </a:r>
          </a:p>
        </p:txBody>
      </p:sp>
      <p:sp>
        <p:nvSpPr>
          <p:cNvPr id="10" name="socks 1"/>
          <p:cNvSpPr txBox="1"/>
          <p:nvPr/>
        </p:nvSpPr>
        <p:spPr>
          <a:xfrm>
            <a:off x="8736530" y="1752839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boots </a:t>
            </a:r>
          </a:p>
        </p:txBody>
      </p:sp>
      <p:sp>
        <p:nvSpPr>
          <p:cNvPr id="11" name="pants 1">
            <a:extLst>
              <a:ext uri="{FF2B5EF4-FFF2-40B4-BE49-F238E27FC236}">
                <a16:creationId xmlns:a16="http://schemas.microsoft.com/office/drawing/2014/main" id="{3859E74E-1FAD-027F-E729-F011F61277FA}"/>
              </a:ext>
            </a:extLst>
          </p:cNvPr>
          <p:cNvSpPr txBox="1"/>
          <p:nvPr/>
        </p:nvSpPr>
        <p:spPr>
          <a:xfrm>
            <a:off x="8736530" y="619198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T-shirt 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072171" y="908883"/>
            <a:ext cx="4363764" cy="48699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4076884" y="3686448"/>
            <a:ext cx="4568726" cy="1014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156461" y="2353797"/>
            <a:ext cx="4327663" cy="870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  <a:endCxn id="10" idx="1"/>
          </p:cNvCxnSpPr>
          <p:nvPr/>
        </p:nvCxnSpPr>
        <p:spPr>
          <a:xfrm flipV="1">
            <a:off x="4027109" y="2076005"/>
            <a:ext cx="4709421" cy="27606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4325283" y="1159497"/>
            <a:ext cx="4217041" cy="48609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7877F42-1457-4948-9C4C-081C085E050C}"/>
              </a:ext>
            </a:extLst>
          </p:cNvPr>
          <p:cNvSpPr/>
          <p:nvPr/>
        </p:nvSpPr>
        <p:spPr>
          <a:xfrm>
            <a:off x="5214858" y="393621"/>
            <a:ext cx="207838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/>
              <a:t>Draw lines.</a:t>
            </a:r>
          </a:p>
        </p:txBody>
      </p:sp>
    </p:spTree>
    <p:extLst>
      <p:ext uri="{BB962C8B-B14F-4D97-AF65-F5344CB8AC3E}">
        <p14:creationId xmlns:p14="http://schemas.microsoft.com/office/powerpoint/2010/main" val="28570213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960"/>
            <a:ext cx="9001760" cy="61375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dress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shirt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shorts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socks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pants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74452" y="1815293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 you want?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- I want a dress.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 you want?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- I want some shorts.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60).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86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41)</a:t>
            </a:r>
            <a:r>
              <a:rPr lang="en-US" sz="3600" b="1" i="1" dirty="0">
                <a:solidFill>
                  <a:srgbClr val="0070C0"/>
                </a:solidFill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045"/>
            <a:ext cx="9093200" cy="61999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CC1E393-4C99-F63D-31BF-28ABC972F7E1}"/>
              </a:ext>
            </a:extLst>
          </p:cNvPr>
          <p:cNvSpPr/>
          <p:nvPr/>
        </p:nvSpPr>
        <p:spPr>
          <a:xfrm>
            <a:off x="969610" y="1754159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d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AED477D-79FA-2C97-4045-4618AE1C1525}"/>
              </a:ext>
            </a:extLst>
          </p:cNvPr>
          <p:cNvSpPr/>
          <p:nvPr/>
        </p:nvSpPr>
        <p:spPr>
          <a:xfrm>
            <a:off x="1589315" y="17634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BA02D39-A849-CD76-B4E7-722DA668A871}"/>
              </a:ext>
            </a:extLst>
          </p:cNvPr>
          <p:cNvSpPr/>
          <p:nvPr/>
        </p:nvSpPr>
        <p:spPr>
          <a:xfrm>
            <a:off x="2217576" y="17634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94C7B36-4F8D-0D27-DCC9-2B9ABABD494A}"/>
              </a:ext>
            </a:extLst>
          </p:cNvPr>
          <p:cNvSpPr/>
          <p:nvPr/>
        </p:nvSpPr>
        <p:spPr>
          <a:xfrm>
            <a:off x="2845837" y="1751052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C19FC8C-F003-8A5B-E184-AE3873592FF5}"/>
              </a:ext>
            </a:extLst>
          </p:cNvPr>
          <p:cNvSpPr/>
          <p:nvPr/>
        </p:nvSpPr>
        <p:spPr>
          <a:xfrm>
            <a:off x="3483429" y="1747940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654BAB4-134A-7B02-80A3-C371459E7985}"/>
              </a:ext>
            </a:extLst>
          </p:cNvPr>
          <p:cNvCxnSpPr/>
          <p:nvPr/>
        </p:nvCxnSpPr>
        <p:spPr>
          <a:xfrm>
            <a:off x="8781920" y="2215510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A758BB9-29F9-6082-9DCE-52606437655D}"/>
              </a:ext>
            </a:extLst>
          </p:cNvPr>
          <p:cNvSpPr/>
          <p:nvPr/>
        </p:nvSpPr>
        <p:spPr>
          <a:xfrm>
            <a:off x="956000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14CA805-E6E5-39B9-FCFA-8E4A08764FDF}"/>
              </a:ext>
            </a:extLst>
          </p:cNvPr>
          <p:cNvSpPr/>
          <p:nvPr/>
        </p:nvSpPr>
        <p:spPr>
          <a:xfrm>
            <a:off x="1584261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p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B352B20-F247-BDD0-08CC-1FD572ACC183}"/>
              </a:ext>
            </a:extLst>
          </p:cNvPr>
          <p:cNvSpPr/>
          <p:nvPr/>
        </p:nvSpPr>
        <p:spPr>
          <a:xfrm>
            <a:off x="2184528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DC77C9E-D2BC-C21A-85EF-C780D78B8BFD}"/>
              </a:ext>
            </a:extLst>
          </p:cNvPr>
          <p:cNvSpPr/>
          <p:nvPr/>
        </p:nvSpPr>
        <p:spPr>
          <a:xfrm>
            <a:off x="2812789" y="2643685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F49E62E-BBCC-5883-261B-D70BC34DEA23}"/>
              </a:ext>
            </a:extLst>
          </p:cNvPr>
          <p:cNvSpPr/>
          <p:nvPr/>
        </p:nvSpPr>
        <p:spPr>
          <a:xfrm>
            <a:off x="3450381" y="2640573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6283745-A104-00BC-48DE-910B05DDBA46}"/>
              </a:ext>
            </a:extLst>
          </p:cNvPr>
          <p:cNvCxnSpPr/>
          <p:nvPr/>
        </p:nvCxnSpPr>
        <p:spPr>
          <a:xfrm>
            <a:off x="8811207" y="3128874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FD73AB5-DD77-BF08-6BFE-5782E20B36FA}"/>
              </a:ext>
            </a:extLst>
          </p:cNvPr>
          <p:cNvSpPr/>
          <p:nvPr/>
        </p:nvSpPr>
        <p:spPr>
          <a:xfrm>
            <a:off x="965331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7BF27D8-7FF1-DDDE-A7E5-AFEFEDFA7FE0}"/>
              </a:ext>
            </a:extLst>
          </p:cNvPr>
          <p:cNvSpPr/>
          <p:nvPr/>
        </p:nvSpPr>
        <p:spPr>
          <a:xfrm>
            <a:off x="1593592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A1711229-A3FA-67B9-D52E-CE3FE2627D4F}"/>
              </a:ext>
            </a:extLst>
          </p:cNvPr>
          <p:cNvSpPr/>
          <p:nvPr/>
        </p:nvSpPr>
        <p:spPr>
          <a:xfrm>
            <a:off x="2193859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DDD681A-30B6-585B-3125-DF8728CB0088}"/>
              </a:ext>
            </a:extLst>
          </p:cNvPr>
          <p:cNvSpPr/>
          <p:nvPr/>
        </p:nvSpPr>
        <p:spPr>
          <a:xfrm>
            <a:off x="2822120" y="3566795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D8106A0-E902-0247-16EE-FF08476F80F3}"/>
              </a:ext>
            </a:extLst>
          </p:cNvPr>
          <p:cNvSpPr/>
          <p:nvPr/>
        </p:nvSpPr>
        <p:spPr>
          <a:xfrm>
            <a:off x="3429580" y="3563683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2054B88-61B9-2734-CC9A-375EE9320435}"/>
              </a:ext>
            </a:extLst>
          </p:cNvPr>
          <p:cNvSpPr/>
          <p:nvPr/>
        </p:nvSpPr>
        <p:spPr>
          <a:xfrm>
            <a:off x="4010022" y="3566794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DC63117-CA5A-4E8A-F322-68980CD94AEC}"/>
              </a:ext>
            </a:extLst>
          </p:cNvPr>
          <p:cNvCxnSpPr/>
          <p:nvPr/>
        </p:nvCxnSpPr>
        <p:spPr>
          <a:xfrm>
            <a:off x="8758333" y="4051984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: Rounded Corners 59">
            <a:extLst>
              <a:ext uri="{FF2B5EF4-FFF2-40B4-BE49-F238E27FC236}">
                <a16:creationId xmlns:a16="http://schemas.microsoft.com/office/drawing/2014/main" id="{4FD73AB5-DD77-BF08-6BFE-5782E20B36FA}"/>
              </a:ext>
            </a:extLst>
          </p:cNvPr>
          <p:cNvSpPr/>
          <p:nvPr/>
        </p:nvSpPr>
        <p:spPr>
          <a:xfrm>
            <a:off x="1000164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c</a:t>
            </a:r>
          </a:p>
        </p:txBody>
      </p:sp>
      <p:sp>
        <p:nvSpPr>
          <p:cNvPr id="35" name="Rectangle: Rounded Corners 60">
            <a:extLst>
              <a:ext uri="{FF2B5EF4-FFF2-40B4-BE49-F238E27FC236}">
                <a16:creationId xmlns:a16="http://schemas.microsoft.com/office/drawing/2014/main" id="{37BF27D8-7FF1-DDDE-A7E5-AFEFEDFA7FE0}"/>
              </a:ext>
            </a:extLst>
          </p:cNvPr>
          <p:cNvSpPr/>
          <p:nvPr/>
        </p:nvSpPr>
        <p:spPr>
          <a:xfrm>
            <a:off x="1628425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46" name="Rectangle: Rounded Corners 61">
            <a:extLst>
              <a:ext uri="{FF2B5EF4-FFF2-40B4-BE49-F238E27FC236}">
                <a16:creationId xmlns:a16="http://schemas.microsoft.com/office/drawing/2014/main" id="{A1711229-A3FA-67B9-D52E-CE3FE2627D4F}"/>
              </a:ext>
            </a:extLst>
          </p:cNvPr>
          <p:cNvSpPr/>
          <p:nvPr/>
        </p:nvSpPr>
        <p:spPr>
          <a:xfrm>
            <a:off x="2228692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55" name="Rectangle: Rounded Corners 62">
            <a:extLst>
              <a:ext uri="{FF2B5EF4-FFF2-40B4-BE49-F238E27FC236}">
                <a16:creationId xmlns:a16="http://schemas.microsoft.com/office/drawing/2014/main" id="{5DDD681A-30B6-585B-3125-DF8728CB0088}"/>
              </a:ext>
            </a:extLst>
          </p:cNvPr>
          <p:cNvSpPr/>
          <p:nvPr/>
        </p:nvSpPr>
        <p:spPr>
          <a:xfrm>
            <a:off x="2856953" y="4516029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k</a:t>
            </a:r>
          </a:p>
        </p:txBody>
      </p:sp>
      <p:sp>
        <p:nvSpPr>
          <p:cNvPr id="57" name="Rectangle: Rounded Corners 63">
            <a:extLst>
              <a:ext uri="{FF2B5EF4-FFF2-40B4-BE49-F238E27FC236}">
                <a16:creationId xmlns:a16="http://schemas.microsoft.com/office/drawing/2014/main" id="{7D8106A0-E902-0247-16EE-FF08476F80F3}"/>
              </a:ext>
            </a:extLst>
          </p:cNvPr>
          <p:cNvSpPr/>
          <p:nvPr/>
        </p:nvSpPr>
        <p:spPr>
          <a:xfrm>
            <a:off x="3440651" y="4506694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DC63117-CA5A-4E8A-F322-68980CD94AEC}"/>
              </a:ext>
            </a:extLst>
          </p:cNvPr>
          <p:cNvCxnSpPr/>
          <p:nvPr/>
        </p:nvCxnSpPr>
        <p:spPr>
          <a:xfrm>
            <a:off x="8793166" y="5001218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Rectangle: Rounded Corners 59">
            <a:extLst>
              <a:ext uri="{FF2B5EF4-FFF2-40B4-BE49-F238E27FC236}">
                <a16:creationId xmlns:a16="http://schemas.microsoft.com/office/drawing/2014/main" id="{4FD73AB5-DD77-BF08-6BFE-5782E20B36FA}"/>
              </a:ext>
            </a:extLst>
          </p:cNvPr>
          <p:cNvSpPr/>
          <p:nvPr/>
        </p:nvSpPr>
        <p:spPr>
          <a:xfrm>
            <a:off x="1008871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p:sp>
        <p:nvSpPr>
          <p:cNvPr id="76" name="Rectangle: Rounded Corners 60">
            <a:extLst>
              <a:ext uri="{FF2B5EF4-FFF2-40B4-BE49-F238E27FC236}">
                <a16:creationId xmlns:a16="http://schemas.microsoft.com/office/drawing/2014/main" id="{37BF27D8-7FF1-DDDE-A7E5-AFEFEDFA7FE0}"/>
              </a:ext>
            </a:extLst>
          </p:cNvPr>
          <p:cNvSpPr/>
          <p:nvPr/>
        </p:nvSpPr>
        <p:spPr>
          <a:xfrm>
            <a:off x="1637132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77" name="Rectangle: Rounded Corners 61">
            <a:extLst>
              <a:ext uri="{FF2B5EF4-FFF2-40B4-BE49-F238E27FC236}">
                <a16:creationId xmlns:a16="http://schemas.microsoft.com/office/drawing/2014/main" id="{A1711229-A3FA-67B9-D52E-CE3FE2627D4F}"/>
              </a:ext>
            </a:extLst>
          </p:cNvPr>
          <p:cNvSpPr/>
          <p:nvPr/>
        </p:nvSpPr>
        <p:spPr>
          <a:xfrm>
            <a:off x="2237399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78" name="Rectangle: Rounded Corners 62">
            <a:extLst>
              <a:ext uri="{FF2B5EF4-FFF2-40B4-BE49-F238E27FC236}">
                <a16:creationId xmlns:a16="http://schemas.microsoft.com/office/drawing/2014/main" id="{5DDD681A-30B6-585B-3125-DF8728CB0088}"/>
              </a:ext>
            </a:extLst>
          </p:cNvPr>
          <p:cNvSpPr/>
          <p:nvPr/>
        </p:nvSpPr>
        <p:spPr>
          <a:xfrm>
            <a:off x="2865660" y="5399952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DC63117-CA5A-4E8A-F322-68980CD94AEC}"/>
              </a:ext>
            </a:extLst>
          </p:cNvPr>
          <p:cNvCxnSpPr/>
          <p:nvPr/>
        </p:nvCxnSpPr>
        <p:spPr>
          <a:xfrm>
            <a:off x="8801873" y="5885141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6951" y="587166"/>
            <a:ext cx="905254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600" b="1" i="1" dirty="0"/>
              <a:t>Rearrange the letters to get the correct words.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005077" y="14074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93249" y="1445301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dress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030477" y="23218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9493249" y="23945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pants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9005077" y="32743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9467849" y="33470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shorts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068577" y="42014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9531349" y="42741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socks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9093977" y="50904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9556749" y="51631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shirt</a:t>
            </a:r>
          </a:p>
        </p:txBody>
      </p:sp>
      <p:sp>
        <p:nvSpPr>
          <p:cNvPr id="93" name="Rectangle: Rounded Corners 63">
            <a:extLst>
              <a:ext uri="{FF2B5EF4-FFF2-40B4-BE49-F238E27FC236}">
                <a16:creationId xmlns:a16="http://schemas.microsoft.com/office/drawing/2014/main" id="{7D8106A0-E902-0247-16EE-FF08476F80F3}"/>
              </a:ext>
            </a:extLst>
          </p:cNvPr>
          <p:cNvSpPr/>
          <p:nvPr/>
        </p:nvSpPr>
        <p:spPr>
          <a:xfrm>
            <a:off x="3491451" y="5395694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889313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2" grpId="0" animBg="1"/>
      <p:bldP spid="79" grpId="0"/>
      <p:bldP spid="80" grpId="0" animBg="1"/>
      <p:bldP spid="81" grpId="0"/>
      <p:bldP spid="85" grpId="0" animBg="1"/>
      <p:bldP spid="90" grpId="0"/>
      <p:bldP spid="91" grpId="0" animBg="1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91812" y="1707398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314926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507736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6B53F2-239C-4CDA-B0B4-F8788268839F}"/>
              </a:ext>
            </a:extLst>
          </p:cNvPr>
          <p:cNvSpPr/>
          <p:nvPr/>
        </p:nvSpPr>
        <p:spPr>
          <a:xfrm>
            <a:off x="265719" y="610430"/>
            <a:ext cx="571342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i="1" dirty="0"/>
              <a:t>Look at the picture and read.</a:t>
            </a:r>
          </a:p>
        </p:txBody>
      </p:sp>
    </p:spTree>
    <p:extLst>
      <p:ext uri="{BB962C8B-B14F-4D97-AF65-F5344CB8AC3E}">
        <p14:creationId xmlns:p14="http://schemas.microsoft.com/office/powerpoint/2010/main" val="409646367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91812" y="1707398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314926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507736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DA26A9-BAB9-4555-99A9-9E3EE5E0B467}"/>
              </a:ext>
            </a:extLst>
          </p:cNvPr>
          <p:cNvSpPr/>
          <p:nvPr/>
        </p:nvSpPr>
        <p:spPr>
          <a:xfrm>
            <a:off x="4884931" y="398532"/>
            <a:ext cx="24221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8000" b="1" dirty="0">
                <a:solidFill>
                  <a:srgbClr val="0070C0"/>
                </a:solidFill>
              </a:rPr>
              <a:t>dress</a:t>
            </a:r>
          </a:p>
        </p:txBody>
      </p:sp>
    </p:spTree>
    <p:extLst>
      <p:ext uri="{BB962C8B-B14F-4D97-AF65-F5344CB8AC3E}">
        <p14:creationId xmlns:p14="http://schemas.microsoft.com/office/powerpoint/2010/main" val="228974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51788" y="1735223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26525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458061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4196262" y="430711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shirt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313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51788" y="1735223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26525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458061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4196262" y="430711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shorts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8126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7740</TotalTime>
  <Words>470</Words>
  <Application>Microsoft Macintosh PowerPoint</Application>
  <PresentationFormat>Widescreen</PresentationFormat>
  <Paragraphs>147</Paragraphs>
  <Slides>38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nlinhtrang12@gmail.com</cp:lastModifiedBy>
  <cp:revision>216</cp:revision>
  <dcterms:created xsi:type="dcterms:W3CDTF">2020-12-08T03:17:05Z</dcterms:created>
  <dcterms:modified xsi:type="dcterms:W3CDTF">2025-02-14T14:24:06Z</dcterms:modified>
</cp:coreProperties>
</file>