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6" r:id="rId3"/>
    <p:sldMasterId id="2147483708" r:id="rId4"/>
    <p:sldMasterId id="2147483684" r:id="rId5"/>
    <p:sldMasterId id="2147483660" r:id="rId6"/>
  </p:sldMasterIdLst>
  <p:notesMasterIdLst>
    <p:notesMasterId r:id="rId15"/>
  </p:notesMasterIdLst>
  <p:handoutMasterIdLst>
    <p:handoutMasterId r:id="rId16"/>
  </p:handoutMasterIdLst>
  <p:sldIdLst>
    <p:sldId id="286" r:id="rId7"/>
    <p:sldId id="271" r:id="rId8"/>
    <p:sldId id="272" r:id="rId9"/>
    <p:sldId id="275" r:id="rId10"/>
    <p:sldId id="276" r:id="rId11"/>
    <p:sldId id="279" r:id="rId12"/>
    <p:sldId id="282" r:id="rId13"/>
    <p:sldId id="283" r:id="rId14"/>
  </p:sldIdLst>
  <p:sldSz cx="18288000" cy="10287000"/>
  <p:notesSz cx="6858000" cy="9144000"/>
  <p:embeddedFontLs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UVF Barmbrack" panose="02000000000000000000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D032"/>
    <a:srgbClr val="EC4038"/>
    <a:srgbClr val="FCD4D2"/>
    <a:srgbClr val="233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988" autoAdjust="0"/>
  </p:normalViewPr>
  <p:slideViewPr>
    <p:cSldViewPr>
      <p:cViewPr varScale="1">
        <p:scale>
          <a:sx n="43" d="100"/>
          <a:sy n="43" d="100"/>
        </p:scale>
        <p:origin x="95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C3127-C273-4255-B8FA-AF296320B1BB}" type="datetimeFigureOut">
              <a:rPr lang="en-GB" smtClean="0"/>
              <a:t>30/01/2026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D4E87-4E0F-45E5-B6BD-8C717266C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807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28876-A4CC-4B97-8775-0AC32582019B}" type="datetimeFigureOut">
              <a:rPr lang="en-GB" smtClean="0"/>
              <a:t>30/01/2026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F15EC-23EB-46A4-837D-81E8EAD7A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71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F15EC-23EB-46A4-837D-81E8EAD7A82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386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9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7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7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7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1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6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6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6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3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1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2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1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2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svg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26" Type="http://schemas.openxmlformats.org/officeDocument/2006/relationships/image" Target="../media/image17.sv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svg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5.sv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svg"/><Relationship Id="rId23" Type="http://schemas.openxmlformats.org/officeDocument/2006/relationships/image" Target="../media/image10.png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26" Type="http://schemas.openxmlformats.org/officeDocument/2006/relationships/image" Target="../media/image19.sv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svg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5.sv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svg"/><Relationship Id="rId23" Type="http://schemas.openxmlformats.org/officeDocument/2006/relationships/image" Target="../media/image10.png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10.sv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5.svg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svg"/><Relationship Id="rId23" Type="http://schemas.openxmlformats.org/officeDocument/2006/relationships/image" Target="../media/image21.sv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8.sv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Relationship Id="rId22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5.svg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24.sv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svg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Relationship Id="rId22" Type="http://schemas.openxmlformats.org/officeDocument/2006/relationships/image" Target="../media/image10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8" name="Group 3"/>
          <p:cNvGrpSpPr/>
          <p:nvPr userDrawn="1"/>
        </p:nvGrpSpPr>
        <p:grpSpPr>
          <a:xfrm>
            <a:off x="-457200" y="7158914"/>
            <a:ext cx="20171249" cy="5806088"/>
            <a:chOff x="0" y="0"/>
            <a:chExt cx="26894999" cy="7741450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0" y="0"/>
                  </a:moveTo>
                  <a:lnTo>
                    <a:pt x="13474043" y="0"/>
                  </a:lnTo>
                  <a:lnTo>
                    <a:pt x="13474043" y="7741450"/>
                  </a:lnTo>
                  <a:lnTo>
                    <a:pt x="0" y="77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5"/>
            <p:cNvSpPr/>
            <p:nvPr/>
          </p:nvSpPr>
          <p:spPr>
            <a:xfrm flipH="1">
              <a:off x="13420956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13474043" y="0"/>
                  </a:moveTo>
                  <a:lnTo>
                    <a:pt x="0" y="0"/>
                  </a:lnTo>
                  <a:lnTo>
                    <a:pt x="0" y="7741450"/>
                  </a:lnTo>
                  <a:lnTo>
                    <a:pt x="13474043" y="7741450"/>
                  </a:lnTo>
                  <a:lnTo>
                    <a:pt x="13474043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3"/>
          <p:cNvSpPr/>
          <p:nvPr userDrawn="1"/>
        </p:nvSpPr>
        <p:spPr>
          <a:xfrm>
            <a:off x="11764069" y="2961860"/>
            <a:ext cx="8282001" cy="5506678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2" y="0"/>
                </a:lnTo>
                <a:lnTo>
                  <a:pt x="7333762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/>
          <p:cNvSpPr/>
          <p:nvPr userDrawn="1"/>
        </p:nvSpPr>
        <p:spPr>
          <a:xfrm flipH="1">
            <a:off x="-1758070" y="2938313"/>
            <a:ext cx="8463670" cy="561749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3"/>
                </a:lnTo>
                <a:lnTo>
                  <a:pt x="7333762" y="4281083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/>
          <p:cNvSpPr/>
          <p:nvPr userDrawn="1"/>
        </p:nvSpPr>
        <p:spPr>
          <a:xfrm rot="20064731">
            <a:off x="14773907" y="116475"/>
            <a:ext cx="4113583" cy="2648119"/>
          </a:xfrm>
          <a:custGeom>
            <a:avLst/>
            <a:gdLst/>
            <a:ahLst/>
            <a:cxnLst/>
            <a:rect l="l" t="t" r="r" b="b"/>
            <a:pathLst>
              <a:path w="4113583" h="2648119">
                <a:moveTo>
                  <a:pt x="0" y="0"/>
                </a:moveTo>
                <a:lnTo>
                  <a:pt x="4113583" y="0"/>
                </a:lnTo>
                <a:lnTo>
                  <a:pt x="4113583" y="2648119"/>
                </a:lnTo>
                <a:lnTo>
                  <a:pt x="0" y="264811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6246443" y="8679589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2" y="0"/>
                </a:lnTo>
                <a:lnTo>
                  <a:pt x="1024662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/>
          <p:cNvSpPr/>
          <p:nvPr userDrawn="1"/>
        </p:nvSpPr>
        <p:spPr>
          <a:xfrm>
            <a:off x="10107898" y="8679589"/>
            <a:ext cx="1632312" cy="1052841"/>
          </a:xfrm>
          <a:custGeom>
            <a:avLst/>
            <a:gdLst/>
            <a:ahLst/>
            <a:cxnLst/>
            <a:rect l="l" t="t" r="r" b="b"/>
            <a:pathLst>
              <a:path w="1632312" h="1052841">
                <a:moveTo>
                  <a:pt x="0" y="0"/>
                </a:moveTo>
                <a:lnTo>
                  <a:pt x="1632312" y="0"/>
                </a:lnTo>
                <a:lnTo>
                  <a:pt x="1632312" y="1052842"/>
                </a:lnTo>
                <a:lnTo>
                  <a:pt x="0" y="105284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4"/>
          <p:cNvSpPr/>
          <p:nvPr userDrawn="1"/>
        </p:nvSpPr>
        <p:spPr>
          <a:xfrm>
            <a:off x="5635554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/>
          <p:cNvSpPr/>
          <p:nvPr userDrawn="1"/>
        </p:nvSpPr>
        <p:spPr>
          <a:xfrm>
            <a:off x="629377" y="5529150"/>
            <a:ext cx="3858996" cy="3776992"/>
          </a:xfrm>
          <a:custGeom>
            <a:avLst/>
            <a:gdLst/>
            <a:ahLst/>
            <a:cxnLst/>
            <a:rect l="l" t="t" r="r" b="b"/>
            <a:pathLst>
              <a:path w="3858996" h="3776992">
                <a:moveTo>
                  <a:pt x="0" y="0"/>
                </a:moveTo>
                <a:lnTo>
                  <a:pt x="3858996" y="0"/>
                </a:lnTo>
                <a:lnTo>
                  <a:pt x="3858996" y="3776992"/>
                </a:lnTo>
                <a:lnTo>
                  <a:pt x="0" y="377699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0" name="Freeform 8"/>
          <p:cNvSpPr/>
          <p:nvPr userDrawn="1"/>
        </p:nvSpPr>
        <p:spPr>
          <a:xfrm>
            <a:off x="13348282" y="6717189"/>
            <a:ext cx="3063012" cy="2585207"/>
          </a:xfrm>
          <a:custGeom>
            <a:avLst/>
            <a:gdLst/>
            <a:ahLst/>
            <a:cxnLst/>
            <a:rect l="l" t="t" r="r" b="b"/>
            <a:pathLst>
              <a:path w="4291838" h="4114800">
                <a:moveTo>
                  <a:pt x="0" y="0"/>
                </a:moveTo>
                <a:lnTo>
                  <a:pt x="4291838" y="0"/>
                </a:lnTo>
                <a:lnTo>
                  <a:pt x="4291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6" name="Freeform 13"/>
          <p:cNvSpPr/>
          <p:nvPr userDrawn="1"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5"/>
          <p:cNvSpPr/>
          <p:nvPr userDrawn="1"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669315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8" name="Group 3"/>
          <p:cNvGrpSpPr/>
          <p:nvPr userDrawn="1"/>
        </p:nvGrpSpPr>
        <p:grpSpPr>
          <a:xfrm>
            <a:off x="-457200" y="7158914"/>
            <a:ext cx="20171249" cy="5806088"/>
            <a:chOff x="0" y="0"/>
            <a:chExt cx="26894999" cy="7741450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0" y="0"/>
                  </a:moveTo>
                  <a:lnTo>
                    <a:pt x="13474043" y="0"/>
                  </a:lnTo>
                  <a:lnTo>
                    <a:pt x="13474043" y="7741450"/>
                  </a:lnTo>
                  <a:lnTo>
                    <a:pt x="0" y="77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5"/>
            <p:cNvSpPr/>
            <p:nvPr/>
          </p:nvSpPr>
          <p:spPr>
            <a:xfrm flipH="1">
              <a:off x="13420956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13474043" y="0"/>
                  </a:moveTo>
                  <a:lnTo>
                    <a:pt x="0" y="0"/>
                  </a:lnTo>
                  <a:lnTo>
                    <a:pt x="0" y="7741450"/>
                  </a:lnTo>
                  <a:lnTo>
                    <a:pt x="13474043" y="7741450"/>
                  </a:lnTo>
                  <a:lnTo>
                    <a:pt x="13474043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3"/>
          <p:cNvSpPr/>
          <p:nvPr userDrawn="1"/>
        </p:nvSpPr>
        <p:spPr>
          <a:xfrm>
            <a:off x="11764069" y="2961860"/>
            <a:ext cx="8282001" cy="5506678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2" y="0"/>
                </a:lnTo>
                <a:lnTo>
                  <a:pt x="7333762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/>
          <p:cNvSpPr/>
          <p:nvPr userDrawn="1"/>
        </p:nvSpPr>
        <p:spPr>
          <a:xfrm flipH="1">
            <a:off x="-1758070" y="2938313"/>
            <a:ext cx="8463670" cy="561749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3"/>
                </a:lnTo>
                <a:lnTo>
                  <a:pt x="7333762" y="4281083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/>
          <p:cNvSpPr/>
          <p:nvPr userDrawn="1"/>
        </p:nvSpPr>
        <p:spPr>
          <a:xfrm rot="20064731">
            <a:off x="14773907" y="116475"/>
            <a:ext cx="4113583" cy="2648119"/>
          </a:xfrm>
          <a:custGeom>
            <a:avLst/>
            <a:gdLst/>
            <a:ahLst/>
            <a:cxnLst/>
            <a:rect l="l" t="t" r="r" b="b"/>
            <a:pathLst>
              <a:path w="4113583" h="2648119">
                <a:moveTo>
                  <a:pt x="0" y="0"/>
                </a:moveTo>
                <a:lnTo>
                  <a:pt x="4113583" y="0"/>
                </a:lnTo>
                <a:lnTo>
                  <a:pt x="4113583" y="2648119"/>
                </a:lnTo>
                <a:lnTo>
                  <a:pt x="0" y="264811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6246443" y="8679589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2" y="0"/>
                </a:lnTo>
                <a:lnTo>
                  <a:pt x="1024662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/>
          <p:cNvSpPr/>
          <p:nvPr userDrawn="1"/>
        </p:nvSpPr>
        <p:spPr>
          <a:xfrm>
            <a:off x="10107898" y="8679589"/>
            <a:ext cx="1632312" cy="1052841"/>
          </a:xfrm>
          <a:custGeom>
            <a:avLst/>
            <a:gdLst/>
            <a:ahLst/>
            <a:cxnLst/>
            <a:rect l="l" t="t" r="r" b="b"/>
            <a:pathLst>
              <a:path w="1632312" h="1052841">
                <a:moveTo>
                  <a:pt x="0" y="0"/>
                </a:moveTo>
                <a:lnTo>
                  <a:pt x="1632312" y="0"/>
                </a:lnTo>
                <a:lnTo>
                  <a:pt x="1632312" y="1052842"/>
                </a:lnTo>
                <a:lnTo>
                  <a:pt x="0" y="105284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4"/>
          <p:cNvSpPr/>
          <p:nvPr userDrawn="1"/>
        </p:nvSpPr>
        <p:spPr>
          <a:xfrm>
            <a:off x="5635554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3"/>
          <p:cNvSpPr/>
          <p:nvPr userDrawn="1"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5"/>
          <p:cNvSpPr/>
          <p:nvPr userDrawn="1"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6"/>
          <p:cNvSpPr/>
          <p:nvPr userDrawn="1"/>
        </p:nvSpPr>
        <p:spPr>
          <a:xfrm>
            <a:off x="750504" y="4891362"/>
            <a:ext cx="4553029" cy="4114800"/>
          </a:xfrm>
          <a:custGeom>
            <a:avLst/>
            <a:gdLst/>
            <a:ahLst/>
            <a:cxnLst/>
            <a:rect l="l" t="t" r="r" b="b"/>
            <a:pathLst>
              <a:path w="4553029" h="4114800">
                <a:moveTo>
                  <a:pt x="0" y="0"/>
                </a:moveTo>
                <a:lnTo>
                  <a:pt x="4553029" y="0"/>
                </a:lnTo>
                <a:lnTo>
                  <a:pt x="4553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9"/>
          <p:cNvSpPr/>
          <p:nvPr userDrawn="1"/>
        </p:nvSpPr>
        <p:spPr>
          <a:xfrm>
            <a:off x="4665931" y="3948737"/>
            <a:ext cx="3830526" cy="4876809"/>
          </a:xfrm>
          <a:custGeom>
            <a:avLst/>
            <a:gdLst/>
            <a:ahLst/>
            <a:cxnLst/>
            <a:rect l="l" t="t" r="r" b="b"/>
            <a:pathLst>
              <a:path w="3060382" h="4114800">
                <a:moveTo>
                  <a:pt x="0" y="0"/>
                </a:moveTo>
                <a:lnTo>
                  <a:pt x="3060383" y="0"/>
                </a:lnTo>
                <a:lnTo>
                  <a:pt x="3060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1669315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4871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8" name="Group 3"/>
          <p:cNvGrpSpPr/>
          <p:nvPr userDrawn="1"/>
        </p:nvGrpSpPr>
        <p:grpSpPr>
          <a:xfrm>
            <a:off x="-457200" y="7158914"/>
            <a:ext cx="20171249" cy="5806088"/>
            <a:chOff x="0" y="0"/>
            <a:chExt cx="26894999" cy="7741450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0" y="0"/>
                  </a:moveTo>
                  <a:lnTo>
                    <a:pt x="13474043" y="0"/>
                  </a:lnTo>
                  <a:lnTo>
                    <a:pt x="13474043" y="7741450"/>
                  </a:lnTo>
                  <a:lnTo>
                    <a:pt x="0" y="77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5"/>
            <p:cNvSpPr/>
            <p:nvPr/>
          </p:nvSpPr>
          <p:spPr>
            <a:xfrm flipH="1">
              <a:off x="13420956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13474043" y="0"/>
                  </a:moveTo>
                  <a:lnTo>
                    <a:pt x="0" y="0"/>
                  </a:lnTo>
                  <a:lnTo>
                    <a:pt x="0" y="7741450"/>
                  </a:lnTo>
                  <a:lnTo>
                    <a:pt x="13474043" y="7741450"/>
                  </a:lnTo>
                  <a:lnTo>
                    <a:pt x="13474043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3"/>
          <p:cNvSpPr/>
          <p:nvPr userDrawn="1"/>
        </p:nvSpPr>
        <p:spPr>
          <a:xfrm>
            <a:off x="11764069" y="2961860"/>
            <a:ext cx="8282001" cy="5506678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2" y="0"/>
                </a:lnTo>
                <a:lnTo>
                  <a:pt x="7333762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/>
          <p:cNvSpPr/>
          <p:nvPr userDrawn="1"/>
        </p:nvSpPr>
        <p:spPr>
          <a:xfrm flipH="1">
            <a:off x="-1758070" y="2938313"/>
            <a:ext cx="8463670" cy="561749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3"/>
                </a:lnTo>
                <a:lnTo>
                  <a:pt x="7333762" y="4281083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/>
          <p:cNvSpPr/>
          <p:nvPr userDrawn="1"/>
        </p:nvSpPr>
        <p:spPr>
          <a:xfrm rot="20064731">
            <a:off x="14773907" y="116475"/>
            <a:ext cx="4113583" cy="2648119"/>
          </a:xfrm>
          <a:custGeom>
            <a:avLst/>
            <a:gdLst/>
            <a:ahLst/>
            <a:cxnLst/>
            <a:rect l="l" t="t" r="r" b="b"/>
            <a:pathLst>
              <a:path w="4113583" h="2648119">
                <a:moveTo>
                  <a:pt x="0" y="0"/>
                </a:moveTo>
                <a:lnTo>
                  <a:pt x="4113583" y="0"/>
                </a:lnTo>
                <a:lnTo>
                  <a:pt x="4113583" y="2648119"/>
                </a:lnTo>
                <a:lnTo>
                  <a:pt x="0" y="264811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6246443" y="8679589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2" y="0"/>
                </a:lnTo>
                <a:lnTo>
                  <a:pt x="1024662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/>
          <p:cNvSpPr/>
          <p:nvPr userDrawn="1"/>
        </p:nvSpPr>
        <p:spPr>
          <a:xfrm>
            <a:off x="10107898" y="8679589"/>
            <a:ext cx="1632312" cy="1052841"/>
          </a:xfrm>
          <a:custGeom>
            <a:avLst/>
            <a:gdLst/>
            <a:ahLst/>
            <a:cxnLst/>
            <a:rect l="l" t="t" r="r" b="b"/>
            <a:pathLst>
              <a:path w="1632312" h="1052841">
                <a:moveTo>
                  <a:pt x="0" y="0"/>
                </a:moveTo>
                <a:lnTo>
                  <a:pt x="1632312" y="0"/>
                </a:lnTo>
                <a:lnTo>
                  <a:pt x="1632312" y="1052842"/>
                </a:lnTo>
                <a:lnTo>
                  <a:pt x="0" y="105284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5"/>
          <p:cNvSpPr/>
          <p:nvPr userDrawn="1"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"/>
          <p:cNvSpPr/>
          <p:nvPr userDrawn="1"/>
        </p:nvSpPr>
        <p:spPr>
          <a:xfrm>
            <a:off x="9331058" y="5759096"/>
            <a:ext cx="3965004" cy="3581400"/>
          </a:xfrm>
          <a:custGeom>
            <a:avLst/>
            <a:gdLst/>
            <a:ahLst/>
            <a:cxnLst/>
            <a:rect l="l" t="t" r="r" b="b"/>
            <a:pathLst>
              <a:path w="4553029" h="4114800">
                <a:moveTo>
                  <a:pt x="0" y="0"/>
                </a:moveTo>
                <a:lnTo>
                  <a:pt x="4553029" y="0"/>
                </a:lnTo>
                <a:lnTo>
                  <a:pt x="4553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 userDrawn="1"/>
        </p:nvSpPr>
        <p:spPr>
          <a:xfrm>
            <a:off x="2777044" y="5236699"/>
            <a:ext cx="5326602" cy="4114800"/>
          </a:xfrm>
          <a:custGeom>
            <a:avLst/>
            <a:gdLst/>
            <a:ahLst/>
            <a:cxnLst/>
            <a:rect l="l" t="t" r="r" b="b"/>
            <a:pathLst>
              <a:path w="5326602" h="4114800">
                <a:moveTo>
                  <a:pt x="0" y="0"/>
                </a:moveTo>
                <a:lnTo>
                  <a:pt x="5326602" y="0"/>
                </a:lnTo>
                <a:lnTo>
                  <a:pt x="532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3"/>
          <p:cNvSpPr/>
          <p:nvPr userDrawn="1"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4"/>
          <p:cNvSpPr/>
          <p:nvPr userDrawn="1"/>
        </p:nvSpPr>
        <p:spPr>
          <a:xfrm>
            <a:off x="5635554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1669315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3004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8" name="Group 3"/>
          <p:cNvGrpSpPr/>
          <p:nvPr userDrawn="1"/>
        </p:nvGrpSpPr>
        <p:grpSpPr>
          <a:xfrm>
            <a:off x="-457200" y="7158914"/>
            <a:ext cx="20171249" cy="5806088"/>
            <a:chOff x="0" y="0"/>
            <a:chExt cx="26894999" cy="7741450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0" y="0"/>
                  </a:moveTo>
                  <a:lnTo>
                    <a:pt x="13474043" y="0"/>
                  </a:lnTo>
                  <a:lnTo>
                    <a:pt x="13474043" y="7741450"/>
                  </a:lnTo>
                  <a:lnTo>
                    <a:pt x="0" y="77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5"/>
            <p:cNvSpPr/>
            <p:nvPr/>
          </p:nvSpPr>
          <p:spPr>
            <a:xfrm flipH="1">
              <a:off x="13420956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13474043" y="0"/>
                  </a:moveTo>
                  <a:lnTo>
                    <a:pt x="0" y="0"/>
                  </a:lnTo>
                  <a:lnTo>
                    <a:pt x="0" y="7741450"/>
                  </a:lnTo>
                  <a:lnTo>
                    <a:pt x="13474043" y="7741450"/>
                  </a:lnTo>
                  <a:lnTo>
                    <a:pt x="13474043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3"/>
          <p:cNvSpPr/>
          <p:nvPr userDrawn="1"/>
        </p:nvSpPr>
        <p:spPr>
          <a:xfrm>
            <a:off x="11764069" y="2961860"/>
            <a:ext cx="8282001" cy="5506678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2" y="0"/>
                </a:lnTo>
                <a:lnTo>
                  <a:pt x="7333762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/>
          <p:cNvSpPr/>
          <p:nvPr userDrawn="1"/>
        </p:nvSpPr>
        <p:spPr>
          <a:xfrm flipH="1">
            <a:off x="-1758070" y="2938313"/>
            <a:ext cx="8463670" cy="561749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3"/>
                </a:lnTo>
                <a:lnTo>
                  <a:pt x="7333762" y="4281083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6246443" y="8679589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2" y="0"/>
                </a:lnTo>
                <a:lnTo>
                  <a:pt x="1024662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/>
          <p:cNvSpPr/>
          <p:nvPr userDrawn="1"/>
        </p:nvSpPr>
        <p:spPr>
          <a:xfrm>
            <a:off x="10107898" y="8679589"/>
            <a:ext cx="1632312" cy="1052841"/>
          </a:xfrm>
          <a:custGeom>
            <a:avLst/>
            <a:gdLst/>
            <a:ahLst/>
            <a:cxnLst/>
            <a:rect l="l" t="t" r="r" b="b"/>
            <a:pathLst>
              <a:path w="1632312" h="1052841">
                <a:moveTo>
                  <a:pt x="0" y="0"/>
                </a:moveTo>
                <a:lnTo>
                  <a:pt x="1632312" y="0"/>
                </a:lnTo>
                <a:lnTo>
                  <a:pt x="1632312" y="1052842"/>
                </a:lnTo>
                <a:lnTo>
                  <a:pt x="0" y="10528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5"/>
          <p:cNvSpPr/>
          <p:nvPr userDrawn="1"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3"/>
          <p:cNvSpPr/>
          <p:nvPr userDrawn="1"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4"/>
          <p:cNvSpPr/>
          <p:nvPr userDrawn="1"/>
        </p:nvSpPr>
        <p:spPr>
          <a:xfrm>
            <a:off x="5635554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/>
          <p:cNvSpPr/>
          <p:nvPr userDrawn="1"/>
        </p:nvSpPr>
        <p:spPr>
          <a:xfrm>
            <a:off x="9253930" y="4640556"/>
            <a:ext cx="5219134" cy="4494119"/>
          </a:xfrm>
          <a:custGeom>
            <a:avLst/>
            <a:gdLst/>
            <a:ahLst/>
            <a:cxnLst/>
            <a:rect l="l" t="t" r="r" b="b"/>
            <a:pathLst>
              <a:path w="4833833" h="4114800">
                <a:moveTo>
                  <a:pt x="0" y="0"/>
                </a:moveTo>
                <a:lnTo>
                  <a:pt x="4833833" y="0"/>
                </a:lnTo>
                <a:lnTo>
                  <a:pt x="48338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/>
          <p:cNvSpPr/>
          <p:nvPr userDrawn="1"/>
        </p:nvSpPr>
        <p:spPr>
          <a:xfrm>
            <a:off x="13025906" y="4112434"/>
            <a:ext cx="4267141" cy="4744956"/>
          </a:xfrm>
          <a:custGeom>
            <a:avLst/>
            <a:gdLst/>
            <a:ahLst/>
            <a:cxnLst/>
            <a:rect l="l" t="t" r="r" b="b"/>
            <a:pathLst>
              <a:path w="5873877" h="8229600">
                <a:moveTo>
                  <a:pt x="0" y="0"/>
                </a:moveTo>
                <a:lnTo>
                  <a:pt x="5873877" y="0"/>
                </a:lnTo>
                <a:lnTo>
                  <a:pt x="58738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1669315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898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8" name="Group 3"/>
          <p:cNvGrpSpPr/>
          <p:nvPr userDrawn="1"/>
        </p:nvGrpSpPr>
        <p:grpSpPr>
          <a:xfrm>
            <a:off x="-457200" y="7158914"/>
            <a:ext cx="20171249" cy="5806088"/>
            <a:chOff x="0" y="0"/>
            <a:chExt cx="26894999" cy="7741450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0" y="0"/>
                  </a:moveTo>
                  <a:lnTo>
                    <a:pt x="13474043" y="0"/>
                  </a:lnTo>
                  <a:lnTo>
                    <a:pt x="13474043" y="7741450"/>
                  </a:lnTo>
                  <a:lnTo>
                    <a:pt x="0" y="77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5"/>
            <p:cNvSpPr/>
            <p:nvPr/>
          </p:nvSpPr>
          <p:spPr>
            <a:xfrm flipH="1">
              <a:off x="13420956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13474043" y="0"/>
                  </a:moveTo>
                  <a:lnTo>
                    <a:pt x="0" y="0"/>
                  </a:lnTo>
                  <a:lnTo>
                    <a:pt x="0" y="7741450"/>
                  </a:lnTo>
                  <a:lnTo>
                    <a:pt x="13474043" y="7741450"/>
                  </a:lnTo>
                  <a:lnTo>
                    <a:pt x="13474043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3"/>
          <p:cNvSpPr/>
          <p:nvPr userDrawn="1"/>
        </p:nvSpPr>
        <p:spPr>
          <a:xfrm>
            <a:off x="11764069" y="2961860"/>
            <a:ext cx="8282001" cy="5506678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2" y="0"/>
                </a:lnTo>
                <a:lnTo>
                  <a:pt x="7333762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/>
          <p:cNvSpPr/>
          <p:nvPr userDrawn="1"/>
        </p:nvSpPr>
        <p:spPr>
          <a:xfrm flipH="1">
            <a:off x="-1758070" y="2938313"/>
            <a:ext cx="8463670" cy="561749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3"/>
                </a:lnTo>
                <a:lnTo>
                  <a:pt x="7333762" y="4281083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/>
          <p:cNvSpPr/>
          <p:nvPr userDrawn="1"/>
        </p:nvSpPr>
        <p:spPr>
          <a:xfrm rot="20064731">
            <a:off x="14773907" y="116475"/>
            <a:ext cx="4113583" cy="2648119"/>
          </a:xfrm>
          <a:custGeom>
            <a:avLst/>
            <a:gdLst/>
            <a:ahLst/>
            <a:cxnLst/>
            <a:rect l="l" t="t" r="r" b="b"/>
            <a:pathLst>
              <a:path w="4113583" h="2648119">
                <a:moveTo>
                  <a:pt x="0" y="0"/>
                </a:moveTo>
                <a:lnTo>
                  <a:pt x="4113583" y="0"/>
                </a:lnTo>
                <a:lnTo>
                  <a:pt x="4113583" y="2648119"/>
                </a:lnTo>
                <a:lnTo>
                  <a:pt x="0" y="264811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6246443" y="8679589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2" y="0"/>
                </a:lnTo>
                <a:lnTo>
                  <a:pt x="1024662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/>
          <p:cNvSpPr/>
          <p:nvPr userDrawn="1"/>
        </p:nvSpPr>
        <p:spPr>
          <a:xfrm>
            <a:off x="10107898" y="8679589"/>
            <a:ext cx="1632312" cy="1052841"/>
          </a:xfrm>
          <a:custGeom>
            <a:avLst/>
            <a:gdLst/>
            <a:ahLst/>
            <a:cxnLst/>
            <a:rect l="l" t="t" r="r" b="b"/>
            <a:pathLst>
              <a:path w="1632312" h="1052841">
                <a:moveTo>
                  <a:pt x="0" y="0"/>
                </a:moveTo>
                <a:lnTo>
                  <a:pt x="1632312" y="0"/>
                </a:lnTo>
                <a:lnTo>
                  <a:pt x="1632312" y="1052842"/>
                </a:lnTo>
                <a:lnTo>
                  <a:pt x="0" y="105284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4"/>
          <p:cNvSpPr/>
          <p:nvPr userDrawn="1"/>
        </p:nvSpPr>
        <p:spPr>
          <a:xfrm>
            <a:off x="5635554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3"/>
          <p:cNvSpPr/>
          <p:nvPr userDrawn="1"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5"/>
          <p:cNvSpPr/>
          <p:nvPr userDrawn="1"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4"/>
          <p:cNvSpPr/>
          <p:nvPr userDrawn="1"/>
        </p:nvSpPr>
        <p:spPr>
          <a:xfrm>
            <a:off x="871556" y="4000500"/>
            <a:ext cx="5374887" cy="477269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669315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8058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6246443" y="8679589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2" y="0"/>
                </a:lnTo>
                <a:lnTo>
                  <a:pt x="1024662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/>
          <p:cNvSpPr/>
          <p:nvPr userDrawn="1"/>
        </p:nvSpPr>
        <p:spPr>
          <a:xfrm>
            <a:off x="10107898" y="8679589"/>
            <a:ext cx="1632312" cy="1052841"/>
          </a:xfrm>
          <a:custGeom>
            <a:avLst/>
            <a:gdLst/>
            <a:ahLst/>
            <a:cxnLst/>
            <a:rect l="l" t="t" r="r" b="b"/>
            <a:pathLst>
              <a:path w="1632312" h="1052841">
                <a:moveTo>
                  <a:pt x="0" y="0"/>
                </a:moveTo>
                <a:lnTo>
                  <a:pt x="1632312" y="0"/>
                </a:lnTo>
                <a:lnTo>
                  <a:pt x="1632312" y="1052842"/>
                </a:lnTo>
                <a:lnTo>
                  <a:pt x="0" y="10528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669315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228600" y="241981"/>
            <a:ext cx="17784000" cy="9792000"/>
          </a:xfrm>
          <a:prstGeom prst="rect">
            <a:avLst/>
          </a:prstGeom>
          <a:solidFill>
            <a:schemeClr val="bg1"/>
          </a:solidFill>
          <a:ln>
            <a:solidFill>
              <a:srgbClr val="B8D0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98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1.png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342900"/>
            <a:ext cx="19417443" cy="8163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342900"/>
            <a:ext cx="2670279" cy="1883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7297400" y="7534701"/>
            <a:ext cx="1275797" cy="1316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" y="-2005"/>
            <a:ext cx="1259305" cy="125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3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292809"/>
            <a:ext cx="17221200" cy="1736277"/>
            <a:chOff x="914400" y="435282"/>
            <a:chExt cx="17221200" cy="1736277"/>
          </a:xfrm>
        </p:grpSpPr>
        <p:sp>
          <p:nvSpPr>
            <p:cNvPr id="3" name="Oval 2"/>
            <p:cNvSpPr/>
            <p:nvPr/>
          </p:nvSpPr>
          <p:spPr>
            <a:xfrm>
              <a:off x="914400" y="770021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81200" y="435282"/>
              <a:ext cx="16154400" cy="173627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Nối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các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theo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thứ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tự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từ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bé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lớn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là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được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dưới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đây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.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Các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còn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thiếu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là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các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691104" y="3492728"/>
            <a:ext cx="6148096" cy="5174371"/>
            <a:chOff x="4572009" y="2029086"/>
            <a:chExt cx="8610591" cy="67055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8877300" y="2029086"/>
              <a:ext cx="1028700" cy="2581014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9906000" y="4610100"/>
              <a:ext cx="3276600" cy="0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0608660" y="4590391"/>
              <a:ext cx="2573931" cy="1593095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10608660" y="6183503"/>
              <a:ext cx="929456" cy="2551166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8964176" y="7191115"/>
              <a:ext cx="2573940" cy="1543554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216484" y="7147987"/>
              <a:ext cx="2747692" cy="1586682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216484" y="6183486"/>
              <a:ext cx="930358" cy="2551183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572009" y="4590391"/>
              <a:ext cx="2522575" cy="1593079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572009" y="4566973"/>
              <a:ext cx="3293422" cy="23418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865431" y="2029086"/>
              <a:ext cx="1011869" cy="2504614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ounded Rectangle 48"/>
          <p:cNvSpPr/>
          <p:nvPr/>
        </p:nvSpPr>
        <p:spPr>
          <a:xfrm>
            <a:off x="9284246" y="4950970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181600" y="2171700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994923" y="8773926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2383042" y="8639885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229156" y="4868106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923717" y="4336705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362798" y="4391758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178301" y="6375934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5253836" y="7600299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425465" y="6409214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1044739" y="3275509"/>
            <a:ext cx="6135355" cy="5677991"/>
            <a:chOff x="11044739" y="3275509"/>
            <a:chExt cx="6135355" cy="5677991"/>
          </a:xfrm>
        </p:grpSpPr>
        <p:sp>
          <p:nvSpPr>
            <p:cNvPr id="67" name="Freeform 9"/>
            <p:cNvSpPr/>
            <p:nvPr/>
          </p:nvSpPr>
          <p:spPr>
            <a:xfrm>
              <a:off x="11044739" y="3275509"/>
              <a:ext cx="6135355" cy="5642390"/>
            </a:xfrm>
            <a:custGeom>
              <a:avLst/>
              <a:gdLst/>
              <a:ahLst/>
              <a:cxnLst/>
              <a:rect l="l" t="t" r="r" b="b"/>
              <a:pathLst>
                <a:path w="1312444" h="599870">
                  <a:moveTo>
                    <a:pt x="37287" y="0"/>
                  </a:moveTo>
                  <a:lnTo>
                    <a:pt x="1275157" y="0"/>
                  </a:lnTo>
                  <a:cubicBezTo>
                    <a:pt x="1295750" y="0"/>
                    <a:pt x="1312444" y="16694"/>
                    <a:pt x="1312444" y="37287"/>
                  </a:cubicBezTo>
                  <a:lnTo>
                    <a:pt x="1312444" y="562584"/>
                  </a:lnTo>
                  <a:cubicBezTo>
                    <a:pt x="1312444" y="583176"/>
                    <a:pt x="1295750" y="599870"/>
                    <a:pt x="1275157" y="599870"/>
                  </a:cubicBezTo>
                  <a:lnTo>
                    <a:pt x="37287" y="599870"/>
                  </a:lnTo>
                  <a:cubicBezTo>
                    <a:pt x="16694" y="599870"/>
                    <a:pt x="0" y="583176"/>
                    <a:pt x="0" y="562584"/>
                  </a:cubicBezTo>
                  <a:lnTo>
                    <a:pt x="0" y="37287"/>
                  </a:lnTo>
                  <a:cubicBezTo>
                    <a:pt x="0" y="16694"/>
                    <a:pt x="16694" y="0"/>
                    <a:pt x="37287" y="0"/>
                  </a:cubicBezTo>
                  <a:close/>
                </a:path>
              </a:pathLst>
            </a:custGeom>
            <a:solidFill>
              <a:srgbClr val="F3C643"/>
            </a:solidFill>
          </p:spPr>
        </p:sp>
        <p:sp>
          <p:nvSpPr>
            <p:cNvPr id="68" name="Rectangle 67"/>
            <p:cNvSpPr/>
            <p:nvPr/>
          </p:nvSpPr>
          <p:spPr>
            <a:xfrm>
              <a:off x="11185572" y="3425827"/>
              <a:ext cx="581796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600" b="1" dirty="0" err="1">
                  <a:solidFill>
                    <a:srgbClr val="233906"/>
                  </a:solidFill>
                  <a:latin typeface="UTM Avo" panose="02040603050506020204" pitchFamily="18" charset="0"/>
                </a:rPr>
                <a:t>Hãy</a:t>
              </a:r>
              <a:r>
                <a:rPr lang="en-GB" sz="6600" b="1" dirty="0">
                  <a:solidFill>
                    <a:srgbClr val="233906"/>
                  </a:solidFill>
                  <a:latin typeface="UTM Avo" panose="02040603050506020204" pitchFamily="18" charset="0"/>
                </a:rPr>
                <a:t> </a:t>
              </a:r>
              <a:r>
                <a:rPr lang="en-GB" sz="6600" b="1" dirty="0" err="1">
                  <a:solidFill>
                    <a:srgbClr val="233906"/>
                  </a:solidFill>
                  <a:latin typeface="UTM Avo" panose="02040603050506020204" pitchFamily="18" charset="0"/>
                </a:rPr>
                <a:t>đếm</a:t>
              </a:r>
              <a:r>
                <a:rPr lang="en-GB" sz="6600" b="1" dirty="0">
                  <a:solidFill>
                    <a:srgbClr val="233906"/>
                  </a:solidFill>
                  <a:latin typeface="UTM Avo" panose="02040603050506020204" pitchFamily="18" charset="0"/>
                </a:rPr>
                <a:t> </a:t>
              </a:r>
              <a:r>
                <a:rPr lang="en-GB" sz="6600" b="1" dirty="0" err="1">
                  <a:solidFill>
                    <a:srgbClr val="233906"/>
                  </a:solidFill>
                  <a:latin typeface="UTM Avo" panose="02040603050506020204" pitchFamily="18" charset="0"/>
                </a:rPr>
                <a:t>các</a:t>
              </a:r>
              <a:r>
                <a:rPr lang="en-GB" sz="6600" b="1" dirty="0">
                  <a:solidFill>
                    <a:srgbClr val="233906"/>
                  </a:solidFill>
                  <a:latin typeface="UTM Avo" panose="02040603050506020204" pitchFamily="18" charset="0"/>
                </a:rPr>
                <a:t> </a:t>
              </a:r>
              <a:r>
                <a:rPr lang="en-GB" sz="6600" b="1" dirty="0" err="1">
                  <a:solidFill>
                    <a:srgbClr val="233906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6600" b="1" dirty="0">
                  <a:solidFill>
                    <a:srgbClr val="233906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GB" sz="6600" b="1" dirty="0" err="1">
                  <a:solidFill>
                    <a:srgbClr val="233906"/>
                  </a:solidFill>
                  <a:latin typeface="UTM Avo" panose="02040603050506020204" pitchFamily="18" charset="0"/>
                </a:rPr>
                <a:t>từ</a:t>
              </a:r>
              <a:r>
                <a:rPr lang="en-GB" sz="6600" b="1" dirty="0">
                  <a:solidFill>
                    <a:srgbClr val="233906"/>
                  </a:solidFill>
                  <a:latin typeface="UTM Avo" panose="02040603050506020204" pitchFamily="18" charset="0"/>
                </a:rPr>
                <a:t> 1 </a:t>
              </a:r>
              <a:r>
                <a:rPr lang="en-GB" sz="6600" b="1" dirty="0" err="1">
                  <a:solidFill>
                    <a:srgbClr val="233906"/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6600" b="1" dirty="0">
                  <a:solidFill>
                    <a:srgbClr val="233906"/>
                  </a:solidFill>
                  <a:latin typeface="UTM Avo" panose="02040603050506020204" pitchFamily="18" charset="0"/>
                </a:rPr>
                <a:t> 10.</a:t>
              </a:r>
              <a:endParaRPr lang="en-GB" sz="3200" b="1" dirty="0">
                <a:solidFill>
                  <a:srgbClr val="233906"/>
                </a:solidFill>
              </a:endParaRPr>
            </a:p>
          </p:txBody>
        </p:sp>
        <p:sp>
          <p:nvSpPr>
            <p:cNvPr id="69" name="Freeform 4"/>
            <p:cNvSpPr/>
            <p:nvPr/>
          </p:nvSpPr>
          <p:spPr>
            <a:xfrm>
              <a:off x="13176474" y="6553063"/>
              <a:ext cx="2007405" cy="2400437"/>
            </a:xfrm>
            <a:custGeom>
              <a:avLst/>
              <a:gdLst/>
              <a:ahLst/>
              <a:cxnLst/>
              <a:rect l="l" t="t" r="r" b="b"/>
              <a:pathLst>
                <a:path w="6174772" h="7200900">
                  <a:moveTo>
                    <a:pt x="0" y="0"/>
                  </a:moveTo>
                  <a:lnTo>
                    <a:pt x="6174772" y="0"/>
                  </a:lnTo>
                  <a:lnTo>
                    <a:pt x="6174772" y="7200900"/>
                  </a:lnTo>
                  <a:lnTo>
                    <a:pt x="0" y="7200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387" y="3246252"/>
            <a:ext cx="6968332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5715000" y="2705100"/>
            <a:ext cx="6148096" cy="5174371"/>
            <a:chOff x="4572009" y="2029086"/>
            <a:chExt cx="8610591" cy="67055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8877300" y="2029086"/>
              <a:ext cx="1028700" cy="2581014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9906000" y="4610100"/>
              <a:ext cx="3276600" cy="0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0608660" y="4590391"/>
              <a:ext cx="2573931" cy="1593095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10608660" y="6183503"/>
              <a:ext cx="929456" cy="2551166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8964176" y="7191115"/>
              <a:ext cx="2573940" cy="1543554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216484" y="7147987"/>
              <a:ext cx="2747692" cy="1586682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216484" y="6183486"/>
              <a:ext cx="930358" cy="2551183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572009" y="4590391"/>
              <a:ext cx="2522575" cy="1593079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572009" y="4566973"/>
              <a:ext cx="3293422" cy="23418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865431" y="2029086"/>
              <a:ext cx="1011869" cy="2504614"/>
            </a:xfrm>
            <a:prstGeom prst="line">
              <a:avLst/>
            </a:prstGeom>
            <a:ln w="79375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ounded Rectangle 48"/>
          <p:cNvSpPr/>
          <p:nvPr/>
        </p:nvSpPr>
        <p:spPr>
          <a:xfrm>
            <a:off x="12308142" y="4163342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205496" y="1384072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1018819" y="7986298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406938" y="7852257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253052" y="4080478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947613" y="3549077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386694" y="3604130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02197" y="5588306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277732" y="6812671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449361" y="5621586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205496" y="1384071"/>
            <a:ext cx="1066800" cy="1066800"/>
          </a:xfrm>
          <a:prstGeom prst="roundRect">
            <a:avLst/>
          </a:prstGeom>
          <a:solidFill>
            <a:srgbClr val="B8D032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308136" y="4163342"/>
            <a:ext cx="1066800" cy="1066800"/>
          </a:xfrm>
          <a:prstGeom prst="roundRect">
            <a:avLst/>
          </a:prstGeom>
          <a:solidFill>
            <a:srgbClr val="B8D032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1018819" y="7986298"/>
            <a:ext cx="1066800" cy="1066800"/>
          </a:xfrm>
          <a:prstGeom prst="roundRect">
            <a:avLst/>
          </a:prstGeom>
          <a:solidFill>
            <a:srgbClr val="B8D032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406938" y="7865434"/>
            <a:ext cx="1066800" cy="1066800"/>
          </a:xfrm>
          <a:prstGeom prst="roundRect">
            <a:avLst/>
          </a:prstGeom>
          <a:solidFill>
            <a:srgbClr val="B8D032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8626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27" grpId="0" animBg="1"/>
      <p:bldP spid="29" grpId="0" animBg="1"/>
      <p:bldP spid="30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9100" y="452913"/>
            <a:ext cx="158314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a)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Sắp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xếp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đó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theo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thứ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tự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lớn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8150" y="4541081"/>
            <a:ext cx="17558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b)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đó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,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19100" y="5459342"/>
            <a:ext cx="17558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c)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đó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những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vừa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lớn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hơn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5,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vừa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hơn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8: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401" y="1292436"/>
            <a:ext cx="2385223" cy="2885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371" y="1093474"/>
            <a:ext cx="2851794" cy="3256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290" y="1234331"/>
            <a:ext cx="2385223" cy="2885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5216" y="1044706"/>
            <a:ext cx="3251712" cy="35468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8078">
            <a:off x="9445055" y="3558291"/>
            <a:ext cx="2057907" cy="2349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2687" y="4584078"/>
            <a:ext cx="39805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lớn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nhất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: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287989" y="4501410"/>
            <a:ext cx="39693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 nhất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8110" y="3689095"/>
            <a:ext cx="1741935" cy="2106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6615" y="8056181"/>
            <a:ext cx="1752155" cy="2120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281" y="8097866"/>
            <a:ext cx="1741935" cy="21069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989354" y="8384680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7200" dirty="0"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24051" t="19282" r="23473" b="27970"/>
          <a:stretch/>
        </p:blipFill>
        <p:spPr>
          <a:xfrm>
            <a:off x="9287368" y="8126600"/>
            <a:ext cx="1676400" cy="17526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8562285" y="8384680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7200" dirty="0"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1135216" y="8384680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7200" dirty="0"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25768" y="7799909"/>
            <a:ext cx="2456901" cy="26946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8777" y="6142365"/>
            <a:ext cx="1752155" cy="21201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1187" y="5572122"/>
            <a:ext cx="3194581" cy="3322608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411457" y="6480946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endParaRPr lang="en-GB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082750" y="8541562"/>
            <a:ext cx="1066800" cy="1066800"/>
          </a:xfrm>
          <a:prstGeom prst="round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Vì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9051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4.81481E-6 L -0.29002 0.006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34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827E-6 L 0.1428 0.001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46914E-7 L -0.14783 -0.00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46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82716E-6 L 0.29088 0.010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/>
      <p:bldP spid="38" grpId="0"/>
      <p:bldP spid="5" grpId="0"/>
      <p:bldP spid="7" grpId="0"/>
      <p:bldP spid="21" grpId="0"/>
      <p:bldP spid="23" grpId="0"/>
      <p:bldP spid="24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2804" y="453776"/>
            <a:ext cx="17141032" cy="3668433"/>
            <a:chOff x="914400" y="404592"/>
            <a:chExt cx="17141032" cy="3668433"/>
          </a:xfrm>
        </p:grpSpPr>
        <p:sp>
          <p:nvSpPr>
            <p:cNvPr id="3" name="Oval 2"/>
            <p:cNvSpPr/>
            <p:nvPr/>
          </p:nvSpPr>
          <p:spPr>
            <a:xfrm>
              <a:off x="914400" y="770021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01032" y="404592"/>
              <a:ext cx="16154400" cy="366843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3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bạn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rùa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dạo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rùa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xanh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thứ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nhất,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rùa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vàng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thứ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hai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rùa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nâu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thứ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ba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.</a:t>
              </a:r>
            </a:p>
            <a:p>
              <a:pPr algn="just"/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Nếu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bạn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rùa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đỏ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vào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giữa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rùa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xanh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và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rùa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vàng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thì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khi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đó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rùa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nâu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thứ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mấy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3822" y="4068539"/>
            <a:ext cx="6038210" cy="5029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2900" y="4525738"/>
            <a:ext cx="10668000" cy="4126861"/>
            <a:chOff x="1011162" y="4533900"/>
            <a:chExt cx="7610343" cy="2457500"/>
          </a:xfrm>
        </p:grpSpPr>
        <p:sp>
          <p:nvSpPr>
            <p:cNvPr id="17" name="Freeform 2" descr="Upscale Image"/>
            <p:cNvSpPr/>
            <p:nvPr/>
          </p:nvSpPr>
          <p:spPr>
            <a:xfrm>
              <a:off x="1011162" y="4713738"/>
              <a:ext cx="7610343" cy="2277662"/>
            </a:xfrm>
            <a:custGeom>
              <a:avLst/>
              <a:gdLst/>
              <a:ahLst/>
              <a:cxnLst/>
              <a:rect l="l" t="t" r="r" b="b"/>
              <a:pathLst>
                <a:path w="8115300" h="3242739">
                  <a:moveTo>
                    <a:pt x="0" y="0"/>
                  </a:moveTo>
                  <a:lnTo>
                    <a:pt x="8115300" y="0"/>
                  </a:lnTo>
                  <a:lnTo>
                    <a:pt x="8115300" y="3242738"/>
                  </a:lnTo>
                  <a:lnTo>
                    <a:pt x="0" y="3242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2273" t="-30002" r="-4362" b="-12368"/>
              </a:stretch>
            </a:blipFill>
          </p:spPr>
        </p:sp>
        <p:sp>
          <p:nvSpPr>
            <p:cNvPr id="18" name="Freeform 3"/>
            <p:cNvSpPr/>
            <p:nvPr/>
          </p:nvSpPr>
          <p:spPr>
            <a:xfrm>
              <a:off x="1629442" y="4781496"/>
              <a:ext cx="1288304" cy="720609"/>
            </a:xfrm>
            <a:custGeom>
              <a:avLst/>
              <a:gdLst/>
              <a:ahLst/>
              <a:cxnLst/>
              <a:rect l="l" t="t" r="r" b="b"/>
              <a:pathLst>
                <a:path w="1288304" h="720609">
                  <a:moveTo>
                    <a:pt x="0" y="0"/>
                  </a:moveTo>
                  <a:lnTo>
                    <a:pt x="1288304" y="0"/>
                  </a:lnTo>
                  <a:lnTo>
                    <a:pt x="1288304" y="720608"/>
                  </a:lnTo>
                  <a:lnTo>
                    <a:pt x="0" y="720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1417" t="-104225" r="-468503" b="-245774"/>
              </a:stretch>
            </a:blipFill>
          </p:spPr>
        </p:sp>
        <p:sp>
          <p:nvSpPr>
            <p:cNvPr id="19" name="Freeform 5"/>
            <p:cNvSpPr/>
            <p:nvPr/>
          </p:nvSpPr>
          <p:spPr>
            <a:xfrm>
              <a:off x="2973538" y="4766271"/>
              <a:ext cx="1136142" cy="745982"/>
            </a:xfrm>
            <a:custGeom>
              <a:avLst/>
              <a:gdLst/>
              <a:ahLst/>
              <a:cxnLst/>
              <a:rect l="l" t="t" r="r" b="b"/>
              <a:pathLst>
                <a:path w="1136142" h="745982">
                  <a:moveTo>
                    <a:pt x="0" y="0"/>
                  </a:moveTo>
                  <a:lnTo>
                    <a:pt x="1136142" y="0"/>
                  </a:lnTo>
                  <a:lnTo>
                    <a:pt x="1136142" y="745983"/>
                  </a:lnTo>
                  <a:lnTo>
                    <a:pt x="0" y="745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87946" t="-98639" r="-426339" b="-236054"/>
              </a:stretch>
            </a:blipFill>
          </p:spPr>
        </p:sp>
        <p:sp>
          <p:nvSpPr>
            <p:cNvPr id="21" name="Freeform 7"/>
            <p:cNvSpPr/>
            <p:nvPr/>
          </p:nvSpPr>
          <p:spPr>
            <a:xfrm>
              <a:off x="6097929" y="5542702"/>
              <a:ext cx="1653492" cy="1055539"/>
            </a:xfrm>
            <a:custGeom>
              <a:avLst/>
              <a:gdLst/>
              <a:ahLst/>
              <a:cxnLst/>
              <a:rect l="l" t="t" r="r" b="b"/>
              <a:pathLst>
                <a:path w="1653492" h="1055539">
                  <a:moveTo>
                    <a:pt x="0" y="0"/>
                  </a:moveTo>
                  <a:lnTo>
                    <a:pt x="1653492" y="0"/>
                  </a:lnTo>
                  <a:lnTo>
                    <a:pt x="1653492" y="1055539"/>
                  </a:lnTo>
                  <a:lnTo>
                    <a:pt x="0" y="1055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18098" t="-143269" r="-72699" b="-63942"/>
              </a:stretch>
            </a:blipFill>
          </p:spPr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295" b="55114" l="33485" r="58939">
                          <a14:foregroundMark x1="36914" y1="30664" x2="38477" y2="32227"/>
                          <a14:backgroundMark x1="36914" y1="49023" x2="36914" y2="49023"/>
                          <a14:backgroundMark x1="48438" y1="50293" x2="48438" y2="50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03" t="19318" r="37879" b="40909"/>
            <a:stretch/>
          </p:blipFill>
          <p:spPr>
            <a:xfrm>
              <a:off x="4043477" y="4533900"/>
              <a:ext cx="1671291" cy="1218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5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301668"/>
            <a:ext cx="17441996" cy="2712509"/>
            <a:chOff x="832596" y="252484"/>
            <a:chExt cx="17441996" cy="2712509"/>
          </a:xfrm>
        </p:grpSpPr>
        <p:sp>
          <p:nvSpPr>
            <p:cNvPr id="3" name="Oval 2"/>
            <p:cNvSpPr/>
            <p:nvPr/>
          </p:nvSpPr>
          <p:spPr>
            <a:xfrm>
              <a:off x="832596" y="620723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880346" y="252484"/>
              <a:ext cx="16394246" cy="27125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3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bạn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thỏ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đang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chơi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thì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trời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mưa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các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bạn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chạy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vào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trong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cả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hai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chuồng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.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Hỏi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mỗi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chuồng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mấy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bạn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thỏ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Biết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rằng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thỏ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ở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chuồng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A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nhiều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hơn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thỏ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ở </a:t>
              </a:r>
              <a:r>
                <a:rPr lang="en-GB" sz="4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chuồng</a:t>
              </a:r>
              <a:r>
                <a:rPr lang="en-GB" sz="4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B.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24009" y="3052277"/>
            <a:ext cx="10706100" cy="6301273"/>
            <a:chOff x="1409700" y="3052276"/>
            <a:chExt cx="10706100" cy="6301273"/>
          </a:xfrm>
        </p:grpSpPr>
        <p:sp>
          <p:nvSpPr>
            <p:cNvPr id="14" name="Freeform 4" descr="Upscale Image"/>
            <p:cNvSpPr/>
            <p:nvPr/>
          </p:nvSpPr>
          <p:spPr>
            <a:xfrm>
              <a:off x="1409700" y="3052276"/>
              <a:ext cx="10706100" cy="6301273"/>
            </a:xfrm>
            <a:custGeom>
              <a:avLst/>
              <a:gdLst/>
              <a:ahLst/>
              <a:cxnLst/>
              <a:rect l="l" t="t" r="r" b="b"/>
              <a:pathLst>
                <a:path w="7673287" h="4114800">
                  <a:moveTo>
                    <a:pt x="0" y="0"/>
                  </a:moveTo>
                  <a:lnTo>
                    <a:pt x="7673287" y="0"/>
                  </a:lnTo>
                  <a:lnTo>
                    <a:pt x="767328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b="-3326"/>
              </a:stretch>
            </a:blipFill>
          </p:spPr>
        </p:sp>
        <p:sp>
          <p:nvSpPr>
            <p:cNvPr id="16" name="Freeform 8"/>
            <p:cNvSpPr/>
            <p:nvPr/>
          </p:nvSpPr>
          <p:spPr>
            <a:xfrm>
              <a:off x="7362197" y="4329746"/>
              <a:ext cx="1118148" cy="1745326"/>
            </a:xfrm>
            <a:custGeom>
              <a:avLst/>
              <a:gdLst/>
              <a:ahLst/>
              <a:cxnLst/>
              <a:rect l="l" t="t" r="r" b="b"/>
              <a:pathLst>
                <a:path w="801400" h="1103035">
                  <a:moveTo>
                    <a:pt x="0" y="0"/>
                  </a:moveTo>
                  <a:lnTo>
                    <a:pt x="801400" y="0"/>
                  </a:lnTo>
                  <a:lnTo>
                    <a:pt x="801400" y="1103035"/>
                  </a:lnTo>
                  <a:lnTo>
                    <a:pt x="0" y="110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43712" t="-71739" r="-313772" b="-201304"/>
              </a:stretch>
            </a:blipFill>
          </p:spPr>
        </p:sp>
        <p:sp>
          <p:nvSpPr>
            <p:cNvPr id="20" name="Freeform 9"/>
            <p:cNvSpPr/>
            <p:nvPr/>
          </p:nvSpPr>
          <p:spPr>
            <a:xfrm>
              <a:off x="9439375" y="4902779"/>
              <a:ext cx="1158321" cy="1677031"/>
            </a:xfrm>
            <a:custGeom>
              <a:avLst/>
              <a:gdLst/>
              <a:ahLst/>
              <a:cxnLst/>
              <a:rect l="l" t="t" r="r" b="b"/>
              <a:pathLst>
                <a:path w="830193" h="1059873">
                  <a:moveTo>
                    <a:pt x="0" y="0"/>
                  </a:moveTo>
                  <a:lnTo>
                    <a:pt x="830193" y="0"/>
                  </a:lnTo>
                  <a:lnTo>
                    <a:pt x="830193" y="1059873"/>
                  </a:lnTo>
                  <a:lnTo>
                    <a:pt x="0" y="1059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85549" t="-108597" r="-138728" b="-179638"/>
              </a:stretch>
            </a:blipFill>
          </p:spPr>
        </p:sp>
        <p:sp>
          <p:nvSpPr>
            <p:cNvPr id="23" name="Freeform 10"/>
            <p:cNvSpPr/>
            <p:nvPr/>
          </p:nvSpPr>
          <p:spPr>
            <a:xfrm>
              <a:off x="6553200" y="6372081"/>
              <a:ext cx="1185103" cy="1897093"/>
            </a:xfrm>
            <a:custGeom>
              <a:avLst/>
              <a:gdLst/>
              <a:ahLst/>
              <a:cxnLst/>
              <a:rect l="l" t="t" r="r" b="b"/>
              <a:pathLst>
                <a:path w="849388" h="1198951">
                  <a:moveTo>
                    <a:pt x="0" y="0"/>
                  </a:moveTo>
                  <a:lnTo>
                    <a:pt x="849388" y="0"/>
                  </a:lnTo>
                  <a:lnTo>
                    <a:pt x="849388" y="1198951"/>
                  </a:lnTo>
                  <a:lnTo>
                    <a:pt x="0" y="1198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49152" t="-178799" r="-354237" b="-64399"/>
              </a:stretch>
            </a:blip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64398" y="4329747"/>
            <a:ext cx="5992887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2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1219200" y="403968"/>
            <a:ext cx="15860846" cy="2425138"/>
          </a:xfrm>
          <a:custGeom>
            <a:avLst/>
            <a:gdLst/>
            <a:ahLst/>
            <a:cxnLst/>
            <a:rect l="l" t="t" r="r" b="b"/>
            <a:pathLst>
              <a:path w="1312444" h="599870">
                <a:moveTo>
                  <a:pt x="37287" y="0"/>
                </a:moveTo>
                <a:lnTo>
                  <a:pt x="1275157" y="0"/>
                </a:lnTo>
                <a:cubicBezTo>
                  <a:pt x="1295750" y="0"/>
                  <a:pt x="1312444" y="16694"/>
                  <a:pt x="1312444" y="37287"/>
                </a:cubicBezTo>
                <a:lnTo>
                  <a:pt x="1312444" y="562584"/>
                </a:lnTo>
                <a:cubicBezTo>
                  <a:pt x="1312444" y="583176"/>
                  <a:pt x="1295750" y="599870"/>
                  <a:pt x="1275157" y="599870"/>
                </a:cubicBezTo>
                <a:lnTo>
                  <a:pt x="37287" y="599870"/>
                </a:lnTo>
                <a:cubicBezTo>
                  <a:pt x="16694" y="599870"/>
                  <a:pt x="0" y="583176"/>
                  <a:pt x="0" y="562584"/>
                </a:cubicBezTo>
                <a:lnTo>
                  <a:pt x="0" y="37287"/>
                </a:lnTo>
                <a:cubicBezTo>
                  <a:pt x="0" y="16694"/>
                  <a:pt x="16694" y="0"/>
                  <a:pt x="37287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</p:sp>
      <p:sp>
        <p:nvSpPr>
          <p:cNvPr id="4" name="Rounded Rectangle 3"/>
          <p:cNvSpPr/>
          <p:nvPr/>
        </p:nvSpPr>
        <p:spPr>
          <a:xfrm>
            <a:off x="1505256" y="116597"/>
            <a:ext cx="15574790" cy="27125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3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thỏ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đang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chơi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thì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trời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mưa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chạy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cả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hai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chuồng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Hỏi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mỗi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chuồng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thỏ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?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Biết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rằng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thỏ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ở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chuồng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A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thỏ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ở </a:t>
            </a:r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chuồng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B.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52600" y="1181100"/>
            <a:ext cx="3733800" cy="0"/>
          </a:xfrm>
          <a:prstGeom prst="line">
            <a:avLst/>
          </a:prstGeom>
          <a:ln w="57150">
            <a:solidFill>
              <a:srgbClr val="EC4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70029" y="1790700"/>
            <a:ext cx="3733800" cy="0"/>
          </a:xfrm>
          <a:prstGeom prst="line">
            <a:avLst/>
          </a:prstGeom>
          <a:ln w="57150">
            <a:solidFill>
              <a:srgbClr val="EC4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48000" y="2400300"/>
            <a:ext cx="11811000" cy="0"/>
          </a:xfrm>
          <a:prstGeom prst="line">
            <a:avLst/>
          </a:prstGeom>
          <a:ln w="57150">
            <a:solidFill>
              <a:srgbClr val="EC4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85800" y="3646025"/>
            <a:ext cx="16394246" cy="27125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613179" y="3939164"/>
            <a:ext cx="12193254" cy="6374294"/>
            <a:chOff x="3810000" y="3912706"/>
            <a:chExt cx="12193254" cy="6374294"/>
          </a:xfrm>
        </p:grpSpPr>
        <p:grpSp>
          <p:nvGrpSpPr>
            <p:cNvPr id="24" name="Group 23"/>
            <p:cNvGrpSpPr/>
            <p:nvPr/>
          </p:nvGrpSpPr>
          <p:grpSpPr>
            <a:xfrm>
              <a:off x="3810000" y="3912706"/>
              <a:ext cx="7856237" cy="3609990"/>
              <a:chOff x="9323857" y="3638659"/>
              <a:chExt cx="7856237" cy="3609990"/>
            </a:xfrm>
          </p:grpSpPr>
          <p:sp>
            <p:nvSpPr>
              <p:cNvPr id="25" name="Freeform 9"/>
              <p:cNvSpPr/>
              <p:nvPr/>
            </p:nvSpPr>
            <p:spPr>
              <a:xfrm>
                <a:off x="9323857" y="3638659"/>
                <a:ext cx="7856237" cy="3609990"/>
              </a:xfrm>
              <a:prstGeom prst="wedgeRoundRectCallout">
                <a:avLst>
                  <a:gd name="adj1" fmla="val 67454"/>
                  <a:gd name="adj2" fmla="val 27754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chemeClr val="accent5"/>
                </a:solidFill>
              </a:ln>
            </p:spPr>
          </p:sp>
          <p:sp>
            <p:nvSpPr>
              <p:cNvPr id="27" name="Rectangle 26"/>
              <p:cNvSpPr/>
              <p:nvPr/>
            </p:nvSpPr>
            <p:spPr>
              <a:xfrm>
                <a:off x="10272577" y="3856600"/>
                <a:ext cx="5958796" cy="1736646"/>
              </a:xfrm>
              <a:prstGeom prst="wedgeRoundRectCallou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GB" sz="48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Hãy</a:t>
                </a:r>
                <a:r>
                  <a:rPr lang="en-GB" sz="48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8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hoàn</a:t>
                </a:r>
                <a:r>
                  <a:rPr lang="en-GB" sz="48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8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thành</a:t>
                </a:r>
                <a:r>
                  <a:rPr lang="en-GB" sz="48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8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GB" sz="48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8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GB" sz="48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GB" sz="48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GB" sz="48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:</a:t>
                </a:r>
              </a:p>
            </p:txBody>
          </p:sp>
        </p:grpSp>
        <p:sp>
          <p:nvSpPr>
            <p:cNvPr id="23" name="Freeform 4"/>
            <p:cNvSpPr/>
            <p:nvPr/>
          </p:nvSpPr>
          <p:spPr>
            <a:xfrm>
              <a:off x="12611099" y="6133963"/>
              <a:ext cx="3392155" cy="4153037"/>
            </a:xfrm>
            <a:custGeom>
              <a:avLst/>
              <a:gdLst/>
              <a:ahLst/>
              <a:cxnLst/>
              <a:rect l="l" t="t" r="r" b="b"/>
              <a:pathLst>
                <a:path w="6174772" h="7200900">
                  <a:moveTo>
                    <a:pt x="0" y="0"/>
                  </a:moveTo>
                  <a:lnTo>
                    <a:pt x="6174772" y="0"/>
                  </a:lnTo>
                  <a:lnTo>
                    <a:pt x="6174772" y="7200900"/>
                  </a:lnTo>
                  <a:lnTo>
                    <a:pt x="0" y="7200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0" name="Group 29"/>
            <p:cNvGrpSpPr/>
            <p:nvPr/>
          </p:nvGrpSpPr>
          <p:grpSpPr>
            <a:xfrm>
              <a:off x="5380285" y="5856185"/>
              <a:ext cx="4861189" cy="1351926"/>
              <a:chOff x="5380285" y="5856185"/>
              <a:chExt cx="4861189" cy="135192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5380285" y="5884672"/>
                <a:ext cx="1941557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/>
                <a:r>
                  <a:rPr lang="en-GB" sz="8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3 = 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098565" y="6010186"/>
                <a:ext cx="1066800" cy="106680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7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266704" y="5856185"/>
                <a:ext cx="80663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/>
                <a:r>
                  <a:rPr lang="en-GB" sz="8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9174674" y="5984504"/>
                <a:ext cx="1066800" cy="106680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7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sp>
        <p:nvSpPr>
          <p:cNvPr id="32" name="Rounded Rectangle 31"/>
          <p:cNvSpPr/>
          <p:nvPr/>
        </p:nvSpPr>
        <p:spPr>
          <a:xfrm>
            <a:off x="8901744" y="6036644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977853" y="6018233"/>
            <a:ext cx="1066800" cy="1066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4" name="Rectangle 26"/>
          <p:cNvSpPr/>
          <p:nvPr/>
        </p:nvSpPr>
        <p:spPr>
          <a:xfrm>
            <a:off x="6085857" y="3009900"/>
            <a:ext cx="5958796" cy="851297"/>
          </a:xfrm>
          <a:prstGeom prst="wedgeRoundRectCallou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Ta </a:t>
            </a:r>
            <a:r>
              <a:rPr lang="en-GB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: </a:t>
            </a:r>
            <a:r>
              <a:rPr lang="en-GB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3 = 2 + 1</a:t>
            </a:r>
          </a:p>
        </p:txBody>
      </p:sp>
      <p:sp>
        <p:nvSpPr>
          <p:cNvPr id="35" name="Rectangle 26"/>
          <p:cNvSpPr/>
          <p:nvPr/>
        </p:nvSpPr>
        <p:spPr>
          <a:xfrm>
            <a:off x="1022049" y="3751400"/>
            <a:ext cx="16057997" cy="1464231"/>
          </a:xfrm>
          <a:prstGeom prst="wedgeRoundRectCallou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Nhận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xét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: 2 &gt; 1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mà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chuồng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A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nhiều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thỏ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hơn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chuồng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B,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vậy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chuồng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A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2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thỏ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chuồng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B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1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thỏ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9" name="Freeform 4" descr="Upscale Image"/>
          <p:cNvSpPr/>
          <p:nvPr/>
        </p:nvSpPr>
        <p:spPr>
          <a:xfrm>
            <a:off x="4114800" y="5204006"/>
            <a:ext cx="9354616" cy="4663894"/>
          </a:xfrm>
          <a:custGeom>
            <a:avLst/>
            <a:gdLst/>
            <a:ahLst/>
            <a:cxnLst/>
            <a:rect l="l" t="t" r="r" b="b"/>
            <a:pathLst>
              <a:path w="7673287" h="4114800">
                <a:moveTo>
                  <a:pt x="0" y="0"/>
                </a:moveTo>
                <a:lnTo>
                  <a:pt x="7673287" y="0"/>
                </a:lnTo>
                <a:lnTo>
                  <a:pt x="7673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b="-3326"/>
            </a:stretch>
          </a:blipFill>
        </p:spPr>
      </p:sp>
      <p:sp>
        <p:nvSpPr>
          <p:cNvPr id="40" name="Freeform 8"/>
          <p:cNvSpPr/>
          <p:nvPr/>
        </p:nvSpPr>
        <p:spPr>
          <a:xfrm>
            <a:off x="9315884" y="6149527"/>
            <a:ext cx="976999" cy="1291805"/>
          </a:xfrm>
          <a:custGeom>
            <a:avLst/>
            <a:gdLst/>
            <a:ahLst/>
            <a:cxnLst/>
            <a:rect l="l" t="t" r="r" b="b"/>
            <a:pathLst>
              <a:path w="801400" h="1103035">
                <a:moveTo>
                  <a:pt x="0" y="0"/>
                </a:moveTo>
                <a:lnTo>
                  <a:pt x="801400" y="0"/>
                </a:lnTo>
                <a:lnTo>
                  <a:pt x="801400" y="1103035"/>
                </a:lnTo>
                <a:lnTo>
                  <a:pt x="0" y="11030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43712" t="-71739" r="-313772" b="-201304"/>
            </a:stretch>
          </a:blipFill>
        </p:spPr>
      </p:sp>
      <p:sp>
        <p:nvSpPr>
          <p:cNvPr id="41" name="Freeform 9"/>
          <p:cNvSpPr/>
          <p:nvPr/>
        </p:nvSpPr>
        <p:spPr>
          <a:xfrm>
            <a:off x="11130849" y="6573658"/>
            <a:ext cx="1012100" cy="1241256"/>
          </a:xfrm>
          <a:custGeom>
            <a:avLst/>
            <a:gdLst/>
            <a:ahLst/>
            <a:cxnLst/>
            <a:rect l="l" t="t" r="r" b="b"/>
            <a:pathLst>
              <a:path w="830193" h="1059873">
                <a:moveTo>
                  <a:pt x="0" y="0"/>
                </a:moveTo>
                <a:lnTo>
                  <a:pt x="830193" y="0"/>
                </a:lnTo>
                <a:lnTo>
                  <a:pt x="830193" y="1059873"/>
                </a:lnTo>
                <a:lnTo>
                  <a:pt x="0" y="105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85549" t="-108597" r="-138728" b="-179638"/>
            </a:stretch>
          </a:blipFill>
        </p:spPr>
      </p:sp>
      <p:sp>
        <p:nvSpPr>
          <p:cNvPr id="42" name="Freeform 10"/>
          <p:cNvSpPr/>
          <p:nvPr/>
        </p:nvSpPr>
        <p:spPr>
          <a:xfrm>
            <a:off x="8609011" y="7661163"/>
            <a:ext cx="1035502" cy="1404135"/>
          </a:xfrm>
          <a:custGeom>
            <a:avLst/>
            <a:gdLst/>
            <a:ahLst/>
            <a:cxnLst/>
            <a:rect l="l" t="t" r="r" b="b"/>
            <a:pathLst>
              <a:path w="849388" h="1198951">
                <a:moveTo>
                  <a:pt x="0" y="0"/>
                </a:moveTo>
                <a:lnTo>
                  <a:pt x="849388" y="0"/>
                </a:lnTo>
                <a:lnTo>
                  <a:pt x="849388" y="1198951"/>
                </a:lnTo>
                <a:lnTo>
                  <a:pt x="0" y="11989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49152" t="-178799" r="-354237" b="-64399"/>
            </a:stretch>
          </a:blipFill>
        </p:spPr>
      </p:sp>
    </p:spTree>
    <p:extLst>
      <p:ext uri="{BB962C8B-B14F-4D97-AF65-F5344CB8AC3E}">
        <p14:creationId xmlns:p14="http://schemas.microsoft.com/office/powerpoint/2010/main" val="193629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24679 -0.0424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-213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71605E-6 L -0.30347 -0.0703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74" y="-35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-0.18238 -0.0388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3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 animBg="1"/>
      <p:bldP spid="32" grpId="1" animBg="1"/>
      <p:bldP spid="33" grpId="0" animBg="1"/>
      <p:bldP spid="33" grpId="1" animBg="1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0"/>
            <a:ext cx="1815546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302</Words>
  <Application>Microsoft Office PowerPoint</Application>
  <PresentationFormat>Custom</PresentationFormat>
  <Paragraphs>54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SVN-Newton</vt:lpstr>
      <vt:lpstr>Arial</vt:lpstr>
      <vt:lpstr>UTM Avo</vt:lpstr>
      <vt:lpstr>UVF Barmbrack</vt:lpstr>
      <vt:lpstr>Calibri</vt:lpstr>
      <vt:lpstr>Times New Roman</vt:lpstr>
      <vt:lpstr>Office Theme</vt:lpstr>
      <vt:lpstr>2_Office Theme</vt:lpstr>
      <vt:lpstr>4_Office Theme</vt:lpstr>
      <vt:lpstr>5_Office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B17_Ontapcacsotrongphamvi10_T2_MNT</dc:title>
  <dc:creator>admin</dc:creator>
  <cp:lastModifiedBy>admin</cp:lastModifiedBy>
  <cp:revision>40</cp:revision>
  <dcterms:created xsi:type="dcterms:W3CDTF">2006-08-16T00:00:00Z</dcterms:created>
  <dcterms:modified xsi:type="dcterms:W3CDTF">2026-01-30T16:02:20Z</dcterms:modified>
  <dc:identifier>DAG4Q2hzyGk</dc:identifier>
</cp:coreProperties>
</file>