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7" r:id="rId3"/>
    <p:sldMasterId id="2147483693" r:id="rId4"/>
    <p:sldMasterId id="2147483705" r:id="rId5"/>
  </p:sldMasterIdLst>
  <p:notesMasterIdLst>
    <p:notesMasterId r:id="rId15"/>
  </p:notesMasterIdLst>
  <p:sldIdLst>
    <p:sldId id="257" r:id="rId6"/>
    <p:sldId id="350" r:id="rId7"/>
    <p:sldId id="2007577141" r:id="rId8"/>
    <p:sldId id="295" r:id="rId9"/>
    <p:sldId id="2007577139" r:id="rId10"/>
    <p:sldId id="2007577142" r:id="rId11"/>
    <p:sldId id="2007577144" r:id="rId12"/>
    <p:sldId id="2007577146" r:id="rId13"/>
    <p:sldId id="200757715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36"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1/18/2026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1/18/2026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2026/1/18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2026/1/18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mp3"/><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6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mẫu</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574" y="356552"/>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Luyện</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từ</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khó</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88315" y="913089"/>
            <a:ext cx="11250633" cy="5869620"/>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nước nổi</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gọi là mùa nước lũ vì nước lên hiền hoà. Nước mỗi ngày một dâng lên. Mưa dầm dề, mưa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 mướ</a:t>
            </a:r>
            <a:r>
              <a:rPr kumimoji="0" lang="vi-VN" sz="2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Rằm tháng Bảy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 sa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ở quanh mình, nước lại trong dần. Ngồi trong nhà, ta thấy cả những đàn cá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ròng ròng</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từng đàn, từng đàn theo cá mẹ xuôi theo dòng nước, vào tận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sâu</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lắt lẻo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895" y="983881"/>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0895" y="2375610"/>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895" y="382337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188315" y="5200110"/>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5" name="图片 73734" descr="PPT素材-18"/>
          <p:cNvPicPr>
            <a:picLocks noChangeAspect="1"/>
          </p:cNvPicPr>
          <p:nvPr/>
        </p:nvPicPr>
        <p:blipFill>
          <a:blip r:embed="rId4"/>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fade">
                                      <p:cBhvr>
                                        <p:cTn id="7" dur="2000"/>
                                        <p:tgtEl>
                                          <p:spTgt spid="73735"/>
                                        </p:tgtEl>
                                      </p:cBhvr>
                                    </p:animEffect>
                                    <p:anim calcmode="lin" valueType="num">
                                      <p:cBhvr>
                                        <p:cTn id="8" dur="2000" fill="hold"/>
                                        <p:tgtEl>
                                          <p:spTgt spid="73735"/>
                                        </p:tgtEl>
                                        <p:attrNameLst>
                                          <p:attrName>style.rotation</p:attrName>
                                        </p:attrNameLst>
                                      </p:cBhvr>
                                      <p:tavLst>
                                        <p:tav tm="0">
                                          <p:val>
                                            <p:fltVal val="720"/>
                                          </p:val>
                                        </p:tav>
                                        <p:tav tm="100000">
                                          <p:val>
                                            <p:fltVal val="0"/>
                                          </p:val>
                                        </p:tav>
                                      </p:tavLst>
                                    </p:anim>
                                    <p:anim calcmode="lin" valueType="num">
                                      <p:cBhvr>
                                        <p:cTn id="9" dur="2000" fill="hold"/>
                                        <p:tgtEl>
                                          <p:spTgt spid="73735"/>
                                        </p:tgtEl>
                                        <p:attrNameLst>
                                          <p:attrName>ppt_h</p:attrName>
                                        </p:attrNameLst>
                                      </p:cBhvr>
                                      <p:tavLst>
                                        <p:tav tm="0">
                                          <p:val>
                                            <p:fltVal val="0"/>
                                          </p:val>
                                        </p:tav>
                                        <p:tav tm="100000">
                                          <p:val>
                                            <p:strVal val="#ppt_h"/>
                                          </p:val>
                                        </p:tav>
                                      </p:tavLst>
                                    </p:anim>
                                    <p:anim calcmode="lin" valueType="num">
                                      <p:cBhvr>
                                        <p:cTn id="10"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75587"/>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6D11A8ED-0FA5-4966-A631-2144108B0D76}"/>
              </a:ext>
            </a:extLst>
          </p:cNvPr>
          <p:cNvSpPr txBox="1"/>
          <p:nvPr/>
        </p:nvSpPr>
        <p:spPr>
          <a:xfrm>
            <a:off x="3466779" y="444761"/>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117461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 ròng ròng (cá lòng ròng)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1179696"/>
            <a:ext cx="6880259" cy="2207527"/>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461103"/>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2306201"/>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Cửu Long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682213"/>
            <a:ext cx="11129715"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BB0C9FB-1855-47CA-BD41-7CC2B0EE8609}"/>
              </a:ext>
            </a:extLst>
          </p:cNvPr>
          <p:cNvSpPr/>
          <p:nvPr/>
        </p:nvSpPr>
        <p:spPr>
          <a:xfrm>
            <a:off x="3466779" y="3080477"/>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90656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sa</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471959"/>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5457595" y="166950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9303359" y="164875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046793" y="247990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10132260" y="248427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10206523" y="250201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828804" y="324671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2237260" y="4045730"/>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4495963" y="4006970"/>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3536717" y="48532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7308668" y="48634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7391237" y="48634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481352" y="20573"/>
            <a:ext cx="2669494"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theo</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nhóm</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328" y="963070"/>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5179" y="244773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330" y="386953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203765" y="5253624"/>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976</Words>
  <Application>Microsoft Office PowerPoint</Application>
  <PresentationFormat>Widescreen</PresentationFormat>
  <Paragraphs>51</Paragraphs>
  <Slides>9</Slides>
  <Notes>7</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9</vt:i4>
      </vt:variant>
    </vt:vector>
  </HeadingPairs>
  <TitlesOfParts>
    <vt:vector size="27" baseType="lpstr">
      <vt:lpstr>等线</vt:lpstr>
      <vt:lpstr>等线 Light</vt:lpstr>
      <vt:lpstr>微软雅黑</vt:lpstr>
      <vt:lpstr>SimSun</vt:lpstr>
      <vt:lpstr>SimSun</vt:lpstr>
      <vt:lpstr>Arial</vt:lpstr>
      <vt:lpstr>Arial-Rounded</vt:lpstr>
      <vt:lpstr>Calibri</vt:lpstr>
      <vt:lpstr>Calibri Light</vt:lpstr>
      <vt:lpstr>Kalam</vt:lpstr>
      <vt:lpstr>Montserrat</vt:lpstr>
      <vt:lpstr>Times New Roman</vt:lpstr>
      <vt:lpstr>汉仪跳跳体简</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28</cp:revision>
  <dcterms:created xsi:type="dcterms:W3CDTF">2021-07-31T09:46:09Z</dcterms:created>
  <dcterms:modified xsi:type="dcterms:W3CDTF">2026-01-18T16:07:39Z</dcterms:modified>
</cp:coreProperties>
</file>