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313" r:id="rId2"/>
    <p:sldId id="365" r:id="rId3"/>
    <p:sldId id="374" r:id="rId4"/>
    <p:sldId id="375" r:id="rId5"/>
    <p:sldId id="378" r:id="rId6"/>
    <p:sldId id="376" r:id="rId7"/>
    <p:sldId id="394" r:id="rId8"/>
    <p:sldId id="384" r:id="rId9"/>
    <p:sldId id="382" r:id="rId10"/>
    <p:sldId id="312" r:id="rId11"/>
    <p:sldId id="311" r:id="rId12"/>
    <p:sldId id="281" r:id="rId13"/>
    <p:sldId id="387" r:id="rId14"/>
    <p:sldId id="366" r:id="rId15"/>
    <p:sldId id="367" r:id="rId16"/>
    <p:sldId id="388" r:id="rId17"/>
    <p:sldId id="368" r:id="rId18"/>
    <p:sldId id="386" r:id="rId19"/>
    <p:sldId id="325" r:id="rId20"/>
    <p:sldId id="369" r:id="rId21"/>
    <p:sldId id="3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BA"/>
    <a:srgbClr val="3904BC"/>
    <a:srgbClr val="2A0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8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672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99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80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0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21/04/2026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1889870" y="2608326"/>
            <a:ext cx="2489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rPr>
              <a:t>ĐỌC: </a:t>
            </a:r>
            <a:endParaRPr lang="en-US" sz="6000" dirty="0">
              <a:solidFill>
                <a:schemeClr val="bg1">
                  <a:lumMod val="25000"/>
                </a:schemeClr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377" y="2515993"/>
            <a:ext cx="7372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6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454642" y="1078276"/>
            <a:ext cx="22536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355963" y="1132565"/>
            <a:ext cx="136554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623166" y="1306207"/>
            <a:ext cx="35797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2182080" y="452780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526190" y="225008"/>
            <a:ext cx="22536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987392" y="1162286"/>
            <a:ext cx="363539" cy="403179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0732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54480" y="1946366"/>
            <a:ext cx="9130937" cy="2429691"/>
          </a:xfrm>
          <a:prstGeom prst="ribbon">
            <a:avLst>
              <a:gd name="adj1" fmla="val 8182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66161" y="2185017"/>
            <a:ext cx="53688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2812" y="1090418"/>
            <a:ext cx="3072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79536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21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367645"/>
            <a:ext cx="10746376" cy="2600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7203" y="6067101"/>
            <a:ext cx="5792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548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09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107613"/>
            <a:ext cx="5317934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523748" y="2046137"/>
            <a:ext cx="1115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68340" y="3457310"/>
            <a:ext cx="11114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6291" y="1248556"/>
            <a:ext cx="27911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49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9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107613"/>
            <a:ext cx="5317934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097867" y="1121779"/>
            <a:ext cx="28899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749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513435" y="1882995"/>
            <a:ext cx="1113020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523748" y="2890730"/>
            <a:ext cx="1110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987939" y="1730523"/>
            <a:ext cx="9408078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987939" y="2949643"/>
            <a:ext cx="1083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0602" y="107613"/>
            <a:ext cx="5317934" cy="971549"/>
            <a:chOff x="495299" y="451258"/>
            <a:chExt cx="3042331" cy="728662"/>
          </a:xfrm>
        </p:grpSpPr>
        <p:pic>
          <p:nvPicPr>
            <p:cNvPr id="7" name="Picture 6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463358" y="1220662"/>
            <a:ext cx="27911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685749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1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623696" y="1352069"/>
            <a:ext cx="1083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0913" y="-106876"/>
            <a:ext cx="5317934" cy="971549"/>
            <a:chOff x="495299" y="451258"/>
            <a:chExt cx="3042331" cy="728662"/>
          </a:xfrm>
        </p:grpSpPr>
        <p:pic>
          <p:nvPicPr>
            <p:cNvPr id="7" name="Picture 6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049435" y="828849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49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2800" b="1" dirty="0"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tv2t2t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3691253"/>
            <a:ext cx="5633155" cy="300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23696" y="2521661"/>
            <a:ext cx="10744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0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52565" y="1123397"/>
            <a:ext cx="118295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0990" indent="-38099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0990" indent="-38099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28594" indent="-228594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224" y="0"/>
            <a:ext cx="405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2565" y="43865"/>
            <a:ext cx="1130342" cy="80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68202" y="470192"/>
            <a:ext cx="89982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9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55"/>
            <a:ext cx="12192000" cy="4682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1858045" y="2520391"/>
            <a:ext cx="8830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VĂN BẢN ĐỌC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40" y="3518731"/>
            <a:ext cx="11293312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6740" y="1431372"/>
            <a:ext cx="1063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331" y="275021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099" y="2750217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776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0418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520" y="180464"/>
            <a:ext cx="4825885" cy="1182971"/>
            <a:chOff x="549644" y="540772"/>
            <a:chExt cx="2798727" cy="887228"/>
          </a:xfrm>
        </p:grpSpPr>
        <p:pic>
          <p:nvPicPr>
            <p:cNvPr id="10" name="Picture 9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5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10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406400"/>
            <a:ext cx="10441096" cy="5914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17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236" y="332331"/>
            <a:ext cx="4825885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5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200" b="1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 </a:t>
              </a:r>
              <a:endParaRPr lang="en-US" sz="32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1573" y="1370046"/>
            <a:ext cx="10478007" cy="385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2B0D5-9C0E-4C58-9168-F0D6385FD4A4}"/>
              </a:ext>
            </a:extLst>
          </p:cNvPr>
          <p:cNvSpPr txBox="1"/>
          <p:nvPr/>
        </p:nvSpPr>
        <p:spPr>
          <a:xfrm>
            <a:off x="571573" y="4937241"/>
            <a:ext cx="10804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49201-AA92-4AF8-B709-5C4E5E88F8D6}"/>
              </a:ext>
            </a:extLst>
          </p:cNvPr>
          <p:cNvSpPr/>
          <p:nvPr/>
        </p:nvSpPr>
        <p:spPr>
          <a:xfrm>
            <a:off x="527061" y="2567053"/>
            <a:ext cx="568350" cy="502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85430622-D8E0-4234-A4FD-1E14883884D9}"/>
              </a:ext>
            </a:extLst>
          </p:cNvPr>
          <p:cNvSpPr txBox="1"/>
          <p:nvPr/>
        </p:nvSpPr>
        <p:spPr>
          <a:xfrm>
            <a:off x="1612900" y="299149"/>
            <a:ext cx="10019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01"/>
          <a:stretch/>
        </p:blipFill>
        <p:spPr>
          <a:xfrm>
            <a:off x="6567018" y="1107435"/>
            <a:ext cx="4876799" cy="3283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loud Callout 5"/>
          <p:cNvSpPr/>
          <p:nvPr/>
        </p:nvSpPr>
        <p:spPr>
          <a:xfrm rot="16200000">
            <a:off x="1710827" y="-133267"/>
            <a:ext cx="2844671" cy="512088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8416" y="1668545"/>
            <a:ext cx="3370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ói một câu 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ề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nghị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làm một việc gì 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510" y="4895293"/>
            <a:ext cx="10642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Bài hát này hay quá, cậu có thể chép giúp mình được không?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510" y="5614322"/>
            <a:ext cx="10984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Cậu đừng nói nữa. Cậu nói chuyện trong giờ học sẽ không nghe được lời cô giảng đâu.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2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403412" y="2877539"/>
            <a:ext cx="11788588" cy="3745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0" y="0"/>
            <a:ext cx="12261668" cy="30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703" y="853832"/>
            <a:ext cx="4856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 TOÀN 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6703" y="1587864"/>
            <a:ext cx="10123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3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388172" y="2898767"/>
            <a:ext cx="11803828" cy="3769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0" y="0"/>
            <a:ext cx="11874137" cy="29678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9498" y="636961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266927"/>
            <a:ext cx="527050" cy="17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01883" y="2035956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6" y="1169044"/>
            <a:ext cx="527050" cy="387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5807" y="513508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8" y="4872684"/>
            <a:ext cx="527050" cy="14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957544" y="66993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244" y="438208"/>
            <a:ext cx="4041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208" y="1625982"/>
            <a:ext cx="2124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000" b="1" dirty="0">
                <a:latin typeface="Times New Roman" panose="02020603050405020304" pitchFamily="18" charset="0"/>
              </a:rPr>
              <a:t>chiếc </a:t>
            </a: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rễ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041" y="4721940"/>
            <a:ext cx="3026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000" b="1" dirty="0">
                <a:latin typeface="Times New Roman" panose="02020603050405020304" pitchFamily="18" charset="0"/>
              </a:rPr>
              <a:t>ng</a:t>
            </a: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oằn</a:t>
            </a:r>
            <a:r>
              <a:rPr lang="nl-NL" altLang="en-US" sz="4000" b="1" dirty="0">
                <a:latin typeface="Times New Roman" panose="02020603050405020304" pitchFamily="18" charset="0"/>
              </a:rPr>
              <a:t> ng</a:t>
            </a: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oèo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042" y="2367916"/>
            <a:ext cx="2090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000" b="1" dirty="0">
                <a:latin typeface="Times New Roman" panose="02020603050405020304" pitchFamily="18" charset="0"/>
              </a:rPr>
              <a:t>c</a:t>
            </a: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uốn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042" y="3109850"/>
            <a:ext cx="1367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000" b="1" dirty="0">
                <a:latin typeface="Times New Roman" panose="02020603050405020304" pitchFamily="18" charset="0"/>
              </a:rPr>
              <a:t>c</a:t>
            </a: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uộn</a:t>
            </a:r>
            <a:r>
              <a:rPr lang="nl-NL" altLang="en-US" sz="40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3625" y="3915895"/>
            <a:ext cx="3820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000" b="1" dirty="0">
                <a:latin typeface="Times New Roman" panose="02020603050405020304" pitchFamily="18" charset="0"/>
              </a:rPr>
              <a:t>ui qua </a:t>
            </a:r>
            <a:r>
              <a:rPr lang="nl-NL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000" b="1" dirty="0">
                <a:latin typeface="Times New Roman" panose="02020603050405020304" pitchFamily="18" charset="0"/>
              </a:rPr>
              <a:t>ui lại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955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86912" y="1974784"/>
            <a:ext cx="1100884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4000" b="1" u="none" dirty="0">
                <a:latin typeface="Times New Roman" panose="02020603050405020304" pitchFamily="18" charset="0"/>
              </a:rPr>
              <a:t>	</a:t>
            </a:r>
            <a:endParaRPr lang="en-US" altLang="en-US" sz="4000" u="none" dirty="0">
              <a:latin typeface="Times New Roman" panose="02020603050405020304" pitchFamily="18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434827" y="3078604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4728718" y="2476299"/>
            <a:ext cx="105829" cy="44473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9587458" y="3066502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9703371" y="3076810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1741" y="1155460"/>
            <a:ext cx="1130342" cy="805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3000" y="2430595"/>
            <a:ext cx="8715370" cy="12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86912" y="1974784"/>
            <a:ext cx="1100884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4000" b="1" u="none" dirty="0">
                <a:latin typeface="Times New Roman" panose="02020603050405020304" pitchFamily="18" charset="0"/>
              </a:rPr>
              <a:t>	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Nói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, 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cuộn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vòng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nó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tựa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vào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cái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cọc</a:t>
            </a:r>
            <a:r>
              <a:rPr lang="en-US" altLang="en-US" sz="4000" u="none" dirty="0">
                <a:latin typeface="Times New Roman" panose="02020603050405020304" pitchFamily="18" charset="0"/>
              </a:rPr>
              <a:t>, 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sau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đó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vùi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4000" u="none" dirty="0">
                <a:latin typeface="Times New Roman" panose="02020603050405020304" pitchFamily="18" charset="0"/>
              </a:rPr>
              <a:t> </a:t>
            </a:r>
            <a:r>
              <a:rPr lang="en-US" altLang="en-US" sz="4000" u="none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000" u="none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3423139" y="2071055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4570674" y="2698664"/>
            <a:ext cx="105829" cy="44473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10422835" y="269242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7546747" y="3270184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7686049" y="3260361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1741" y="1155460"/>
            <a:ext cx="1130342" cy="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5394" y="95250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1014" y="2204797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91758" y="2669556"/>
            <a:ext cx="3230277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1758" y="489075"/>
            <a:ext cx="232893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3651" y="1326543"/>
            <a:ext cx="256407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58" y="3989267"/>
            <a:ext cx="5655076" cy="2489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069100" y="486767"/>
            <a:ext cx="744947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0321" y="1349845"/>
            <a:ext cx="710619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0027" y="2676594"/>
            <a:ext cx="63485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54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856</Words>
  <Application>Microsoft Office PowerPoint</Application>
  <PresentationFormat>Widescreen</PresentationFormat>
  <Paragraphs>87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Microsoft YaHei</vt:lpstr>
      <vt:lpstr>Arial</vt:lpstr>
      <vt:lpstr>Arial-Rounded</vt:lpstr>
      <vt:lpstr>Calibri</vt:lpstr>
      <vt:lpstr>Calibri Light</vt:lpstr>
      <vt:lpstr>Courier New</vt:lpstr>
      <vt:lpstr>Montserrat</vt:lpstr>
      <vt:lpstr>Nunito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Chú……..chiếc rễ này lại rồi……….cho nó mọc tiếp nhé.   b. Chú cần vụ……  đất, ……chiếc rễ xuống.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DELL</cp:lastModifiedBy>
  <cp:revision>192</cp:revision>
  <dcterms:created xsi:type="dcterms:W3CDTF">2021-07-07T09:47:17Z</dcterms:created>
  <dcterms:modified xsi:type="dcterms:W3CDTF">2026-04-21T15:08:39Z</dcterms:modified>
</cp:coreProperties>
</file>