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725" r:id="rId3"/>
    <p:sldMasterId id="2147483837" r:id="rId4"/>
    <p:sldMasterId id="2147483894" r:id="rId5"/>
    <p:sldMasterId id="2147483910" r:id="rId6"/>
    <p:sldMasterId id="2147483934" r:id="rId7"/>
    <p:sldMasterId id="2147483937" r:id="rId8"/>
    <p:sldMasterId id="2147483949" r:id="rId9"/>
  </p:sldMasterIdLst>
  <p:notesMasterIdLst>
    <p:notesMasterId r:id="rId32"/>
  </p:notesMasterIdLst>
  <p:sldIdLst>
    <p:sldId id="622" r:id="rId10"/>
    <p:sldId id="587" r:id="rId11"/>
    <p:sldId id="320" r:id="rId12"/>
    <p:sldId id="564" r:id="rId13"/>
    <p:sldId id="605" r:id="rId14"/>
    <p:sldId id="590" r:id="rId15"/>
    <p:sldId id="591" r:id="rId16"/>
    <p:sldId id="611" r:id="rId17"/>
    <p:sldId id="602" r:id="rId18"/>
    <p:sldId id="608" r:id="rId19"/>
    <p:sldId id="604" r:id="rId20"/>
    <p:sldId id="567" r:id="rId21"/>
    <p:sldId id="612" r:id="rId22"/>
    <p:sldId id="613" r:id="rId23"/>
    <p:sldId id="614" r:id="rId24"/>
    <p:sldId id="615" r:id="rId25"/>
    <p:sldId id="616" r:id="rId26"/>
    <p:sldId id="617" r:id="rId27"/>
    <p:sldId id="621" r:id="rId28"/>
    <p:sldId id="618" r:id="rId29"/>
    <p:sldId id="619" r:id="rId30"/>
    <p:sldId id="62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99FF33"/>
    <a:srgbClr val="9900FF"/>
    <a:srgbClr val="9900CC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9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19D8B6-9352-4129-B7D2-781B4120E80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79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91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64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22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7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83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95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2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04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50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05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33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842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70263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308919"/>
            <a:ext cx="11640697" cy="6293261"/>
          </a:xfrm>
          <a:prstGeom prst="roundRect">
            <a:avLst>
              <a:gd name="adj" fmla="val 11169"/>
            </a:avLst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BAE5E4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263980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endParaRPr lang="en-US" sz="1350" kern="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buFont typeface="Arial"/>
                <a:buNone/>
                <a:defRPr/>
              </a:pPr>
              <a:endParaRPr lang="en-US" sz="1350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buFont typeface="Arial"/>
                <a:buNone/>
                <a:defRPr/>
              </a:pPr>
              <a:endParaRPr lang="en-US" sz="1350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218155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358713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72703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363378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026037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30732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069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08488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1854"/>
      </p:ext>
    </p:extLst>
  </p:cSld>
  <p:clrMapOvr>
    <a:masterClrMapping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51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6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6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1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3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90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5937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553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429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09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4386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1332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0689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0015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442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699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0366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0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7" r:id="rId12"/>
    <p:sldLayoutId id="214748390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4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2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4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0400">
              <a:schemeClr val="bg1"/>
            </a:gs>
            <a:gs pos="0">
              <a:schemeClr val="bg1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1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3.png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4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903" y="1743556"/>
            <a:ext cx="8446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Đọc: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Thư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ngoài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đảo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008D5D02-46B6-4E93-BF84-0AD67FC1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42" y="-156750"/>
            <a:ext cx="2767974" cy="28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375075" y="1383623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4"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63164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36375" y="763412"/>
            <a:ext cx="4997654" cy="60016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246F2-3F28-4234-AA2E-F796A7CAA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17" y="793549"/>
            <a:ext cx="547602" cy="590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976267-DF1C-4D92-AB07-3896135A11C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31" y="4637239"/>
            <a:ext cx="517471" cy="590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89250-E08A-4B04-A3C9-9F76B5CE2A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8" y="1328180"/>
            <a:ext cx="517471" cy="5900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21F4A42-D533-4CA5-8795-5EF6D321B5FD}"/>
              </a:ext>
            </a:extLst>
          </p:cNvPr>
          <p:cNvGrpSpPr/>
          <p:nvPr/>
        </p:nvGrpSpPr>
        <p:grpSpPr>
          <a:xfrm>
            <a:off x="6804959" y="3595444"/>
            <a:ext cx="570116" cy="923331"/>
            <a:chOff x="3434169" y="3050462"/>
            <a:chExt cx="290404" cy="37181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13F6947-6DB2-4D0F-B7FD-85FD47FA951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6600" b="1" i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D0EDF0-6740-46D3-975B-B7D3C5314EA0}"/>
                </a:ext>
              </a:extLst>
            </p:cNvPr>
            <p:cNvSpPr/>
            <p:nvPr/>
          </p:nvSpPr>
          <p:spPr>
            <a:xfrm rot="21163024">
              <a:off x="3434169" y="3050462"/>
              <a:ext cx="219285" cy="37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5400" b="1" i="1" dirty="0">
                  <a:solidFill>
                    <a:schemeClr val="accent2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517B2DE8-64DA-4B31-856B-A77470E246A5}"/>
              </a:ext>
            </a:extLst>
          </p:cNvPr>
          <p:cNvSpPr/>
          <p:nvPr/>
        </p:nvSpPr>
        <p:spPr>
          <a:xfrm>
            <a:off x="-6188" y="19931"/>
            <a:ext cx="2571490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5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615669" y="243043"/>
            <a:ext cx="274854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</a:rPr>
              <a:t>GIẢI NGHĨA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54195" y="273014"/>
            <a:ext cx="776411" cy="700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4147311" y="945875"/>
            <a:ext cx="3292033" cy="7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</a:rPr>
              <a:t>     </a:t>
            </a:r>
            <a:r>
              <a:rPr lang="en-US" sz="3200" dirty="0" err="1">
                <a:solidFill>
                  <a:prstClr val="black"/>
                </a:solidFill>
              </a:rPr>
              <a:t>hòm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thư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4313127" y="13106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6232319" y="949017"/>
            <a:ext cx="4787264" cy="72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70AD47">
                    <a:lumMod val="50000"/>
                  </a:srgbClr>
                </a:solidFill>
              </a:rPr>
              <a:t>: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</a:rPr>
              <a:t>thùng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</a:rPr>
              <a:t>để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</a:rPr>
              <a:t>bỏ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</a:rPr>
              <a:t>thư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</a:rPr>
              <a:t>.</a:t>
            </a:r>
          </a:p>
        </p:txBody>
      </p:sp>
      <p:pic>
        <p:nvPicPr>
          <p:cNvPr id="2052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5" y="1949325"/>
            <a:ext cx="5792031" cy="415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ửi thư tại Nhật Bản – GAKUMON NO SUSUME">
            <a:extLst>
              <a:ext uri="{FF2B5EF4-FFF2-40B4-BE49-F238E27FC236}">
                <a16:creationId xmlns:a16="http://schemas.microsoft.com/office/drawing/2014/main" id="{42D6C2EC-D52F-4568-90E6-190321EB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25" y="1949326"/>
            <a:ext cx="4626558" cy="415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7518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F2EB1D-75AE-4BF6-943B-E3D2988588BC}"/>
              </a:ext>
            </a:extLst>
          </p:cNvPr>
          <p:cNvGrpSpPr/>
          <p:nvPr/>
        </p:nvGrpSpPr>
        <p:grpSpPr>
          <a:xfrm>
            <a:off x="109399" y="206723"/>
            <a:ext cx="3121481" cy="668347"/>
            <a:chOff x="708943" y="6084834"/>
            <a:chExt cx="5825836" cy="675169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590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toàn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bài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7" y="83288"/>
            <a:ext cx="1099510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thư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dịp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2" y="5272349"/>
            <a:ext cx="1290538" cy="133875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Picture 10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0EA413BC-E0B7-4737-A800-457C3ED05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4" y="1287486"/>
            <a:ext cx="4166020" cy="3984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2A5412-B0A2-403F-B77A-5E11FE154F5E}"/>
              </a:ext>
            </a:extLst>
          </p:cNvPr>
          <p:cNvSpPr txBox="1"/>
          <p:nvPr/>
        </p:nvSpPr>
        <p:spPr>
          <a:xfrm>
            <a:off x="1895653" y="5486165"/>
            <a:ext cx="973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dịp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0D6233-9BC3-4410-8D4D-76723AD4DBC7}"/>
              </a:ext>
            </a:extLst>
          </p:cNvPr>
          <p:cNvGrpSpPr/>
          <p:nvPr/>
        </p:nvGrpSpPr>
        <p:grpSpPr>
          <a:xfrm>
            <a:off x="5594616" y="1371835"/>
            <a:ext cx="5355883" cy="1200329"/>
            <a:chOff x="708943" y="6084834"/>
            <a:chExt cx="5825836" cy="1212581"/>
          </a:xfrm>
        </p:grpSpPr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B7E85459-5FC6-4A92-8A6C-055C0B354EAC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9E896880-BBDF-410E-A24D-072049DFE99C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1212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 thầm khổ thơ 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C1EAB6-F252-44C3-A63E-6FA3F61C1538}"/>
              </a:ext>
            </a:extLst>
          </p:cNvPr>
          <p:cNvSpPr txBox="1"/>
          <p:nvPr/>
        </p:nvSpPr>
        <p:spPr>
          <a:xfrm>
            <a:off x="5914268" y="2072388"/>
            <a:ext cx="5620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bố (…)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879EC9-4763-40D8-8062-91438B62C0AD}"/>
              </a:ext>
            </a:extLst>
          </p:cNvPr>
          <p:cNvSpPr txBox="1"/>
          <p:nvPr/>
        </p:nvSpPr>
        <p:spPr>
          <a:xfrm>
            <a:off x="5876581" y="3223698"/>
            <a:ext cx="6180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4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3FE9B6-EFAB-4AC1-A9C6-7A6867559B9B}"/>
              </a:ext>
            </a:extLst>
          </p:cNvPr>
          <p:cNvSpPr txBox="1"/>
          <p:nvPr/>
        </p:nvSpPr>
        <p:spPr>
          <a:xfrm>
            <a:off x="622733" y="5845260"/>
            <a:ext cx="1122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8E4D0B1-3273-48EF-BC47-B12B4439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" b="96175" l="2406" r="97490">
                        <a14:foregroundMark x1="9519" y1="56011" x2="79184" y2="22404"/>
                        <a14:foregroundMark x1="79184" y1="22404" x2="89226" y2="35246"/>
                        <a14:foregroundMark x1="89226" y1="35246" x2="91109" y2="59290"/>
                        <a14:foregroundMark x1="91109" y1="59290" x2="86297" y2="96721"/>
                        <a14:foregroundMark x1="4289" y1="13661" x2="12238" y2="78962"/>
                        <a14:foregroundMark x1="12343" y1="18579" x2="75523" y2="9016"/>
                        <a14:foregroundMark x1="19874" y1="84699" x2="67259" y2="83333"/>
                        <a14:foregroundMark x1="67259" y1="83333" x2="68305" y2="83333"/>
                        <a14:foregroundMark x1="2615" y1="9016" x2="4707" y2="86612"/>
                        <a14:foregroundMark x1="93096" y1="15847" x2="72280" y2="96175"/>
                        <a14:foregroundMark x1="77092" y1="9290" x2="95607" y2="19672"/>
                        <a14:foregroundMark x1="95711" y1="14481" x2="94247" y2="75683"/>
                        <a14:foregroundMark x1="94247" y1="75683" x2="91657" y2="93003"/>
                        <a14:foregroundMark x1="85460" y1="24044" x2="93096" y2="30055"/>
                        <a14:foregroundMark x1="91527" y1="42077" x2="92992" y2="42623"/>
                        <a14:foregroundMark x1="97453" y1="63934" x2="97385" y2="84153"/>
                        <a14:foregroundMark x1="97594" y1="21858" x2="97453" y2="63934"/>
                        <a14:foregroundMark x1="80544" y1="4918" x2="92782" y2="6011"/>
                        <a14:backgroundMark x1="98849" y1="3279" x2="98849" y2="3279"/>
                        <a14:backgroundMark x1="98222" y1="96175" x2="98222" y2="96175"/>
                        <a14:backgroundMark x1="99686" y1="74590" x2="99686" y2="74590"/>
                        <a14:backgroundMark x1="99686" y1="63934" x2="99686" y2="63934"/>
                        <a14:backgroundMark x1="99895" y1="60109" x2="99895" y2="78962"/>
                        <a14:backgroundMark x1="89226" y1="98634" x2="95921" y2="95628"/>
                        <a14:backgroundMark x1="87552" y1="99727" x2="87552" y2="99727"/>
                        <a14:backgroundMark x1="1569" y1="3552" x2="1569" y2="3552"/>
                        <a14:backgroundMark x1="314" y1="9016" x2="2824" y2="2459"/>
                        <a14:backgroundMark x1="3870" y1="1366" x2="5126" y2="273"/>
                        <a14:backgroundMark x1="941" y1="96721" x2="941" y2="96721"/>
                        <a14:backgroundMark x1="1569" y1="96721" x2="1569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6096000" y="1726345"/>
            <a:ext cx="4941076" cy="3778589"/>
          </a:xfrm>
          <a:prstGeom prst="roundRect">
            <a:avLst/>
          </a:prstGeom>
        </p:spPr>
      </p:pic>
      <p:pic>
        <p:nvPicPr>
          <p:cNvPr id="14" name="Picture 13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EF4B26C0-53FE-43D6-BD0F-DA044260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9" y="1122254"/>
            <a:ext cx="4674428" cy="4654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1" y="27503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việc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đảo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7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1" y="313311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gửi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FE79A48-4731-4E8E-8279-BDEB07BD6583}"/>
              </a:ext>
            </a:extLst>
          </p:cNvPr>
          <p:cNvSpPr txBox="1"/>
          <p:nvPr/>
        </p:nvSpPr>
        <p:spPr>
          <a:xfrm>
            <a:off x="1219200" y="198120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chưng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10010-2A27-4CC4-8E0B-7E4BA08501FF}"/>
              </a:ext>
            </a:extLst>
          </p:cNvPr>
          <p:cNvSpPr txBox="1"/>
          <p:nvPr/>
        </p:nvSpPr>
        <p:spPr>
          <a:xfrm>
            <a:off x="5547360" y="200152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EE70C-1A58-4F40-A379-E26499C7627D}"/>
              </a:ext>
            </a:extLst>
          </p:cNvPr>
          <p:cNvSpPr txBox="1"/>
          <p:nvPr/>
        </p:nvSpPr>
        <p:spPr>
          <a:xfrm>
            <a:off x="8817112" y="1981199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9" y="2323947"/>
            <a:ext cx="3199776" cy="3199776"/>
          </a:xfrm>
          <a:prstGeom prst="rect">
            <a:avLst/>
          </a:prstGeom>
        </p:spPr>
      </p:pic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76" y="2679601"/>
            <a:ext cx="3624997" cy="2265623"/>
          </a:xfrm>
          <a:prstGeom prst="rect">
            <a:avLst/>
          </a:prstGeom>
        </p:spPr>
      </p:pic>
      <p:pic>
        <p:nvPicPr>
          <p:cNvPr id="21" name="Picture 20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565974"/>
            <a:ext cx="1688328" cy="156773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817112" y="1981199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2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847033" y="1073856"/>
            <a:ext cx="582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Theo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E9752-44B2-4677-9832-10CFCA616B83}"/>
              </a:ext>
            </a:extLst>
          </p:cNvPr>
          <p:cNvSpPr txBox="1"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817E53-70B1-41D1-8B49-8B4446D83F31}"/>
              </a:ext>
            </a:extLst>
          </p:cNvPr>
          <p:cNvSpPr/>
          <p:nvPr/>
        </p:nvSpPr>
        <p:spPr>
          <a:xfrm>
            <a:off x="2140299" y="663191"/>
            <a:ext cx="7345345" cy="2069961"/>
          </a:xfrm>
          <a:prstGeom prst="cloud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9CD81-B9CE-4FB7-B7BA-D2D0F98A8010}"/>
              </a:ext>
            </a:extLst>
          </p:cNvPr>
          <p:cNvSpPr txBox="1"/>
          <p:nvPr/>
        </p:nvSpPr>
        <p:spPr>
          <a:xfrm>
            <a:off x="1230688" y="3943085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270FD-241D-48E4-A256-20C292BAFB77}"/>
              </a:ext>
            </a:extLst>
          </p:cNvPr>
          <p:cNvSpPr txBox="1"/>
          <p:nvPr/>
        </p:nvSpPr>
        <p:spPr>
          <a:xfrm>
            <a:off x="1230688" y="482038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chú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89" y="5446206"/>
            <a:ext cx="1029606" cy="1137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3D319C-4F1B-4323-9010-AA6B8C18A5AF}"/>
              </a:ext>
            </a:extLst>
          </p:cNvPr>
          <p:cNvSpPr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 animBg="1"/>
      <p:bldP spid="7" grpId="0" animBg="1"/>
      <p:bldP spid="8" grpId="0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5-zpcloud.zdn.vn/662413652946640163/d0782345ec65233b7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0075" cy="65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8584442" y="261279"/>
            <a:ext cx="3607558" cy="284550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thơ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68991" y="700690"/>
            <a:ext cx="7615451" cy="2885472"/>
          </a:xfrm>
          <a:prstGeom prst="wedgeRoundRectCallout">
            <a:avLst>
              <a:gd name="adj1" fmla="val 58529"/>
              <a:gd name="adj2" fmla="val -34888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709" y="529876"/>
            <a:ext cx="7623958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đó,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F2EB1D-75AE-4BF6-943B-E3D2988588BC}"/>
              </a:ext>
            </a:extLst>
          </p:cNvPr>
          <p:cNvGrpSpPr/>
          <p:nvPr/>
        </p:nvGrpSpPr>
        <p:grpSpPr>
          <a:xfrm>
            <a:off x="109399" y="206723"/>
            <a:ext cx="3121481" cy="668347"/>
            <a:chOff x="708943" y="6084834"/>
            <a:chExt cx="5825836" cy="675169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590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héo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Quỳnh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A7C777-5FE1-4022-9103-FEDF52816BEE}"/>
              </a:ext>
            </a:extLst>
          </p:cNvPr>
          <p:cNvSpPr/>
          <p:nvPr/>
        </p:nvSpPr>
        <p:spPr>
          <a:xfrm>
            <a:off x="2261233" y="338409"/>
            <a:ext cx="7680694" cy="149649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BEFFEA9B-B662-4A87-9F10-095B1692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5" y="2176906"/>
            <a:ext cx="4287520" cy="4101077"/>
          </a:xfrm>
          <a:prstGeom prst="rect">
            <a:avLst/>
          </a:prstGeom>
        </p:spPr>
      </p:pic>
      <p:pic>
        <p:nvPicPr>
          <p:cNvPr id="8" name="Picture 7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008D5D02-46B6-4E93-BF84-0AD67FC1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20" y="1896820"/>
            <a:ext cx="4196079" cy="428045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022672" y="338409"/>
            <a:ext cx="3493827" cy="174017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564573" y="276494"/>
            <a:ext cx="5255601" cy="215693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Sa. </a:t>
            </a:r>
          </a:p>
        </p:txBody>
      </p:sp>
    </p:spTree>
    <p:extLst>
      <p:ext uri="{BB962C8B-B14F-4D97-AF65-F5344CB8AC3E}">
        <p14:creationId xmlns:p14="http://schemas.microsoft.com/office/powerpoint/2010/main" val="1730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" y="544156"/>
            <a:ext cx="9849486" cy="4848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2232766" y="2191100"/>
            <a:ext cx="66715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LUYỆN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 VĂN BẢN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08000" y="520254"/>
            <a:ext cx="1149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229360" y="1146822"/>
            <a:ext cx="147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853256" y="1145564"/>
            <a:ext cx="4663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326382" y="23951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đảo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1326382" y="35570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1326382" y="4745298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516696" y="2337131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8516696" y="4745298"/>
            <a:ext cx="2224990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8516695" y="3557035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5EB7DB-F03F-4A90-90C9-AC4B6C150D67}"/>
              </a:ext>
            </a:extLst>
          </p:cNvPr>
          <p:cNvCxnSpPr>
            <a:cxnSpLocks/>
          </p:cNvCxnSpPr>
          <p:nvPr/>
        </p:nvCxnSpPr>
        <p:spPr>
          <a:xfrm>
            <a:off x="8999220" y="1145564"/>
            <a:ext cx="1506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C6DDCA-6C85-4FD0-A0C0-796C652C8336}"/>
              </a:ext>
            </a:extLst>
          </p:cNvPr>
          <p:cNvCxnSpPr>
            <a:cxnSpLocks/>
          </p:cNvCxnSpPr>
          <p:nvPr/>
        </p:nvCxnSpPr>
        <p:spPr>
          <a:xfrm>
            <a:off x="647525" y="1721821"/>
            <a:ext cx="4940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B264EF-45E8-49CC-91D6-12A4C439381B}"/>
              </a:ext>
            </a:extLst>
          </p:cNvPr>
          <p:cNvGrpSpPr/>
          <p:nvPr/>
        </p:nvGrpSpPr>
        <p:grpSpPr>
          <a:xfrm>
            <a:off x="5235190" y="2728012"/>
            <a:ext cx="1788607" cy="829022"/>
            <a:chOff x="5235190" y="2728012"/>
            <a:chExt cx="1788607" cy="8290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bố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BF1A5E-7A2C-49F9-B181-12290C842583}"/>
              </a:ext>
            </a:extLst>
          </p:cNvPr>
          <p:cNvGrpSpPr/>
          <p:nvPr/>
        </p:nvGrpSpPr>
        <p:grpSpPr>
          <a:xfrm>
            <a:off x="5235190" y="4226891"/>
            <a:ext cx="1788607" cy="829022"/>
            <a:chOff x="5235190" y="2728012"/>
            <a:chExt cx="1788607" cy="82902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38F0DB-809B-4C71-94F9-7F1479DB1EE6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800231" y="3429000"/>
            <a:ext cx="1716464" cy="5189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896BE3-2D27-4480-AA7C-708D554E1909}"/>
              </a:ext>
            </a:extLst>
          </p:cNvPr>
          <p:cNvCxnSpPr>
            <a:cxnSpLocks/>
            <a:stCxn id="20" idx="2"/>
            <a:endCxn id="30" idx="3"/>
          </p:cNvCxnSpPr>
          <p:nvPr/>
        </p:nvCxnSpPr>
        <p:spPr>
          <a:xfrm flipH="1" flipV="1">
            <a:off x="3670149" y="2786016"/>
            <a:ext cx="1565041" cy="3565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D48972-7A44-4AD9-86C1-14FDF4AAA831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3670149" y="3489266"/>
            <a:ext cx="1917852" cy="164691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E5D52D3-465A-4D88-B972-FF7D600F89DE}"/>
              </a:ext>
            </a:extLst>
          </p:cNvPr>
          <p:cNvCxnSpPr>
            <a:cxnSpLocks/>
            <a:stCxn id="40" idx="6"/>
            <a:endCxn id="36" idx="1"/>
          </p:cNvCxnSpPr>
          <p:nvPr/>
        </p:nvCxnSpPr>
        <p:spPr>
          <a:xfrm>
            <a:off x="7023797" y="4641402"/>
            <a:ext cx="1492899" cy="494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11C3F8C-02C1-43D0-8C65-10BA3AB354B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579167" y="2728012"/>
            <a:ext cx="1937529" cy="1563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479F8DC-87CF-49F0-BB85-9E860F9C1556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3670149" y="3947916"/>
            <a:ext cx="1774045" cy="404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353703" y="312764"/>
            <a:ext cx="11055196" cy="154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460580" y="1857438"/>
            <a:ext cx="8291535" cy="87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Con rất yêu và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ạ.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353703" y="3166615"/>
            <a:ext cx="11838297" cy="99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Con mong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và mẹ.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384212" y="4324774"/>
            <a:ext cx="11838297" cy="1428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Con và mẹ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" name="Picture 9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ADF12E65-42B7-4735-966E-48D709B6A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49" y="1473814"/>
            <a:ext cx="2170823" cy="20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739722" y="-1914133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410613" y="2052137"/>
            <a:ext cx="96357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sng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F2EB1D-75AE-4BF6-943B-E3D2988588BC}"/>
              </a:ext>
            </a:extLst>
          </p:cNvPr>
          <p:cNvGrpSpPr/>
          <p:nvPr/>
        </p:nvGrpSpPr>
        <p:grpSpPr>
          <a:xfrm>
            <a:off x="109399" y="206723"/>
            <a:ext cx="2812773" cy="674906"/>
            <a:chOff x="708943" y="6084834"/>
            <a:chExt cx="5825836" cy="681795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55763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652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mẫu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566867" y="6474936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3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375075" y="1383623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4"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63164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36375" y="763412"/>
            <a:ext cx="4997654" cy="60016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-1" y="0"/>
            <a:ext cx="2869193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142145" y="-74013"/>
            <a:ext cx="2711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246F2-3F28-4234-AA2E-F796A7CAA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17" y="793549"/>
            <a:ext cx="547602" cy="590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976267-DF1C-4D92-AB07-3896135A11C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31" y="4637239"/>
            <a:ext cx="517471" cy="590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E89250-E08A-4B04-A3C9-9F76B5CE2A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8" y="1328180"/>
            <a:ext cx="517471" cy="5900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21F4A42-D533-4CA5-8795-5EF6D321B5FD}"/>
              </a:ext>
            </a:extLst>
          </p:cNvPr>
          <p:cNvGrpSpPr/>
          <p:nvPr/>
        </p:nvGrpSpPr>
        <p:grpSpPr>
          <a:xfrm>
            <a:off x="6804959" y="3595444"/>
            <a:ext cx="570116" cy="923331"/>
            <a:chOff x="3434169" y="3050462"/>
            <a:chExt cx="290404" cy="37181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13F6947-6DB2-4D0F-B7FD-85FD47FA951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6600" b="1" i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D0EDF0-6740-46D3-975B-B7D3C5314EA0}"/>
                </a:ext>
              </a:extLst>
            </p:cNvPr>
            <p:cNvSpPr/>
            <p:nvPr/>
          </p:nvSpPr>
          <p:spPr>
            <a:xfrm rot="21163024">
              <a:off x="3434169" y="3050462"/>
              <a:ext cx="219285" cy="37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5400" b="1" i="1" dirty="0">
                  <a:solidFill>
                    <a:schemeClr val="accent2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517B2DE8-64DA-4B31-856B-A77470E246A5}"/>
              </a:ext>
            </a:extLst>
          </p:cNvPr>
          <p:cNvSpPr/>
          <p:nvPr/>
        </p:nvSpPr>
        <p:spPr>
          <a:xfrm>
            <a:off x="106878" y="5763236"/>
            <a:ext cx="2571490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4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08" y="2653263"/>
            <a:ext cx="4762500" cy="3782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954" y="2653263"/>
            <a:ext cx="5090756" cy="378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483542" y="640781"/>
            <a:ext cx="122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360" y="640781"/>
            <a:ext cx="11430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(hay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hòn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đảo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phần đất có nước bao quanh mọi phía (ở giữa đại dương, biển, hồ hoặc sông)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40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869" y="1029353"/>
            <a:ext cx="48949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hơn 3000 hòn đảo lớn nhỏ khác nhau, trong đó hơn một nửa là ở trong Vịnh Bắc Bộ. Hai quần đảo xa bờ là quần đảo Hoàng Sa và Trường Sa.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63" y="1"/>
            <a:ext cx="55329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22" y="-349124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597100" y="522273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LUYỆN ĐỌC TỪ KHÓ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3805349" y="2175532"/>
            <a:ext cx="5206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297607" y="2175532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945273" y="2175532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88927" y="27393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948986" y="27393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395062" y="3329694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772505" y="3251767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11881" y="38389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535842" y="38389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72319" y="38389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1886672" y="315899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60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783017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1026</Words>
  <Application>Microsoft Office PowerPoint</Application>
  <PresentationFormat>Widescreen</PresentationFormat>
  <Paragraphs>173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等线</vt:lpstr>
      <vt:lpstr>微软雅黑</vt:lpstr>
      <vt:lpstr>黑体</vt:lpstr>
      <vt:lpstr>Arial</vt:lpstr>
      <vt:lpstr>Arial-Rounded</vt:lpstr>
      <vt:lpstr>Calibri</vt:lpstr>
      <vt:lpstr>Calibri Light</vt:lpstr>
      <vt:lpstr>HP001 4 hàng</vt:lpstr>
      <vt:lpstr>Times New Roman</vt:lpstr>
      <vt:lpstr>1_Office Theme</vt:lpstr>
      <vt:lpstr>6_Office Theme</vt:lpstr>
      <vt:lpstr>7_Office Theme</vt:lpstr>
      <vt:lpstr>3_Office Theme</vt:lpstr>
      <vt:lpstr>9_Office Theme</vt:lpstr>
      <vt:lpstr>Office Theme</vt:lpstr>
      <vt:lpstr>4_Office Theme</vt:lpstr>
      <vt:lpstr>2_Office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Bạn nhỏ viết thư cho bố vào dịp nào?</vt:lpstr>
      <vt:lpstr>2. Bố bạn nhỏ đang làm công việc gì ở đảo?</vt:lpstr>
      <vt:lpstr>3. Bạn nhỏ đã gửi quà gì cho bố?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DELL</dc:creator>
  <cp:lastModifiedBy>DELL</cp:lastModifiedBy>
  <cp:revision>148</cp:revision>
  <dcterms:created xsi:type="dcterms:W3CDTF">2021-05-24T09:52:12Z</dcterms:created>
  <dcterms:modified xsi:type="dcterms:W3CDTF">2026-04-12T15:02:09Z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