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07" r:id="rId4"/>
  </p:sldMasterIdLst>
  <p:notesMasterIdLst>
    <p:notesMasterId r:id="rId20"/>
  </p:notesMasterIdLst>
  <p:sldIdLst>
    <p:sldId id="258" r:id="rId5"/>
    <p:sldId id="353" r:id="rId6"/>
    <p:sldId id="272" r:id="rId7"/>
    <p:sldId id="356" r:id="rId8"/>
    <p:sldId id="355" r:id="rId9"/>
    <p:sldId id="390" r:id="rId10"/>
    <p:sldId id="396" r:id="rId11"/>
    <p:sldId id="391" r:id="rId12"/>
    <p:sldId id="265" r:id="rId13"/>
    <p:sldId id="327" r:id="rId14"/>
    <p:sldId id="358" r:id="rId15"/>
    <p:sldId id="392" r:id="rId16"/>
    <p:sldId id="312" r:id="rId17"/>
    <p:sldId id="330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561F-CF60-4F8D-A6A6-DDA1D02D9693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89FF-F6CD-48AD-B8AE-ACFA136E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4470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1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395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4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3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26769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683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41217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81649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33946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0487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89167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82971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4839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42263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0075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44354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99972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941461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35071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60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67931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9134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01/04/2026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932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601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973750" y="2528790"/>
            <a:ext cx="1684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Bài</a:t>
            </a:r>
            <a:r>
              <a:rPr lang="en-US" sz="4400" dirty="0">
                <a:solidFill>
                  <a:schemeClr val="bg1"/>
                </a:solidFill>
              </a:rPr>
              <a:t>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658139" y="2528790"/>
            <a:ext cx="7709984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72948" y="1056951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920206" y="3059384"/>
            <a:ext cx="8159768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đặt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đâu</a:t>
            </a:r>
            <a:r>
              <a:rPr lang="vi-VN" sz="3200" dirty="0">
                <a:latin typeface="+mj-lt"/>
              </a:rPr>
              <a:t>?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204447" y="1701778"/>
            <a:ext cx="83282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viện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mượn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76295D-94B1-4093-ACC0-FF4D990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42984"/>
              </p:ext>
            </p:extLst>
          </p:nvPr>
        </p:nvGraphicFramePr>
        <p:xfrm>
          <a:off x="724395" y="4033522"/>
          <a:ext cx="4639257" cy="2429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925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579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78019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Lô-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gô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Đức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Phần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Lan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viện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châu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Phi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3807E-CF95-4C63-B932-3031515B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66122"/>
              </p:ext>
            </p:extLst>
          </p:nvPr>
        </p:nvGraphicFramePr>
        <p:xfrm>
          <a:off x="6617737" y="4033522"/>
          <a:ext cx="5036803" cy="2775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3680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398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xe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buýt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lưng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lạc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con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tàu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biển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5342994" y="4832970"/>
            <a:ext cx="1274743" cy="1234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5324295" y="4832971"/>
            <a:ext cx="1293442" cy="795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5342994" y="5450141"/>
            <a:ext cx="1293442" cy="691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588692" y="2328579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”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588693" y="2820111"/>
            <a:ext cx="1037323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588693" y="4466633"/>
            <a:ext cx="979127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“</a:t>
            </a:r>
            <a:r>
              <a:rPr lang="en-US" sz="2800" dirty="0" err="1">
                <a:latin typeface="+mj-lt"/>
              </a:rPr>
              <a:t>thư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”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dụng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8CA64-C865-419C-A90D-F6B657DDFB4C}"/>
              </a:ext>
            </a:extLst>
          </p:cNvPr>
          <p:cNvSpPr txBox="1"/>
          <p:nvPr/>
        </p:nvSpPr>
        <p:spPr>
          <a:xfrm>
            <a:off x="479165" y="5009067"/>
            <a:ext cx="884296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tận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…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Premium Vector | Cartoon little kid reading book">
            <a:extLst>
              <a:ext uri="{FF2B5EF4-FFF2-40B4-BE49-F238E27FC236}">
                <a16:creationId xmlns:a16="http://schemas.microsoft.com/office/drawing/2014/main" id="{AD82444F-812F-4AB0-8E0A-38E4699E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24" y="4370663"/>
            <a:ext cx="2542256" cy="22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0F3B13-1CF8-4B88-BEE3-3F77115A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71" y="395090"/>
            <a:ext cx="2470286" cy="192037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122D4-5B9A-4BDC-A69B-2354F08D68C5}"/>
              </a:ext>
            </a:extLst>
          </p:cNvPr>
          <p:cNvSpPr txBox="1"/>
          <p:nvPr/>
        </p:nvSpPr>
        <p:spPr>
          <a:xfrm>
            <a:off x="3929270" y="300463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95978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Luyện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+mj-lt"/>
              </a:rPr>
              <a:t>lại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976910" y="3512128"/>
            <a:ext cx="1083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28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9720" y="2062680"/>
            <a:ext cx="766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44277"/>
              </p:ext>
            </p:extLst>
          </p:nvPr>
        </p:nvGraphicFramePr>
        <p:xfrm>
          <a:off x="1781741" y="4187471"/>
          <a:ext cx="4150537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053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19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22689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159714" y="1232067"/>
            <a:ext cx="81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400" b="1" dirty="0" err="1">
                <a:latin typeface="+mj-lt"/>
              </a:rPr>
              <a:t>Xếp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từ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ngữ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dưới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đây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nhóm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thích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hợp</a:t>
            </a:r>
            <a:r>
              <a:rPr lang="vi-VN" sz="2400" b="1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875926" y="293089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+mj-lt"/>
              </a:rPr>
              <a:t>LUY</a:t>
            </a:r>
            <a:r>
              <a:rPr lang="en-US" sz="4800" dirty="0">
                <a:solidFill>
                  <a:schemeClr val="accent2"/>
                </a:solidFill>
                <a:latin typeface="+mj-lt"/>
              </a:rPr>
              <a:t>Ệ</a:t>
            </a:r>
            <a:r>
              <a:rPr lang="vi-VN" sz="4800" dirty="0">
                <a:solidFill>
                  <a:schemeClr val="accent2"/>
                </a:solidFill>
                <a:latin typeface="+mj-lt"/>
              </a:rPr>
              <a:t>N TẬP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74" y="419101"/>
            <a:ext cx="2582135" cy="187664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209704" y="2480265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viện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114801" y="2480265"/>
            <a:ext cx="13619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thủ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thư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5818965" y="2480263"/>
            <a:ext cx="94542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đọc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7106569" y="2480263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tàu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biển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2861113" y="3271537"/>
            <a:ext cx="156518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im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4637085" y="3271537"/>
            <a:ext cx="186531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6713184" y="3271535"/>
            <a:ext cx="140465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xe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buýt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EAEE28C0-B931-41C9-A3B3-1392D11B3B27}"/>
              </a:ext>
            </a:extLst>
          </p:cNvPr>
          <p:cNvSpPr/>
          <p:nvPr/>
        </p:nvSpPr>
        <p:spPr>
          <a:xfrm>
            <a:off x="8328624" y="3271535"/>
            <a:ext cx="131779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đà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71729"/>
              </p:ext>
            </p:extLst>
          </p:nvPr>
        </p:nvGraphicFramePr>
        <p:xfrm>
          <a:off x="6462342" y="4177108"/>
          <a:ext cx="4510458" cy="23378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10458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8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789193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1884412" y="833198"/>
            <a:ext cx="84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sẽ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nói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gì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phụ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trách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thư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viện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muốn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mượn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sách</a:t>
            </a:r>
            <a:r>
              <a:rPr lang="en-US" sz="3600" dirty="0">
                <a:latin typeface="+mj-lt"/>
              </a:rPr>
              <a:t> ở </a:t>
            </a:r>
            <a:r>
              <a:rPr lang="en-US" sz="3600" dirty="0" err="1">
                <a:latin typeface="+mj-lt"/>
              </a:rPr>
              <a:t>thư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viện</a:t>
            </a:r>
            <a:r>
              <a:rPr lang="vi-VN" sz="3600" dirty="0">
                <a:latin typeface="+mj-lt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980" y="2033527"/>
            <a:ext cx="7846040" cy="42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1ADA479-C2D4-4619-A3C6-2095953E0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4645800"/>
            <a:ext cx="2085473" cy="2085473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17254845-1A3E-4A95-8365-698F01186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0" y="4518210"/>
            <a:ext cx="1474696" cy="2457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391225" y="488479"/>
            <a:ext cx="2206998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72042" y="488479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7" y="853505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</a:t>
            </a:r>
            <a:r>
              <a:rPr lang="en-US" sz="2400">
                <a:latin typeface="+mj-lt"/>
              </a:rPr>
              <a:t>	                                                    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2282174" y="1151590"/>
            <a:ext cx="366883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7392455" y="1272074"/>
            <a:ext cx="2976663" cy="3036028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4428" y="2504904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Lô-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7301" y="2543354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49345" y="80671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4785259" y="609156"/>
            <a:ext cx="3082413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1"/>
                </a:solidFill>
                <a:latin typeface="+mj-lt"/>
              </a:rPr>
              <a:t>Từ ngữ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933957" y="1601328"/>
            <a:ext cx="24343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Di </a:t>
            </a:r>
            <a:r>
              <a:rPr lang="en-US" sz="2800" dirty="0" err="1">
                <a:latin typeface="+mj-lt"/>
              </a:rPr>
              <a:t>động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3054465" y="178456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2911956" y="2549275"/>
            <a:ext cx="211728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Thủ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</a:t>
            </a:r>
            <a:endParaRPr lang="vi-VN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3032464" y="273251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2894485" y="3413980"/>
            <a:ext cx="7995683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Sa </a:t>
            </a:r>
            <a:r>
              <a:rPr lang="en-US" sz="2800" dirty="0" err="1">
                <a:latin typeface="+mj-lt"/>
              </a:rPr>
              <a:t>mạc</a:t>
            </a:r>
            <a:endParaRPr lang="vi-VN" sz="280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3014993" y="3597218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029241" y="1584103"/>
            <a:ext cx="47872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937551" y="2541154"/>
            <a:ext cx="59981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quản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4785259" y="3429000"/>
            <a:ext cx="527522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hậu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nóng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rất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3" name="Picture 2" descr="Cartoon style background with hot desert Vector Image">
            <a:extLst>
              <a:ext uri="{FF2B5EF4-FFF2-40B4-BE49-F238E27FC236}">
                <a16:creationId xmlns:a16="http://schemas.microsoft.com/office/drawing/2014/main" id="{D207679D-D42C-4474-87E7-B52D7C3A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 bwMode="auto">
          <a:xfrm>
            <a:off x="7422873" y="4516520"/>
            <a:ext cx="3547406" cy="218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739117" y="1349926"/>
            <a:ext cx="1103189" cy="994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658810" y="1265365"/>
            <a:ext cx="720772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Một số câu văn dài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3924064" y="2156327"/>
            <a:ext cx="6942475" cy="330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Nó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nằm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trên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con </a:t>
            </a:r>
            <a:r>
              <a:rPr lang="en-US" sz="3600" dirty="0" err="1">
                <a:latin typeface="+mj-lt"/>
              </a:rPr>
              <a:t>tàu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biển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khổng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lồ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có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thể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chở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được</a:t>
            </a:r>
            <a:r>
              <a:rPr lang="en-US" sz="3600" dirty="0">
                <a:latin typeface="+mj-lt"/>
              </a:rPr>
              <a:t> 500 </a:t>
            </a:r>
            <a:r>
              <a:rPr lang="en-US" sz="3600" dirty="0" err="1">
                <a:latin typeface="+mj-lt"/>
              </a:rPr>
              <a:t>hành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khách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và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đã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từng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đi</a:t>
            </a:r>
            <a:r>
              <a:rPr lang="en-US" sz="3600" dirty="0">
                <a:latin typeface="+mj-lt"/>
              </a:rPr>
              <a:t> qua 45 </a:t>
            </a:r>
            <a:r>
              <a:rPr lang="en-US" sz="3600" dirty="0" err="1">
                <a:latin typeface="+mj-lt"/>
              </a:rPr>
              <a:t>nước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trên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thế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giới</a:t>
            </a:r>
            <a:r>
              <a:rPr lang="en-US" sz="3600" dirty="0">
                <a:latin typeface="+mj-lt"/>
              </a:rPr>
              <a:t>.</a:t>
            </a:r>
            <a:r>
              <a:rPr lang="vi-VN" sz="3600" dirty="0">
                <a:latin typeface="+mj-lt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4133607" y="2542013"/>
            <a:ext cx="314211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>
            <a:cxnSpLocks/>
          </p:cNvCxnSpPr>
          <p:nvPr/>
        </p:nvCxnSpPr>
        <p:spPr>
          <a:xfrm flipH="1">
            <a:off x="6003851" y="30953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>
            <a:cxnSpLocks/>
          </p:cNvCxnSpPr>
          <p:nvPr/>
        </p:nvCxnSpPr>
        <p:spPr>
          <a:xfrm flipH="1">
            <a:off x="6277387" y="403699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>
            <a:cxnSpLocks/>
          </p:cNvCxnSpPr>
          <p:nvPr/>
        </p:nvCxnSpPr>
        <p:spPr>
          <a:xfrm flipH="1">
            <a:off x="4914769" y="483153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7395301" y="4831530"/>
            <a:ext cx="235657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07650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</a:t>
            </a:r>
            <a:r>
              <a:rPr lang="en-US" sz="2400">
                <a:latin typeface="+mj-lt"/>
              </a:rPr>
              <a:t>	                                                   </a:t>
            </a:r>
            <a:r>
              <a:rPr lang="en-US" sz="2400" dirty="0">
                <a:latin typeface="+mj-lt"/>
              </a:rPr>
              <a:t>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F4FCE3-B2D2-41D5-AC8F-BB09086254D0}"/>
              </a:ext>
            </a:extLst>
          </p:cNvPr>
          <p:cNvSpPr/>
          <p:nvPr/>
        </p:nvSpPr>
        <p:spPr>
          <a:xfrm>
            <a:off x="221489" y="1450390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AF583-D3C0-45E8-9EFC-652635CA9B5D}"/>
              </a:ext>
            </a:extLst>
          </p:cNvPr>
          <p:cNvSpPr/>
          <p:nvPr/>
        </p:nvSpPr>
        <p:spPr>
          <a:xfrm>
            <a:off x="205599" y="3124436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21B35-BCEA-43E7-93F6-BF2B915F80C6}"/>
              </a:ext>
            </a:extLst>
          </p:cNvPr>
          <p:cNvSpPr/>
          <p:nvPr/>
        </p:nvSpPr>
        <p:spPr>
          <a:xfrm>
            <a:off x="2396971" y="5848691"/>
            <a:ext cx="5779363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+mj-lt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viết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gồm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+mj-lt"/>
              </a:rPr>
              <a:t>đoạn</a:t>
            </a:r>
            <a:r>
              <a:rPr lang="en-US" sz="3200" dirty="0">
                <a:solidFill>
                  <a:prstClr val="white"/>
                </a:solidFill>
                <a:latin typeface="+mj-lt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E708B-738E-4DA8-803D-04ECDCCF1634}"/>
              </a:ext>
            </a:extLst>
          </p:cNvPr>
          <p:cNvSpPr/>
          <p:nvPr/>
        </p:nvSpPr>
        <p:spPr>
          <a:xfrm>
            <a:off x="178130" y="4166605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Lô-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500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45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Lan,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Phi,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		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Nam)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F4FCE3-B2D2-41D5-AC8F-BB09086254D0}"/>
              </a:ext>
            </a:extLst>
          </p:cNvPr>
          <p:cNvSpPr/>
          <p:nvPr/>
        </p:nvSpPr>
        <p:spPr>
          <a:xfrm>
            <a:off x="221489" y="1450390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AF583-D3C0-45E8-9EFC-652635CA9B5D}"/>
              </a:ext>
            </a:extLst>
          </p:cNvPr>
          <p:cNvSpPr/>
          <p:nvPr/>
        </p:nvSpPr>
        <p:spPr>
          <a:xfrm>
            <a:off x="205599" y="3124436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21B35-BCEA-43E7-93F6-BF2B915F80C6}"/>
              </a:ext>
            </a:extLst>
          </p:cNvPr>
          <p:cNvSpPr/>
          <p:nvPr/>
        </p:nvSpPr>
        <p:spPr>
          <a:xfrm>
            <a:off x="3755254" y="5848691"/>
            <a:ext cx="4421080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/>
                <a:ea typeface="Arial-Rounded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E708B-738E-4DA8-803D-04ECDCCF1634}"/>
              </a:ext>
            </a:extLst>
          </p:cNvPr>
          <p:cNvSpPr/>
          <p:nvPr/>
        </p:nvSpPr>
        <p:spPr>
          <a:xfrm>
            <a:off x="178130" y="4166605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2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95978" y="282771"/>
            <a:ext cx="364559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76" y="769920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89902" y="1366805"/>
            <a:ext cx="11412186" cy="50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Lô-</a:t>
            </a:r>
            <a:r>
              <a:rPr lang="en-US" sz="2400" dirty="0" err="1">
                <a:latin typeface="+mj-lt"/>
              </a:rPr>
              <a:t>gô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xơ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nổi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tàu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lồ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500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</a:t>
            </a:r>
            <a:r>
              <a:rPr lang="en-US" sz="2400" dirty="0">
                <a:latin typeface="+mj-lt"/>
              </a:rPr>
              <a:t> qua 45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giới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     Ở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Lan,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trăm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”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buýt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cũ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khắp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lớn</a:t>
            </a:r>
            <a:r>
              <a:rPr lang="en-US" sz="2400" dirty="0">
                <a:latin typeface="+mj-lt"/>
              </a:rPr>
              <a:t>. Ở </a:t>
            </a:r>
            <a:r>
              <a:rPr lang="en-US" sz="2400" dirty="0" err="1">
                <a:latin typeface="+mj-lt"/>
              </a:rPr>
              <a:t>châu</a:t>
            </a:r>
            <a:r>
              <a:rPr lang="en-US" sz="2400" dirty="0">
                <a:latin typeface="+mj-lt"/>
              </a:rPr>
              <a:t> Phi,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thủ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lạc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đà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Nhờ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băng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đọc</a:t>
            </a:r>
            <a:r>
              <a:rPr lang="en-US" sz="24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</a:rPr>
              <a:t>					(</a:t>
            </a:r>
            <a:r>
              <a:rPr lang="en-US" sz="2400" dirty="0" err="1">
                <a:latin typeface="+mj-lt"/>
              </a:rPr>
              <a:t>Hải</a:t>
            </a:r>
            <a:r>
              <a:rPr lang="en-US" sz="2400" dirty="0">
                <a:latin typeface="+mj-lt"/>
              </a:rPr>
              <a:t> Nam)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FAF514-9F76-41A8-B746-731C28D90CF3}"/>
              </a:ext>
            </a:extLst>
          </p:cNvPr>
          <p:cNvSpPr/>
          <p:nvPr/>
        </p:nvSpPr>
        <p:spPr>
          <a:xfrm>
            <a:off x="3755254" y="5848691"/>
            <a:ext cx="4421080" cy="5208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toàn</a:t>
            </a:r>
            <a:r>
              <a:rPr lang="en-US" sz="3200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4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1177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Microsoft YaHei</vt:lpstr>
      <vt:lpstr>宋体</vt:lpstr>
      <vt:lpstr>Arial</vt:lpstr>
      <vt:lpstr>Arial-Rounded</vt:lpstr>
      <vt:lpstr>Calibri</vt:lpstr>
      <vt:lpstr>UTM Avo</vt:lpstr>
      <vt:lpstr>Verdana</vt:lpstr>
      <vt:lpstr>Wingdings</vt:lpstr>
      <vt:lpstr>Office Theme</vt:lpstr>
      <vt:lpstr>9_Office Theme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13</cp:revision>
  <dcterms:created xsi:type="dcterms:W3CDTF">2021-07-20T01:55:21Z</dcterms:created>
  <dcterms:modified xsi:type="dcterms:W3CDTF">2026-04-01T01:23:11Z</dcterms:modified>
</cp:coreProperties>
</file>