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63" r:id="rId2"/>
    <p:sldId id="353" r:id="rId3"/>
    <p:sldId id="355" r:id="rId4"/>
    <p:sldId id="365" r:id="rId5"/>
    <p:sldId id="356" r:id="rId6"/>
    <p:sldId id="327" r:id="rId7"/>
    <p:sldId id="358" r:id="rId8"/>
    <p:sldId id="366" r:id="rId9"/>
    <p:sldId id="330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UTM Cookies" panose="02040603050506020204" pitchFamily="18" charset="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106" d="100"/>
          <a:sy n="106" d="100"/>
        </p:scale>
        <p:origin x="17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842208" y="1969840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343333" y="243654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3771333" y="2414048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2236719" y="246705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767622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err="1">
                <a:latin typeface="UTM Avo" panose="02040603050506020204" pitchFamily="18" charset="0"/>
              </a:rPr>
              <a:t>và</a:t>
            </a:r>
            <a:r>
              <a:rPr lang="en-US" sz="1500">
                <a:latin typeface="UTM Avo" panose="02040603050506020204" pitchFamily="18" charset="0"/>
              </a:rPr>
              <a:t> trá         c</a:t>
            </a:r>
            <a:r>
              <a:rPr lang="en-US" sz="1500" dirty="0"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4447360" y="38872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41221" y="366359"/>
            <a:ext cx="24267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703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</vt:lpstr>
      <vt:lpstr>UTM Avo</vt:lpstr>
      <vt:lpstr>Kalam</vt:lpstr>
      <vt:lpstr>UTM Cookies</vt:lpstr>
      <vt:lpstr>Wingdings</vt:lpstr>
      <vt:lpstr>Arial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127</cp:revision>
  <dcterms:modified xsi:type="dcterms:W3CDTF">2026-03-31T23:44:22Z</dcterms:modified>
</cp:coreProperties>
</file>