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tags/tag7.xml" ContentType="application/vnd.openxmlformats-officedocument.presentationml.tags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0.xml" ContentType="application/vnd.openxmlformats-officedocument.theme+xml"/>
  <Override PartName="/ppt/tags/tag8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90" r:id="rId4"/>
    <p:sldMasterId id="2147483722" r:id="rId5"/>
    <p:sldMasterId id="2147483738" r:id="rId6"/>
    <p:sldMasterId id="2147483786" r:id="rId7"/>
    <p:sldMasterId id="2147483818" r:id="rId8"/>
    <p:sldMasterId id="2147483834" r:id="rId9"/>
    <p:sldMasterId id="2147483898" r:id="rId10"/>
  </p:sldMasterIdLst>
  <p:notesMasterIdLst>
    <p:notesMasterId r:id="rId23"/>
  </p:notesMasterIdLst>
  <p:sldIdLst>
    <p:sldId id="276" r:id="rId11"/>
    <p:sldId id="322" r:id="rId12"/>
    <p:sldId id="324" r:id="rId13"/>
    <p:sldId id="306" r:id="rId14"/>
    <p:sldId id="286" r:id="rId15"/>
    <p:sldId id="328" r:id="rId16"/>
    <p:sldId id="333" r:id="rId17"/>
    <p:sldId id="339" r:id="rId18"/>
    <p:sldId id="343" r:id="rId19"/>
    <p:sldId id="345" r:id="rId20"/>
    <p:sldId id="353" r:id="rId21"/>
    <p:sldId id="3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4042"/>
    <a:srgbClr val="DDB901"/>
    <a:srgbClr val="206316"/>
    <a:srgbClr val="04B4D3"/>
    <a:srgbClr val="005C2A"/>
    <a:srgbClr val="008A3E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62" autoAdjust="0"/>
    <p:restoredTop sz="94660"/>
  </p:normalViewPr>
  <p:slideViewPr>
    <p:cSldViewPr snapToGrid="0">
      <p:cViewPr>
        <p:scale>
          <a:sx n="70" d="100"/>
          <a:sy n="70" d="100"/>
        </p:scale>
        <p:origin x="1258" y="3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56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a7f046fbef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a7f046fbef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Không còn nhìn thấy ngoài thực tế nữa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490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763496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880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7296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36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6914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727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146106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18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8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82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535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1167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971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732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6754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981254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9495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5181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56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347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286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60919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384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306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55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5385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155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915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4290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52140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567548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1986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053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316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3157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238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717349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995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79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1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005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997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17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32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589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62080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672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111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9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815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61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61361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76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63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57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590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77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59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5524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242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66231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495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790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91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656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481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45877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20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7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186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6104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07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39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14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972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04048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6892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49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3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4029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452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685537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139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54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498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5506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925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099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9910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7115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627979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6019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2661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642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1096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753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534107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13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5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71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0350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8880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239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225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7657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678587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573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7324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4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1152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757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037967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145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856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06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0260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982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117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6118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3923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07/03/2026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312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9207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483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0117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9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70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2667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81064" y="2590800"/>
            <a:ext cx="76129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24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 : Sự tích cây thì là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42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285028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40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0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7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383296" y="1201372"/>
            <a:ext cx="7995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Open Sans"/>
              </a:rPr>
              <a:t>4</a:t>
            </a:r>
            <a:r>
              <a:rPr lang="vi-VN" sz="3200" b="1" dirty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Theo em, bạn bè của cây nhỏ sẽ nói gì khi cây nhỏ khoe tên mình là cây “thì là”?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70BF5065-F4CE-4D26-8DAD-17B4D31B064E}"/>
              </a:ext>
            </a:extLst>
          </p:cNvPr>
          <p:cNvSpPr/>
          <p:nvPr/>
        </p:nvSpPr>
        <p:spPr>
          <a:xfrm rot="168100">
            <a:off x="8845795" y="2426475"/>
            <a:ext cx="2725520" cy="112940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873E2-5719-4BC6-B34C-CFAD20A888F1}"/>
              </a:ext>
            </a:extLst>
          </p:cNvPr>
          <p:cNvSpPr txBox="1"/>
          <p:nvPr/>
        </p:nvSpPr>
        <p:spPr>
          <a:xfrm>
            <a:off x="8819821" y="2494817"/>
            <a:ext cx="27774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đặc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biệt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quá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1948153" y="2738562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1856293" y="2841072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hay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quá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5852497" y="2636097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5760636" y="2738607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dễ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nhớ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686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761" y="323220"/>
            <a:ext cx="1072977" cy="10419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78493" y="1061117"/>
            <a:ext cx="10191729" cy="731520"/>
            <a:chOff x="292250" y="915918"/>
            <a:chExt cx="10191729" cy="731520"/>
          </a:xfrm>
        </p:grpSpPr>
        <p:grpSp>
          <p:nvGrpSpPr>
            <p:cNvPr id="11" name="Group 10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kern="0">
                  <a:solidFill>
                    <a:srgbClr val="002060"/>
                  </a:solidFill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17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kern="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50931" y="1044632"/>
              <a:ext cx="9433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Đóng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vai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cây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thì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nói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lời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đề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nghị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trời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đặt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sp>
        <p:nvSpPr>
          <p:cNvPr id="22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>
            <a:off x="989389" y="1911046"/>
            <a:ext cx="4958315" cy="1988777"/>
          </a:xfrm>
          <a:prstGeom prst="cloudCallout">
            <a:avLst>
              <a:gd name="adj1" fmla="val -18943"/>
              <a:gd name="adj2" fmla="val 92787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2AD95-F641-4F07-99D5-86DFFFEBC64D}"/>
              </a:ext>
            </a:extLst>
          </p:cNvPr>
          <p:cNvSpPr txBox="1"/>
          <p:nvPr/>
        </p:nvSpPr>
        <p:spPr>
          <a:xfrm>
            <a:off x="1505797" y="2204893"/>
            <a:ext cx="38739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 </a:t>
            </a:r>
            <a:r>
              <a:rPr lang="vi-VN" sz="2500" b="1" dirty="0">
                <a:solidFill>
                  <a:srgbClr val="002060"/>
                </a:solidFill>
                <a:cs typeface="Arial-Rounded" panose="020B0500000000000000" pitchFamily="34" charset="0"/>
              </a:rPr>
              <a:t>- Thưa trời, xin trời đặt cho con một cái tên thật hay ạ! </a:t>
            </a:r>
            <a:endParaRPr lang="en-US" sz="25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3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96" y="60325"/>
            <a:ext cx="12054205" cy="132588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200" dirty="0"/>
              <a:t>	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274321" y="353098"/>
            <a:ext cx="750571" cy="619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2.</a:t>
            </a:r>
          </a:p>
        </p:txBody>
      </p:sp>
      <p:sp>
        <p:nvSpPr>
          <p:cNvPr id="7" name="Cloud Callout 6"/>
          <p:cNvSpPr/>
          <p:nvPr/>
        </p:nvSpPr>
        <p:spPr>
          <a:xfrm flipH="1">
            <a:off x="274345" y="1209582"/>
            <a:ext cx="4238625" cy="2309495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7618097" y="1100150"/>
            <a:ext cx="4406891" cy="230886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38900F-2398-4DD0-B585-6027B94749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B5C622-3F76-4EBF-9A42-A3833E49BC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4" grpId="1" animBg="1"/>
      <p:bldP spid="4" grpId="2" animBg="1"/>
      <p:bldP spid="7" grpId="1" animBg="1"/>
      <p:bldP spid="7" grpId="2" animBg="1"/>
      <p:bldP spid="8" grpId="1" animBg="1"/>
      <p:bldP spid="8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295749" y="1683161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4834" y="885446"/>
            <a:ext cx="11795119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617" y="38"/>
            <a:ext cx="6643727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3" y="3718717"/>
            <a:ext cx="11800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 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6733309" y="6235687"/>
            <a:ext cx="5076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9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0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104909" y="1267979"/>
            <a:ext cx="5066023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7129379" y="1283964"/>
            <a:ext cx="5066023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6" y="53103"/>
            <a:ext cx="803077" cy="64246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17546" y="695545"/>
            <a:ext cx="11795119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617" y="0"/>
            <a:ext cx="6643727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THÌ</a:t>
            </a:r>
            <a:r>
              <a:rPr lang="en-US" sz="28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LÀ</a:t>
            </a:r>
            <a:endParaRPr lang="en-US" sz="2800" b="1" dirty="0">
              <a:solidFill>
                <a:srgbClr val="C00000"/>
              </a:solidFill>
              <a:cs typeface="Arial-Rounded" panose="020B0500000000000000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24711" y="3664765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!</a:t>
            </a:r>
            <a:endParaRPr lang="en-US" sz="20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9" y="5095907"/>
            <a:ext cx="1447236" cy="1447236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418652" y="65766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418652" y="3540331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129355" y="2618957"/>
            <a:ext cx="73958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31171" y="4091232"/>
            <a:ext cx="13091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91898" y="5302523"/>
            <a:ext cx="974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281565" y="6215781"/>
            <a:ext cx="8991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19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12153"/>
            <a:ext cx="12053571" cy="551815"/>
          </a:xfrm>
        </p:spPr>
        <p:txBody>
          <a:bodyPr>
            <a:normAutofit fontScale="90000"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Luyện đọc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33220"/>
            <a:ext cx="12192000" cy="5224780"/>
          </a:xfrm>
          <a:ln>
            <a:noFill/>
          </a:ln>
        </p:spPr>
        <p:txBody>
          <a:bodyPr/>
          <a:lstStyle/>
          <a:p>
            <a:pPr algn="l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941501" y="1778696"/>
            <a:ext cx="137787" cy="4634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636738" y="2430087"/>
            <a:ext cx="112735" cy="4759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27136" y="3175347"/>
            <a:ext cx="118997" cy="3695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46157" y="3175347"/>
            <a:ext cx="112735" cy="3695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010395" y="3908121"/>
            <a:ext cx="156576" cy="413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07925" y="4534459"/>
            <a:ext cx="162840" cy="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106455" y="4534459"/>
            <a:ext cx="150312" cy="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603301" y="4534459"/>
            <a:ext cx="137787" cy="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13777" y="5248443"/>
            <a:ext cx="100211" cy="4384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713987" y="5248443"/>
            <a:ext cx="93940" cy="4384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1000" r="-1000"/>
          </a:stretch>
        </a:blipFill>
        <a:effectLst/>
      </p:bgPr>
    </p:bg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97584" y="929017"/>
            <a:ext cx="3385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28165" y="945010"/>
            <a:ext cx="7177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gầy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C34AA-C2BA-4DD7-9967-7C7586E86BEC}"/>
              </a:ext>
            </a:extLst>
          </p:cNvPr>
          <p:cNvSpPr txBox="1"/>
          <p:nvPr/>
        </p:nvSpPr>
        <p:spPr>
          <a:xfrm>
            <a:off x="450300" y="1638237"/>
            <a:ext cx="937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Ví dụ: Dáng người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rất </a:t>
            </a:r>
            <a:r>
              <a:rPr lang="vi-VN" alt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mảnh khảnh</a:t>
            </a:r>
            <a:endParaRPr lang="en-US" alt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8580" y="32375"/>
            <a:ext cx="4402845" cy="882500"/>
            <a:chOff x="156834" y="1993081"/>
            <a:chExt cx="2109019" cy="2109019"/>
          </a:xfrm>
        </p:grpSpPr>
        <p:sp>
          <p:nvSpPr>
            <p:cNvPr id="13" name="Oval 1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5731" y="2243750"/>
              <a:ext cx="1806977" cy="147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42" y="584746"/>
            <a:ext cx="11795119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617" y="38"/>
            <a:ext cx="6643727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cs typeface="Arial-Rounded" panose="020B0500000000000000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9" y="3422031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!</a:t>
            </a:r>
            <a:endParaRPr lang="en-US" sz="20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82" y="6235687"/>
            <a:ext cx="580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)</a:t>
            </a:r>
            <a:endParaRPr lang="en-US" sz="2000" dirty="0">
              <a:solidFill>
                <a:srgbClr val="0070C0"/>
              </a:solidFill>
              <a:cs typeface="Arial-Rounded" panose="020B0500000000000000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9" y="4979532"/>
            <a:ext cx="1447236" cy="144723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387968" y="58476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387968" y="3422012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7388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2" y="304838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44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4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0870" y="1361748"/>
            <a:ext cx="81642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1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Đóng vai cây cối, diễn lại cảnh trời đặt tên cho các loài cây.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A5609845-2192-4905-9FE4-21F96EA5866F}"/>
              </a:ext>
            </a:extLst>
          </p:cNvPr>
          <p:cNvSpPr/>
          <p:nvPr/>
        </p:nvSpPr>
        <p:spPr>
          <a:xfrm>
            <a:off x="8919345" y="0"/>
            <a:ext cx="3272681" cy="917448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73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2" y="304838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44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4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851" y="2931034"/>
            <a:ext cx="11603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Open Sans"/>
              </a:rPr>
              <a:t>- </a:t>
            </a:r>
            <a:r>
              <a:rPr lang="vi-VN" sz="3600" dirty="0">
                <a:solidFill>
                  <a:srgbClr val="FF0000"/>
                </a:solidFill>
                <a:latin typeface="Open Sans"/>
              </a:rPr>
              <a:t>Để được trời đặt tên, cái cây</a:t>
            </a:r>
            <a:r>
              <a:rPr lang="en-US" sz="3600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Open Sans"/>
              </a:rPr>
              <a:t>mảnh khảnh, lá nhỏ xíu đã giới thiệu về mình là: “Khi nấu canh riêu cá hoặc làm chả cá, chả mực mà không có con thì mất cả ngon ạ.” </a:t>
            </a:r>
            <a:endParaRPr lang="en-US" sz="3600" dirty="0">
              <a:solidFill>
                <a:srgbClr val="FF0000"/>
              </a:solidFill>
              <a:latin typeface="Open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2752" y="1138939"/>
            <a:ext cx="8770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Open Sans"/>
              </a:rPr>
              <a:t>2</a:t>
            </a:r>
            <a:r>
              <a:rPr lang="vi-VN" sz="3200" b="1" dirty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Để được trời đặt tên, cái cây dáng mảnh khảnh, lá nhỏ xíu đã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giới thiệu về mình như thế nào?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7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Wave 9">
            <a:extLst>
              <a:ext uri="{FF2B5EF4-FFF2-40B4-BE49-F238E27FC236}">
                <a16:creationId xmlns:a16="http://schemas.microsoft.com/office/drawing/2014/main" id="{D6F95746-66DA-49BE-9EEB-951C6F5340C7}"/>
              </a:ext>
            </a:extLst>
          </p:cNvPr>
          <p:cNvSpPr/>
          <p:nvPr/>
        </p:nvSpPr>
        <p:spPr>
          <a:xfrm>
            <a:off x="8621485" y="-106878"/>
            <a:ext cx="3629891" cy="629392"/>
          </a:xfrm>
          <a:prstGeom prst="wave">
            <a:avLst>
              <a:gd name="adj1" fmla="val 12500"/>
              <a:gd name="adj2" fmla="val -8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317" y="2610929"/>
            <a:ext cx="107768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Do </a:t>
            </a:r>
            <a:r>
              <a:rPr lang="en-US" sz="32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hấp</a:t>
            </a:r>
            <a:r>
              <a:rPr lang="en-US" sz="32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tấp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vội</a:t>
            </a:r>
            <a:r>
              <a:rPr lang="en-US" sz="32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nhầm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lẩm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nhẩm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5781" y="1352656"/>
            <a:ext cx="8429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Open Sans"/>
              </a:rPr>
              <a:t>3</a:t>
            </a:r>
            <a:r>
              <a:rPr lang="vi-VN" sz="3200" b="1" dirty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Vì sao cây này có tên là thì là?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285028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40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0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7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424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1110</Words>
  <Application>Microsoft Office PowerPoint</Application>
  <PresentationFormat>Widescreen</PresentationFormat>
  <Paragraphs>92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等线</vt:lpstr>
      <vt:lpstr>Arial</vt:lpstr>
      <vt:lpstr>Arial Rounded MT Bold</vt:lpstr>
      <vt:lpstr>Arial-Rounded</vt:lpstr>
      <vt:lpstr>Calibri</vt:lpstr>
      <vt:lpstr>Calibri Light</vt:lpstr>
      <vt:lpstr>Open Sans</vt:lpstr>
      <vt:lpstr>Times New Roman</vt:lpstr>
      <vt:lpstr>UTM Cookies</vt:lpstr>
      <vt:lpstr>Office Theme</vt:lpstr>
      <vt:lpstr>1_Office Theme</vt:lpstr>
      <vt:lpstr>2_Office Theme</vt:lpstr>
      <vt:lpstr>3_Office Theme</vt:lpstr>
      <vt:lpstr>5_Office Theme</vt:lpstr>
      <vt:lpstr>4_Office Theme</vt:lpstr>
      <vt:lpstr>8_Office Theme</vt:lpstr>
      <vt:lpstr>10_Office Theme</vt:lpstr>
      <vt:lpstr>11_Office Theme</vt:lpstr>
      <vt:lpstr>15_Office Theme</vt:lpstr>
      <vt:lpstr>PowerPoint Presentation</vt:lpstr>
      <vt:lpstr>PowerPoint Presentation</vt:lpstr>
      <vt:lpstr>PowerPoint Presentation</vt:lpstr>
      <vt:lpstr>Luyện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Cùng bạn nói và đáp lời đề nghị chơi một trò chơi.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GIÁO DỤC: ĐÁNH BAY COVID-19</dc:title>
  <dc:creator>Ngô Hoàng</dc:creator>
  <cp:lastModifiedBy>DELL</cp:lastModifiedBy>
  <cp:revision>199</cp:revision>
  <dcterms:created xsi:type="dcterms:W3CDTF">2020-04-09T18:31:00Z</dcterms:created>
  <dcterms:modified xsi:type="dcterms:W3CDTF">2026-03-07T12:29:37Z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CA82815DB0644BDDBD887022020FAF74</vt:lpwstr>
  </property>
  <property fmtid="{D5CDD505-2E9C-101B-9397-08002B2CF9AE}" pid="3" name="KSOProductBuildVer">
    <vt:lpwstr>1033-11.2.0.11029</vt:lpwstr>
  </property>
</Properties>
</file>