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 id="2147483750" r:id="rId2"/>
  </p:sldMasterIdLst>
  <p:notesMasterIdLst>
    <p:notesMasterId r:id="rId28"/>
  </p:notesMasterIdLst>
  <p:sldIdLst>
    <p:sldId id="2007577118" r:id="rId3"/>
    <p:sldId id="2631" r:id="rId4"/>
    <p:sldId id="2007577127" r:id="rId5"/>
    <p:sldId id="2007577119" r:id="rId6"/>
    <p:sldId id="2632" r:id="rId7"/>
    <p:sldId id="2658" r:id="rId8"/>
    <p:sldId id="2007577121" r:id="rId9"/>
    <p:sldId id="300" r:id="rId10"/>
    <p:sldId id="270" r:id="rId11"/>
    <p:sldId id="2007577128" r:id="rId12"/>
    <p:sldId id="301" r:id="rId13"/>
    <p:sldId id="2007577129" r:id="rId14"/>
    <p:sldId id="2007577122" r:id="rId15"/>
    <p:sldId id="2639" r:id="rId16"/>
    <p:sldId id="2007577123" r:id="rId17"/>
    <p:sldId id="2640" r:id="rId18"/>
    <p:sldId id="2644" r:id="rId19"/>
    <p:sldId id="2007577124" r:id="rId20"/>
    <p:sldId id="2646" r:id="rId21"/>
    <p:sldId id="2647" r:id="rId22"/>
    <p:sldId id="2641" r:id="rId23"/>
    <p:sldId id="266" r:id="rId24"/>
    <p:sldId id="268" r:id="rId25"/>
    <p:sldId id="2007577125" r:id="rId26"/>
    <p:sldId id="2655"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471" autoAdjust="0"/>
    <p:restoredTop sz="94660"/>
  </p:normalViewPr>
  <p:slideViewPr>
    <p:cSldViewPr snapToGrid="0">
      <p:cViewPr varScale="1">
        <p:scale>
          <a:sx n="85" d="100"/>
          <a:sy n="85" d="100"/>
        </p:scale>
        <p:origin x="936"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EB1A7D-3CE4-4E11-9641-8C61F8EBE674}" type="datetimeFigureOut">
              <a:rPr lang="en-US" smtClean="0"/>
              <a:t>16/03/2026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91FFC4-1A3E-463B-8317-579AEE672C1E}" type="slidenum">
              <a:rPr lang="en-US" smtClean="0"/>
              <a:t>‹#›</a:t>
            </a:fld>
            <a:endParaRPr lang="en-US"/>
          </a:p>
        </p:txBody>
      </p:sp>
    </p:spTree>
    <p:extLst>
      <p:ext uri="{BB962C8B-B14F-4D97-AF65-F5344CB8AC3E}">
        <p14:creationId xmlns:p14="http://schemas.microsoft.com/office/powerpoint/2010/main" val="7267756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58A17676-A16B-461A-BE0A-3074479F441C}"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1497002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58A17676-A16B-461A-BE0A-3074479F441C}"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25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8139962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58A17676-A16B-461A-BE0A-3074479F441C}"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2489880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3FF58-E0FE-47B3-8723-094839F73265}"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3FF58-E0FE-47B3-8723-094839F73265}"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3FF58-E0FE-47B3-8723-094839F73265}"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3FF58-E0FE-47B3-8723-094839F73265}"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7285690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58A17676-A16B-461A-BE0A-3074479F441C}"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888879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3FF58-E0FE-47B3-8723-094839F73265}"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3FF58-E0FE-47B3-8723-094839F73265}"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0.png"/><Relationship Id="rId2" Type="http://schemas.openxmlformats.org/officeDocument/2006/relationships/image" Target="../media/image1.png"/><Relationship Id="rId16" Type="http://schemas.openxmlformats.org/officeDocument/2006/relationships/image" Target="../media/image14.png"/><Relationship Id="rId1" Type="http://schemas.openxmlformats.org/officeDocument/2006/relationships/slideMaster" Target="../slideMasters/slideMaster1.xml"/><Relationship Id="rId6" Type="http://schemas.openxmlformats.org/officeDocument/2006/relationships/image" Target="../media/image5.png"/><Relationship Id="rId11" Type="http://schemas.microsoft.com/office/2007/relationships/hdphoto" Target="../media/hdphoto1.wdp"/><Relationship Id="rId5" Type="http://schemas.openxmlformats.org/officeDocument/2006/relationships/image" Target="../media/image4.png"/><Relationship Id="rId15" Type="http://schemas.openxmlformats.org/officeDocument/2006/relationships/image" Target="../media/image13.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2.png"/></Relationships>
</file>

<file path=ppt/slideLayouts/_rels/slideLayout7.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13.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9.png"/><Relationship Id="rId11" Type="http://schemas.openxmlformats.org/officeDocument/2006/relationships/image" Target="../media/image12.png"/><Relationship Id="rId5" Type="http://schemas.openxmlformats.org/officeDocument/2006/relationships/image" Target="../media/image18.png"/><Relationship Id="rId10" Type="http://schemas.openxmlformats.org/officeDocument/2006/relationships/image" Target="../media/image22.png"/><Relationship Id="rId4" Type="http://schemas.openxmlformats.org/officeDocument/2006/relationships/image" Target="../media/image17.png"/><Relationship Id="rId9" Type="http://schemas.openxmlformats.org/officeDocument/2006/relationships/image" Target="../media/image2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7E89D9DB-18FC-4DE1-B6E3-B7CBA7A93292}" type="datetimeFigureOut">
              <a:rPr lang="zh-CN" altLang="en-US" smtClean="0"/>
              <a:t>2026/3/16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978E6D4-FDCC-426F-B778-E8CF2BB26406}" type="slidenum">
              <a:rPr lang="zh-CN" altLang="en-US" smtClean="0"/>
              <a:t>‹#›</a:t>
            </a:fld>
            <a:endParaRPr lang="zh-CN" altLang="en-US"/>
          </a:p>
        </p:txBody>
      </p:sp>
    </p:spTree>
    <p:extLst>
      <p:ext uri="{BB962C8B-B14F-4D97-AF65-F5344CB8AC3E}">
        <p14:creationId xmlns:p14="http://schemas.microsoft.com/office/powerpoint/2010/main" val="36120733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7E89D9DB-18FC-4DE1-B6E3-B7CBA7A93292}" type="datetimeFigureOut">
              <a:rPr lang="zh-CN" altLang="en-US" smtClean="0"/>
              <a:t>2026/3/16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978E6D4-FDCC-426F-B778-E8CF2BB26406}" type="slidenum">
              <a:rPr lang="zh-CN" altLang="en-US" smtClean="0"/>
              <a:t>‹#›</a:t>
            </a:fld>
            <a:endParaRPr lang="zh-CN" altLang="en-US"/>
          </a:p>
        </p:txBody>
      </p:sp>
    </p:spTree>
    <p:extLst>
      <p:ext uri="{BB962C8B-B14F-4D97-AF65-F5344CB8AC3E}">
        <p14:creationId xmlns:p14="http://schemas.microsoft.com/office/powerpoint/2010/main" val="1730284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1" y="365126"/>
            <a:ext cx="7734300" cy="5811839"/>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7E89D9DB-18FC-4DE1-B6E3-B7CBA7A93292}" type="datetimeFigureOut">
              <a:rPr lang="zh-CN" altLang="en-US" smtClean="0"/>
              <a:t>2026/3/16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978E6D4-FDCC-426F-B778-E8CF2BB26406}" type="slidenum">
              <a:rPr lang="zh-CN" altLang="en-US" smtClean="0"/>
              <a:t>‹#›</a:t>
            </a:fld>
            <a:endParaRPr lang="zh-CN" altLang="en-US"/>
          </a:p>
        </p:txBody>
      </p:sp>
    </p:spTree>
    <p:extLst>
      <p:ext uri="{BB962C8B-B14F-4D97-AF65-F5344CB8AC3E}">
        <p14:creationId xmlns:p14="http://schemas.microsoft.com/office/powerpoint/2010/main" val="38055767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767A3D0B-9A54-4F95-9B81-5E7CCBA0D4AB}" type="datetimeFigureOut">
              <a:rPr lang="zh-CN" altLang="en-US" smtClean="0"/>
              <a:t>2026/3/16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D28FC83-B92E-4092-92F6-5D52D98C62B7}" type="slidenum">
              <a:rPr lang="zh-CN" altLang="en-US" smtClean="0"/>
              <a:t>‹#›</a:t>
            </a:fld>
            <a:endParaRPr lang="zh-CN" altLang="en-US"/>
          </a:p>
        </p:txBody>
      </p:sp>
    </p:spTree>
    <p:extLst>
      <p:ext uri="{BB962C8B-B14F-4D97-AF65-F5344CB8AC3E}">
        <p14:creationId xmlns:p14="http://schemas.microsoft.com/office/powerpoint/2010/main" val="24312622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67A3D0B-9A54-4F95-9B81-5E7CCBA0D4AB}" type="datetimeFigureOut">
              <a:rPr lang="zh-CN" altLang="en-US" smtClean="0"/>
              <a:t>2026/3/16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D28FC83-B92E-4092-92F6-5D52D98C62B7}" type="slidenum">
              <a:rPr lang="zh-CN" altLang="en-US" smtClean="0"/>
              <a:t>‹#›</a:t>
            </a:fld>
            <a:endParaRPr lang="zh-CN" altLang="en-US"/>
          </a:p>
        </p:txBody>
      </p:sp>
    </p:spTree>
    <p:extLst>
      <p:ext uri="{BB962C8B-B14F-4D97-AF65-F5344CB8AC3E}">
        <p14:creationId xmlns:p14="http://schemas.microsoft.com/office/powerpoint/2010/main" val="38929836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767A3D0B-9A54-4F95-9B81-5E7CCBA0D4AB}" type="datetimeFigureOut">
              <a:rPr lang="zh-CN" altLang="en-US" smtClean="0"/>
              <a:t>2026/3/16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D28FC83-B92E-4092-92F6-5D52D98C62B7}" type="slidenum">
              <a:rPr lang="zh-CN" altLang="en-US" smtClean="0"/>
              <a:t>‹#›</a:t>
            </a:fld>
            <a:endParaRPr lang="zh-CN" altLang="en-US"/>
          </a:p>
        </p:txBody>
      </p:sp>
    </p:spTree>
    <p:extLst>
      <p:ext uri="{BB962C8B-B14F-4D97-AF65-F5344CB8AC3E}">
        <p14:creationId xmlns:p14="http://schemas.microsoft.com/office/powerpoint/2010/main" val="33110393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767A3D0B-9A54-4F95-9B81-5E7CCBA0D4AB}" type="datetimeFigureOut">
              <a:rPr lang="zh-CN" altLang="en-US" smtClean="0"/>
              <a:t>2026/3/16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D28FC83-B92E-4092-92F6-5D52D98C62B7}" type="slidenum">
              <a:rPr lang="zh-CN" altLang="en-US" smtClean="0"/>
              <a:t>‹#›</a:t>
            </a:fld>
            <a:endParaRPr lang="zh-CN" altLang="en-US"/>
          </a:p>
        </p:txBody>
      </p:sp>
    </p:spTree>
    <p:extLst>
      <p:ext uri="{BB962C8B-B14F-4D97-AF65-F5344CB8AC3E}">
        <p14:creationId xmlns:p14="http://schemas.microsoft.com/office/powerpoint/2010/main" val="10539608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767A3D0B-9A54-4F95-9B81-5E7CCBA0D4AB}" type="datetimeFigureOut">
              <a:rPr lang="zh-CN" altLang="en-US" smtClean="0"/>
              <a:t>2026/3/16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D28FC83-B92E-4092-92F6-5D52D98C62B7}" type="slidenum">
              <a:rPr lang="zh-CN" altLang="en-US" smtClean="0"/>
              <a:t>‹#›</a:t>
            </a:fld>
            <a:endParaRPr lang="zh-CN" altLang="en-US"/>
          </a:p>
        </p:txBody>
      </p:sp>
    </p:spTree>
    <p:extLst>
      <p:ext uri="{BB962C8B-B14F-4D97-AF65-F5344CB8AC3E}">
        <p14:creationId xmlns:p14="http://schemas.microsoft.com/office/powerpoint/2010/main" val="1345915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767A3D0B-9A54-4F95-9B81-5E7CCBA0D4AB}" type="datetimeFigureOut">
              <a:rPr lang="zh-CN" altLang="en-US" smtClean="0"/>
              <a:t>2026/3/16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D28FC83-B92E-4092-92F6-5D52D98C62B7}" type="slidenum">
              <a:rPr lang="zh-CN" altLang="en-US" smtClean="0"/>
              <a:t>‹#›</a:t>
            </a:fld>
            <a:endParaRPr lang="zh-CN" altLang="en-US"/>
          </a:p>
        </p:txBody>
      </p:sp>
    </p:spTree>
    <p:extLst>
      <p:ext uri="{BB962C8B-B14F-4D97-AF65-F5344CB8AC3E}">
        <p14:creationId xmlns:p14="http://schemas.microsoft.com/office/powerpoint/2010/main" val="1610701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67A3D0B-9A54-4F95-9B81-5E7CCBA0D4AB}" type="datetimeFigureOut">
              <a:rPr lang="zh-CN" altLang="en-US" smtClean="0"/>
              <a:t>2026/3/16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D28FC83-B92E-4092-92F6-5D52D98C62B7}" type="slidenum">
              <a:rPr lang="zh-CN" altLang="en-US" smtClean="0"/>
              <a:t>‹#›</a:t>
            </a:fld>
            <a:endParaRPr lang="zh-CN" altLang="en-US"/>
          </a:p>
        </p:txBody>
      </p:sp>
    </p:spTree>
    <p:extLst>
      <p:ext uri="{BB962C8B-B14F-4D97-AF65-F5344CB8AC3E}">
        <p14:creationId xmlns:p14="http://schemas.microsoft.com/office/powerpoint/2010/main" val="17989391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767A3D0B-9A54-4F95-9B81-5E7CCBA0D4AB}" type="datetimeFigureOut">
              <a:rPr lang="zh-CN" altLang="en-US" smtClean="0"/>
              <a:t>2026/3/16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D28FC83-B92E-4092-92F6-5D52D98C62B7}" type="slidenum">
              <a:rPr lang="zh-CN" altLang="en-US" smtClean="0"/>
              <a:t>‹#›</a:t>
            </a:fld>
            <a:endParaRPr lang="zh-CN" altLang="en-US"/>
          </a:p>
        </p:txBody>
      </p:sp>
    </p:spTree>
    <p:extLst>
      <p:ext uri="{BB962C8B-B14F-4D97-AF65-F5344CB8AC3E}">
        <p14:creationId xmlns:p14="http://schemas.microsoft.com/office/powerpoint/2010/main" val="17761369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7E89D9DB-18FC-4DE1-B6E3-B7CBA7A93292}" type="datetimeFigureOut">
              <a:rPr lang="zh-CN" altLang="en-US" smtClean="0"/>
              <a:t>2026/3/16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978E6D4-FDCC-426F-B778-E8CF2BB26406}" type="slidenum">
              <a:rPr lang="zh-CN" altLang="en-US" smtClean="0"/>
              <a:t>‹#›</a:t>
            </a:fld>
            <a:endParaRPr lang="zh-CN" altLang="en-US"/>
          </a:p>
        </p:txBody>
      </p:sp>
    </p:spTree>
    <p:extLst>
      <p:ext uri="{BB962C8B-B14F-4D97-AF65-F5344CB8AC3E}">
        <p14:creationId xmlns:p14="http://schemas.microsoft.com/office/powerpoint/2010/main" val="11515719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767A3D0B-9A54-4F95-9B81-5E7CCBA0D4AB}" type="datetimeFigureOut">
              <a:rPr lang="zh-CN" altLang="en-US" smtClean="0"/>
              <a:t>2026/3/16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D28FC83-B92E-4092-92F6-5D52D98C62B7}" type="slidenum">
              <a:rPr lang="zh-CN" altLang="en-US" smtClean="0"/>
              <a:t>‹#›</a:t>
            </a:fld>
            <a:endParaRPr lang="zh-CN" altLang="en-US"/>
          </a:p>
        </p:txBody>
      </p:sp>
    </p:spTree>
    <p:extLst>
      <p:ext uri="{BB962C8B-B14F-4D97-AF65-F5344CB8AC3E}">
        <p14:creationId xmlns:p14="http://schemas.microsoft.com/office/powerpoint/2010/main" val="30100782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67A3D0B-9A54-4F95-9B81-5E7CCBA0D4AB}" type="datetimeFigureOut">
              <a:rPr lang="zh-CN" altLang="en-US" smtClean="0"/>
              <a:t>2026/3/16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D28FC83-B92E-4092-92F6-5D52D98C62B7}" type="slidenum">
              <a:rPr lang="zh-CN" altLang="en-US" smtClean="0"/>
              <a:t>‹#›</a:t>
            </a:fld>
            <a:endParaRPr lang="zh-CN" altLang="en-US"/>
          </a:p>
        </p:txBody>
      </p:sp>
    </p:spTree>
    <p:extLst>
      <p:ext uri="{BB962C8B-B14F-4D97-AF65-F5344CB8AC3E}">
        <p14:creationId xmlns:p14="http://schemas.microsoft.com/office/powerpoint/2010/main" val="11236712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67A3D0B-9A54-4F95-9B81-5E7CCBA0D4AB}" type="datetimeFigureOut">
              <a:rPr lang="zh-CN" altLang="en-US" smtClean="0"/>
              <a:t>2026/3/16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D28FC83-B92E-4092-92F6-5D52D98C62B7}" type="slidenum">
              <a:rPr lang="zh-CN" altLang="en-US" smtClean="0"/>
              <a:t>‹#›</a:t>
            </a:fld>
            <a:endParaRPr lang="zh-CN" altLang="en-US"/>
          </a:p>
        </p:txBody>
      </p:sp>
    </p:spTree>
    <p:extLst>
      <p:ext uri="{BB962C8B-B14F-4D97-AF65-F5344CB8AC3E}">
        <p14:creationId xmlns:p14="http://schemas.microsoft.com/office/powerpoint/2010/main" val="19529104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hree columns" userDrawn="1">
  <p:cSld name="Title and three columns">
    <p:bg>
      <p:bgPr>
        <a:blipFill dpi="0" rotWithShape="1">
          <a:blip r:embed="rId2">
            <a:lum/>
          </a:blip>
          <a:srcRect/>
          <a:stretch>
            <a:fillRect l="-6000" r="-6000"/>
          </a:stretch>
        </a:blipFill>
        <a:effectLst/>
      </p:bgPr>
    </p:bg>
    <p:spTree>
      <p:nvGrpSpPr>
        <p:cNvPr id="1" name="Shape 977"/>
        <p:cNvGrpSpPr/>
        <p:nvPr/>
      </p:nvGrpSpPr>
      <p:grpSpPr>
        <a:xfrm>
          <a:off x="0" y="0"/>
          <a:ext cx="0" cy="0"/>
          <a:chOff x="0" y="0"/>
          <a:chExt cx="0" cy="0"/>
        </a:xfrm>
      </p:grpSpPr>
      <p:sp>
        <p:nvSpPr>
          <p:cNvPr id="984" name="Google Shape;984;p14"/>
          <p:cNvSpPr/>
          <p:nvPr/>
        </p:nvSpPr>
        <p:spPr>
          <a:xfrm>
            <a:off x="8502319" y="311468"/>
            <a:ext cx="277292" cy="277237"/>
          </a:xfrm>
          <a:custGeom>
            <a:avLst/>
            <a:gdLst/>
            <a:ahLst/>
            <a:cxnLst/>
            <a:rect l="l" t="t" r="r" b="b"/>
            <a:pathLst>
              <a:path w="5011" h="5010" extrusionOk="0">
                <a:moveTo>
                  <a:pt x="2484" y="0"/>
                </a:moveTo>
                <a:lnTo>
                  <a:pt x="2013" y="1070"/>
                </a:lnTo>
                <a:lnTo>
                  <a:pt x="1842" y="1413"/>
                </a:lnTo>
                <a:lnTo>
                  <a:pt x="1628" y="1627"/>
                </a:lnTo>
                <a:lnTo>
                  <a:pt x="1371" y="1841"/>
                </a:lnTo>
                <a:lnTo>
                  <a:pt x="1028" y="2012"/>
                </a:lnTo>
                <a:lnTo>
                  <a:pt x="1" y="2526"/>
                </a:lnTo>
                <a:lnTo>
                  <a:pt x="1028" y="2997"/>
                </a:lnTo>
                <a:lnTo>
                  <a:pt x="1371" y="3168"/>
                </a:lnTo>
                <a:lnTo>
                  <a:pt x="1628" y="3382"/>
                </a:lnTo>
                <a:lnTo>
                  <a:pt x="1842" y="3639"/>
                </a:lnTo>
                <a:lnTo>
                  <a:pt x="2013" y="3982"/>
                </a:lnTo>
                <a:lnTo>
                  <a:pt x="2484" y="5009"/>
                </a:lnTo>
                <a:lnTo>
                  <a:pt x="2955" y="3982"/>
                </a:lnTo>
                <a:lnTo>
                  <a:pt x="3169" y="3639"/>
                </a:lnTo>
                <a:lnTo>
                  <a:pt x="3383" y="3382"/>
                </a:lnTo>
                <a:lnTo>
                  <a:pt x="3597" y="3168"/>
                </a:lnTo>
                <a:lnTo>
                  <a:pt x="3940" y="2997"/>
                </a:lnTo>
                <a:lnTo>
                  <a:pt x="5010" y="2526"/>
                </a:lnTo>
                <a:lnTo>
                  <a:pt x="3940" y="2012"/>
                </a:lnTo>
                <a:lnTo>
                  <a:pt x="3597" y="1841"/>
                </a:lnTo>
                <a:lnTo>
                  <a:pt x="3383" y="1627"/>
                </a:lnTo>
                <a:lnTo>
                  <a:pt x="3169" y="1413"/>
                </a:lnTo>
                <a:lnTo>
                  <a:pt x="2955" y="1070"/>
                </a:lnTo>
                <a:lnTo>
                  <a:pt x="2484"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2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85" name="Google Shape;985;p14"/>
          <p:cNvSpPr/>
          <p:nvPr/>
        </p:nvSpPr>
        <p:spPr>
          <a:xfrm>
            <a:off x="586919" y="6035236"/>
            <a:ext cx="277292" cy="277237"/>
          </a:xfrm>
          <a:custGeom>
            <a:avLst/>
            <a:gdLst/>
            <a:ahLst/>
            <a:cxnLst/>
            <a:rect l="l" t="t" r="r" b="b"/>
            <a:pathLst>
              <a:path w="5011" h="5010" extrusionOk="0">
                <a:moveTo>
                  <a:pt x="2484" y="0"/>
                </a:moveTo>
                <a:lnTo>
                  <a:pt x="2013" y="1070"/>
                </a:lnTo>
                <a:lnTo>
                  <a:pt x="1842" y="1413"/>
                </a:lnTo>
                <a:lnTo>
                  <a:pt x="1628" y="1627"/>
                </a:lnTo>
                <a:lnTo>
                  <a:pt x="1371" y="1841"/>
                </a:lnTo>
                <a:lnTo>
                  <a:pt x="1028" y="2012"/>
                </a:lnTo>
                <a:lnTo>
                  <a:pt x="1" y="2526"/>
                </a:lnTo>
                <a:lnTo>
                  <a:pt x="1028" y="2997"/>
                </a:lnTo>
                <a:lnTo>
                  <a:pt x="1371" y="3168"/>
                </a:lnTo>
                <a:lnTo>
                  <a:pt x="1628" y="3382"/>
                </a:lnTo>
                <a:lnTo>
                  <a:pt x="1842" y="3639"/>
                </a:lnTo>
                <a:lnTo>
                  <a:pt x="2013" y="3982"/>
                </a:lnTo>
                <a:lnTo>
                  <a:pt x="2484" y="5009"/>
                </a:lnTo>
                <a:lnTo>
                  <a:pt x="2955" y="3982"/>
                </a:lnTo>
                <a:lnTo>
                  <a:pt x="3169" y="3639"/>
                </a:lnTo>
                <a:lnTo>
                  <a:pt x="3383" y="3382"/>
                </a:lnTo>
                <a:lnTo>
                  <a:pt x="3597" y="3168"/>
                </a:lnTo>
                <a:lnTo>
                  <a:pt x="3940" y="2997"/>
                </a:lnTo>
                <a:lnTo>
                  <a:pt x="5010" y="2526"/>
                </a:lnTo>
                <a:lnTo>
                  <a:pt x="3940" y="2012"/>
                </a:lnTo>
                <a:lnTo>
                  <a:pt x="3597" y="1841"/>
                </a:lnTo>
                <a:lnTo>
                  <a:pt x="3383" y="1627"/>
                </a:lnTo>
                <a:lnTo>
                  <a:pt x="3169" y="1413"/>
                </a:lnTo>
                <a:lnTo>
                  <a:pt x="2955" y="1070"/>
                </a:lnTo>
                <a:lnTo>
                  <a:pt x="2484"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2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86" name="Google Shape;986;p14"/>
          <p:cNvSpPr/>
          <p:nvPr/>
        </p:nvSpPr>
        <p:spPr>
          <a:xfrm>
            <a:off x="719202" y="311468"/>
            <a:ext cx="277292" cy="277237"/>
          </a:xfrm>
          <a:custGeom>
            <a:avLst/>
            <a:gdLst/>
            <a:ahLst/>
            <a:cxnLst/>
            <a:rect l="l" t="t" r="r" b="b"/>
            <a:pathLst>
              <a:path w="5011" h="5010" extrusionOk="0">
                <a:moveTo>
                  <a:pt x="2484" y="0"/>
                </a:moveTo>
                <a:lnTo>
                  <a:pt x="2013" y="1070"/>
                </a:lnTo>
                <a:lnTo>
                  <a:pt x="1842" y="1413"/>
                </a:lnTo>
                <a:lnTo>
                  <a:pt x="1628" y="1627"/>
                </a:lnTo>
                <a:lnTo>
                  <a:pt x="1371" y="1841"/>
                </a:lnTo>
                <a:lnTo>
                  <a:pt x="1028" y="2012"/>
                </a:lnTo>
                <a:lnTo>
                  <a:pt x="1" y="2526"/>
                </a:lnTo>
                <a:lnTo>
                  <a:pt x="1028" y="2997"/>
                </a:lnTo>
                <a:lnTo>
                  <a:pt x="1371" y="3168"/>
                </a:lnTo>
                <a:lnTo>
                  <a:pt x="1628" y="3382"/>
                </a:lnTo>
                <a:lnTo>
                  <a:pt x="1842" y="3639"/>
                </a:lnTo>
                <a:lnTo>
                  <a:pt x="2013" y="3982"/>
                </a:lnTo>
                <a:lnTo>
                  <a:pt x="2484" y="5009"/>
                </a:lnTo>
                <a:lnTo>
                  <a:pt x="2955" y="3982"/>
                </a:lnTo>
                <a:lnTo>
                  <a:pt x="3169" y="3639"/>
                </a:lnTo>
                <a:lnTo>
                  <a:pt x="3383" y="3382"/>
                </a:lnTo>
                <a:lnTo>
                  <a:pt x="3597" y="3168"/>
                </a:lnTo>
                <a:lnTo>
                  <a:pt x="3940" y="2997"/>
                </a:lnTo>
                <a:lnTo>
                  <a:pt x="5010" y="2526"/>
                </a:lnTo>
                <a:lnTo>
                  <a:pt x="3940" y="2012"/>
                </a:lnTo>
                <a:lnTo>
                  <a:pt x="3597" y="1841"/>
                </a:lnTo>
                <a:lnTo>
                  <a:pt x="3383" y="1627"/>
                </a:lnTo>
                <a:lnTo>
                  <a:pt x="3169" y="1413"/>
                </a:lnTo>
                <a:lnTo>
                  <a:pt x="2955" y="1070"/>
                </a:lnTo>
                <a:lnTo>
                  <a:pt x="2484"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2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87" name="Google Shape;987;p14"/>
          <p:cNvSpPr/>
          <p:nvPr/>
        </p:nvSpPr>
        <p:spPr>
          <a:xfrm>
            <a:off x="11432703" y="6035236"/>
            <a:ext cx="277292" cy="277237"/>
          </a:xfrm>
          <a:custGeom>
            <a:avLst/>
            <a:gdLst/>
            <a:ahLst/>
            <a:cxnLst/>
            <a:rect l="l" t="t" r="r" b="b"/>
            <a:pathLst>
              <a:path w="5011" h="5010" extrusionOk="0">
                <a:moveTo>
                  <a:pt x="2484" y="0"/>
                </a:moveTo>
                <a:lnTo>
                  <a:pt x="2013" y="1070"/>
                </a:lnTo>
                <a:lnTo>
                  <a:pt x="1842" y="1413"/>
                </a:lnTo>
                <a:lnTo>
                  <a:pt x="1628" y="1627"/>
                </a:lnTo>
                <a:lnTo>
                  <a:pt x="1371" y="1841"/>
                </a:lnTo>
                <a:lnTo>
                  <a:pt x="1028" y="2012"/>
                </a:lnTo>
                <a:lnTo>
                  <a:pt x="1" y="2526"/>
                </a:lnTo>
                <a:lnTo>
                  <a:pt x="1028" y="2997"/>
                </a:lnTo>
                <a:lnTo>
                  <a:pt x="1371" y="3168"/>
                </a:lnTo>
                <a:lnTo>
                  <a:pt x="1628" y="3382"/>
                </a:lnTo>
                <a:lnTo>
                  <a:pt x="1842" y="3639"/>
                </a:lnTo>
                <a:lnTo>
                  <a:pt x="2013" y="3982"/>
                </a:lnTo>
                <a:lnTo>
                  <a:pt x="2484" y="5009"/>
                </a:lnTo>
                <a:lnTo>
                  <a:pt x="2955" y="3982"/>
                </a:lnTo>
                <a:lnTo>
                  <a:pt x="3169" y="3639"/>
                </a:lnTo>
                <a:lnTo>
                  <a:pt x="3383" y="3382"/>
                </a:lnTo>
                <a:lnTo>
                  <a:pt x="3597" y="3168"/>
                </a:lnTo>
                <a:lnTo>
                  <a:pt x="3940" y="2997"/>
                </a:lnTo>
                <a:lnTo>
                  <a:pt x="5010" y="2526"/>
                </a:lnTo>
                <a:lnTo>
                  <a:pt x="3940" y="2012"/>
                </a:lnTo>
                <a:lnTo>
                  <a:pt x="3597" y="1841"/>
                </a:lnTo>
                <a:lnTo>
                  <a:pt x="3383" y="1627"/>
                </a:lnTo>
                <a:lnTo>
                  <a:pt x="3169" y="1413"/>
                </a:lnTo>
                <a:lnTo>
                  <a:pt x="2955" y="1070"/>
                </a:lnTo>
                <a:lnTo>
                  <a:pt x="2484"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2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38822799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7E89D9DB-18FC-4DE1-B6E3-B7CBA7A93292}" type="datetimeFigureOut">
              <a:rPr lang="zh-CN" altLang="en-US" smtClean="0"/>
              <a:t>2026/3/16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978E6D4-FDCC-426F-B778-E8CF2BB26406}" type="slidenum">
              <a:rPr lang="zh-CN" altLang="en-US" smtClean="0"/>
              <a:t>‹#›</a:t>
            </a:fld>
            <a:endParaRPr lang="zh-CN" altLang="en-US"/>
          </a:p>
        </p:txBody>
      </p:sp>
    </p:spTree>
    <p:extLst>
      <p:ext uri="{BB962C8B-B14F-4D97-AF65-F5344CB8AC3E}">
        <p14:creationId xmlns:p14="http://schemas.microsoft.com/office/powerpoint/2010/main" val="9327920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38200" y="1825625"/>
            <a:ext cx="5181600" cy="4351339"/>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6172200" y="1825625"/>
            <a:ext cx="5181600" cy="4351339"/>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7E89D9DB-18FC-4DE1-B6E3-B7CBA7A93292}" type="datetimeFigureOut">
              <a:rPr lang="zh-CN" altLang="en-US" smtClean="0"/>
              <a:t>2026/3/16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C978E6D4-FDCC-426F-B778-E8CF2BB26406}" type="slidenum">
              <a:rPr lang="zh-CN" altLang="en-US" smtClean="0"/>
              <a:t>‹#›</a:t>
            </a:fld>
            <a:endParaRPr lang="zh-CN" altLang="en-US"/>
          </a:p>
        </p:txBody>
      </p:sp>
    </p:spTree>
    <p:extLst>
      <p:ext uri="{BB962C8B-B14F-4D97-AF65-F5344CB8AC3E}">
        <p14:creationId xmlns:p14="http://schemas.microsoft.com/office/powerpoint/2010/main" val="39867004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839789"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6172201"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7E89D9DB-18FC-4DE1-B6E3-B7CBA7A93292}" type="datetimeFigureOut">
              <a:rPr lang="zh-CN" altLang="en-US" smtClean="0"/>
              <a:t>2026/3/16</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C978E6D4-FDCC-426F-B778-E8CF2BB26406}" type="slidenum">
              <a:rPr lang="zh-CN" altLang="en-US" smtClean="0"/>
              <a:t>‹#›</a:t>
            </a:fld>
            <a:endParaRPr lang="zh-CN" altLang="en-US"/>
          </a:p>
        </p:txBody>
      </p:sp>
    </p:spTree>
    <p:extLst>
      <p:ext uri="{BB962C8B-B14F-4D97-AF65-F5344CB8AC3E}">
        <p14:creationId xmlns:p14="http://schemas.microsoft.com/office/powerpoint/2010/main" val="2357689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pic>
        <p:nvPicPr>
          <p:cNvPr id="6" name="图片 5"/>
          <p:cNvPicPr>
            <a:picLocks noChangeAspect="1"/>
          </p:cNvPicPr>
          <p:nvPr userDrawn="1"/>
        </p:nvPicPr>
        <p:blipFill rotWithShape="1">
          <a:blip r:embed="rId2" cstate="print">
            <a:extLst>
              <a:ext uri="{28A0092B-C50C-407E-A947-70E740481C1C}">
                <a14:useLocalDpi xmlns:a14="http://schemas.microsoft.com/office/drawing/2010/main" val="0"/>
              </a:ext>
            </a:extLst>
          </a:blip>
          <a:srcRect r="24640"/>
          <a:stretch>
            <a:fillRect/>
          </a:stretch>
        </p:blipFill>
        <p:spPr>
          <a:xfrm>
            <a:off x="10971216" y="1877841"/>
            <a:ext cx="1220785" cy="1314707"/>
          </a:xfrm>
          <a:prstGeom prst="rect">
            <a:avLst/>
          </a:prstGeom>
        </p:spPr>
      </p:pic>
      <p:pic>
        <p:nvPicPr>
          <p:cNvPr id="7" name="图片 6"/>
          <p:cNvPicPr>
            <a:picLocks noChangeAspect="1"/>
          </p:cNvPicPr>
          <p:nvPr userDrawn="1"/>
        </p:nvPicPr>
        <p:blipFill rotWithShape="1">
          <a:blip r:embed="rId3" cstate="print">
            <a:extLst>
              <a:ext uri="{28A0092B-C50C-407E-A947-70E740481C1C}">
                <a14:useLocalDpi xmlns:a14="http://schemas.microsoft.com/office/drawing/2010/main" val="0"/>
              </a:ext>
            </a:extLst>
          </a:blip>
          <a:srcRect l="36185"/>
          <a:stretch>
            <a:fillRect/>
          </a:stretch>
        </p:blipFill>
        <p:spPr>
          <a:xfrm>
            <a:off x="0" y="2229823"/>
            <a:ext cx="1006029" cy="842932"/>
          </a:xfrm>
          <a:prstGeom prst="rect">
            <a:avLst/>
          </a:prstGeom>
        </p:spPr>
      </p:pic>
      <p:sp>
        <p:nvSpPr>
          <p:cNvPr id="8" name="矩形 7"/>
          <p:cNvSpPr/>
          <p:nvPr userDrawn="1"/>
        </p:nvSpPr>
        <p:spPr>
          <a:xfrm>
            <a:off x="0" y="2890353"/>
            <a:ext cx="12192000" cy="3967648"/>
          </a:xfrm>
          <a:prstGeom prst="rect">
            <a:avLst/>
          </a:prstGeom>
          <a:solidFill>
            <a:srgbClr val="0B54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pic>
        <p:nvPicPr>
          <p:cNvPr id="9" name="图片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62837" y="1320111"/>
            <a:ext cx="1244012" cy="1065236"/>
          </a:xfrm>
          <a:prstGeom prst="rect">
            <a:avLst/>
          </a:prstGeom>
        </p:spPr>
      </p:pic>
      <p:pic>
        <p:nvPicPr>
          <p:cNvPr id="10" name="图片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540754" y="1320111"/>
            <a:ext cx="567900" cy="1426512"/>
          </a:xfrm>
          <a:prstGeom prst="rect">
            <a:avLst/>
          </a:prstGeom>
        </p:spPr>
      </p:pic>
      <p:pic>
        <p:nvPicPr>
          <p:cNvPr id="11" name="图片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545075" y="1320111"/>
            <a:ext cx="1012983" cy="1261768"/>
          </a:xfrm>
          <a:prstGeom prst="rect">
            <a:avLst/>
          </a:prstGeom>
        </p:spPr>
      </p:pic>
      <p:grpSp>
        <p:nvGrpSpPr>
          <p:cNvPr id="12" name="组合 11"/>
          <p:cNvGrpSpPr/>
          <p:nvPr userDrawn="1"/>
        </p:nvGrpSpPr>
        <p:grpSpPr>
          <a:xfrm>
            <a:off x="4476121" y="1589047"/>
            <a:ext cx="780057" cy="1200320"/>
            <a:chOff x="3357090" y="1040777"/>
            <a:chExt cx="683179" cy="1051248"/>
          </a:xfrm>
        </p:grpSpPr>
        <p:pic>
          <p:nvPicPr>
            <p:cNvPr id="13" name="图片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82048" y="1040777"/>
              <a:ext cx="358221" cy="1051248"/>
            </a:xfrm>
            <a:prstGeom prst="rect">
              <a:avLst/>
            </a:prstGeom>
          </p:spPr>
        </p:pic>
        <p:pic>
          <p:nvPicPr>
            <p:cNvPr id="14" name="图片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357090" y="1097837"/>
              <a:ext cx="392882" cy="986884"/>
            </a:xfrm>
            <a:prstGeom prst="rect">
              <a:avLst/>
            </a:prstGeom>
          </p:spPr>
        </p:pic>
      </p:grpSp>
      <p:pic>
        <p:nvPicPr>
          <p:cNvPr id="15" name="图片 14"/>
          <p:cNvPicPr>
            <a:picLocks noChangeAspect="1"/>
          </p:cNvPicPr>
          <p:nvPr userDrawn="1"/>
        </p:nvPicPr>
        <p:blipFill rotWithShape="1">
          <a:blip r:embed="rId9" cstate="print">
            <a:extLst>
              <a:ext uri="{28A0092B-C50C-407E-A947-70E740481C1C}">
                <a14:useLocalDpi xmlns:a14="http://schemas.microsoft.com/office/drawing/2010/main" val="0"/>
              </a:ext>
            </a:extLst>
          </a:blip>
          <a:srcRect b="10289"/>
          <a:stretch>
            <a:fillRect/>
          </a:stretch>
        </p:blipFill>
        <p:spPr>
          <a:xfrm>
            <a:off x="9256769" y="494271"/>
            <a:ext cx="838584" cy="2207741"/>
          </a:xfrm>
          <a:prstGeom prst="rect">
            <a:avLst/>
          </a:prstGeom>
        </p:spPr>
      </p:pic>
      <p:pic>
        <p:nvPicPr>
          <p:cNvPr id="16" name="图片 15"/>
          <p:cNvPicPr>
            <a:picLocks noChangeAspect="1"/>
          </p:cNvPicPr>
          <p:nvPr userDrawn="1"/>
        </p:nvPicPr>
        <p:blipFill rotWithShape="1">
          <a:blip r:embed="rId10" cstate="print">
            <a:extLst>
              <a:ext uri="{BEBA8EAE-BF5A-486C-A8C5-ECC9F3942E4B}">
                <a14:imgProps xmlns:a14="http://schemas.microsoft.com/office/drawing/2010/main">
                  <a14:imgLayer r:embed="rId11">
                    <a14:imgEffect>
                      <a14:brightnessContrast contrast="12000"/>
                    </a14:imgEffect>
                  </a14:imgLayer>
                </a14:imgProps>
              </a:ext>
              <a:ext uri="{28A0092B-C50C-407E-A947-70E740481C1C}">
                <a14:useLocalDpi xmlns:a14="http://schemas.microsoft.com/office/drawing/2010/main" val="0"/>
              </a:ext>
            </a:extLst>
          </a:blip>
          <a:srcRect b="4870"/>
          <a:stretch>
            <a:fillRect/>
          </a:stretch>
        </p:blipFill>
        <p:spPr>
          <a:xfrm>
            <a:off x="0" y="1936177"/>
            <a:ext cx="12192000" cy="1045921"/>
          </a:xfrm>
          <a:prstGeom prst="rect">
            <a:avLst/>
          </a:prstGeom>
        </p:spPr>
      </p:pic>
      <p:pic>
        <p:nvPicPr>
          <p:cNvPr id="17" name="图片 16"/>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2878687" y="2120001"/>
            <a:ext cx="1627115" cy="659627"/>
          </a:xfrm>
          <a:prstGeom prst="rect">
            <a:avLst/>
          </a:prstGeom>
        </p:spPr>
      </p:pic>
      <p:pic>
        <p:nvPicPr>
          <p:cNvPr id="18" name="图片 1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034741" y="1008039"/>
            <a:ext cx="482227" cy="1111963"/>
          </a:xfrm>
          <a:prstGeom prst="rect">
            <a:avLst/>
          </a:prstGeom>
        </p:spPr>
      </p:pic>
      <p:pic>
        <p:nvPicPr>
          <p:cNvPr id="19" name="图片 18"/>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flipH="1">
            <a:off x="8321049" y="2139683"/>
            <a:ext cx="976319" cy="395796"/>
          </a:xfrm>
          <a:prstGeom prst="rect">
            <a:avLst/>
          </a:prstGeom>
        </p:spPr>
      </p:pic>
      <p:pic>
        <p:nvPicPr>
          <p:cNvPr id="20" name="图片 19"/>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755717" y="2340547"/>
            <a:ext cx="1047145" cy="398077"/>
          </a:xfrm>
          <a:prstGeom prst="rect">
            <a:avLst/>
          </a:prstGeom>
        </p:spPr>
      </p:pic>
      <p:pic>
        <p:nvPicPr>
          <p:cNvPr id="21" name="图片 20"/>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9866825" y="1214247"/>
            <a:ext cx="2400049" cy="1882392"/>
          </a:xfrm>
          <a:prstGeom prst="rect">
            <a:avLst/>
          </a:prstGeom>
        </p:spPr>
      </p:pic>
    </p:spTree>
    <p:extLst>
      <p:ext uri="{BB962C8B-B14F-4D97-AF65-F5344CB8AC3E}">
        <p14:creationId xmlns:p14="http://schemas.microsoft.com/office/powerpoint/2010/main" val="32263249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89D9DB-18FC-4DE1-B6E3-B7CBA7A93292}" type="datetimeFigureOut">
              <a:rPr lang="zh-CN" altLang="en-US" smtClean="0"/>
              <a:t>2026/3/16</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C978E6D4-FDCC-426F-B778-E8CF2BB26406}" type="slidenum">
              <a:rPr lang="zh-CN" altLang="en-US" smtClean="0"/>
              <a:t>‹#›</a:t>
            </a:fld>
            <a:endParaRPr lang="zh-CN" altLang="en-US"/>
          </a:p>
        </p:txBody>
      </p:sp>
      <p:pic>
        <p:nvPicPr>
          <p:cNvPr id="5" name="图片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6633" y="5853776"/>
            <a:ext cx="913832" cy="782505"/>
          </a:xfrm>
          <a:prstGeom prst="rect">
            <a:avLst/>
          </a:prstGeom>
        </p:spPr>
      </p:pic>
      <p:pic>
        <p:nvPicPr>
          <p:cNvPr id="6" name="图片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85667" y="5758536"/>
            <a:ext cx="772424" cy="962129"/>
          </a:xfrm>
          <a:prstGeom prst="rect">
            <a:avLst/>
          </a:prstGeom>
        </p:spPr>
      </p:pic>
      <p:grpSp>
        <p:nvGrpSpPr>
          <p:cNvPr id="7" name="组合 6"/>
          <p:cNvGrpSpPr/>
          <p:nvPr userDrawn="1"/>
        </p:nvGrpSpPr>
        <p:grpSpPr>
          <a:xfrm>
            <a:off x="-100385" y="5057703"/>
            <a:ext cx="910905" cy="1401664"/>
            <a:chOff x="3369447" y="3907546"/>
            <a:chExt cx="683179" cy="1051248"/>
          </a:xfrm>
        </p:grpSpPr>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94405" y="3907546"/>
              <a:ext cx="358221" cy="1051248"/>
            </a:xfrm>
            <a:prstGeom prst="rect">
              <a:avLst/>
            </a:prstGeom>
          </p:spPr>
        </p:pic>
        <p:pic>
          <p:nvPicPr>
            <p:cNvPr id="9" name="图片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69447" y="3964606"/>
              <a:ext cx="392882" cy="986884"/>
            </a:xfrm>
            <a:prstGeom prst="rect">
              <a:avLst/>
            </a:prstGeom>
          </p:spPr>
        </p:pic>
      </p:grpSp>
      <p:pic>
        <p:nvPicPr>
          <p:cNvPr id="10" name="图片 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87489" y="5218408"/>
            <a:ext cx="561548" cy="1647939"/>
          </a:xfrm>
          <a:prstGeom prst="rect">
            <a:avLst/>
          </a:prstGeom>
        </p:spPr>
      </p:pic>
      <p:pic>
        <p:nvPicPr>
          <p:cNvPr id="11" name="图片 10"/>
          <p:cNvPicPr>
            <a:picLocks noChangeAspect="1"/>
          </p:cNvPicPr>
          <p:nvPr userDrawn="1"/>
        </p:nvPicPr>
        <p:blipFill>
          <a:blip r:embed="rId7" cstate="print">
            <a:extLst>
              <a:ext uri="{BEBA8EAE-BF5A-486C-A8C5-ECC9F3942E4B}">
                <a14:imgProps xmlns:a14="http://schemas.microsoft.com/office/drawing/2010/main">
                  <a14:imgLayer r:embed="rId8">
                    <a14:imgEffect>
                      <a14:brightnessContrast contrast="12000"/>
                    </a14:imgEffect>
                  </a14:imgLayer>
                </a14:imgProps>
              </a:ext>
              <a:ext uri="{28A0092B-C50C-407E-A947-70E740481C1C}">
                <a14:useLocalDpi xmlns:a14="http://schemas.microsoft.com/office/drawing/2010/main" val="0"/>
              </a:ext>
            </a:extLst>
          </a:blip>
          <a:stretch>
            <a:fillRect/>
          </a:stretch>
        </p:blipFill>
        <p:spPr>
          <a:xfrm>
            <a:off x="1" y="6070221"/>
            <a:ext cx="12192000" cy="787779"/>
          </a:xfrm>
          <a:prstGeom prst="rect">
            <a:avLst/>
          </a:prstGeom>
        </p:spPr>
      </p:pic>
      <p:pic>
        <p:nvPicPr>
          <p:cNvPr id="12" name="图片 11"/>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874405" y="6239599"/>
            <a:ext cx="1174383" cy="476091"/>
          </a:xfrm>
          <a:prstGeom prst="rect">
            <a:avLst/>
          </a:prstGeom>
        </p:spPr>
      </p:pic>
      <p:pic>
        <p:nvPicPr>
          <p:cNvPr id="13" name="图片 12"/>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1774393" y="5369558"/>
            <a:ext cx="385217" cy="888269"/>
          </a:xfrm>
          <a:prstGeom prst="rect">
            <a:avLst/>
          </a:prstGeom>
        </p:spPr>
      </p:pic>
      <p:pic>
        <p:nvPicPr>
          <p:cNvPr id="14" name="图片 13"/>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flipH="1">
            <a:off x="5119683" y="6358337"/>
            <a:ext cx="976319" cy="395796"/>
          </a:xfrm>
          <a:prstGeom prst="rect">
            <a:avLst/>
          </a:prstGeom>
        </p:spPr>
      </p:pic>
      <p:pic>
        <p:nvPicPr>
          <p:cNvPr id="15" name="图片 14"/>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772193" y="6162906"/>
            <a:ext cx="1047145" cy="398077"/>
          </a:xfrm>
          <a:prstGeom prst="rect">
            <a:avLst/>
          </a:prstGeom>
        </p:spPr>
      </p:pic>
    </p:spTree>
    <p:extLst>
      <p:ext uri="{BB962C8B-B14F-4D97-AF65-F5344CB8AC3E}">
        <p14:creationId xmlns:p14="http://schemas.microsoft.com/office/powerpoint/2010/main" val="8803409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7E89D9DB-18FC-4DE1-B6E3-B7CBA7A93292}" type="datetimeFigureOut">
              <a:rPr lang="zh-CN" altLang="en-US" smtClean="0"/>
              <a:t>2026/3/16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C978E6D4-FDCC-426F-B778-E8CF2BB26406}" type="slidenum">
              <a:rPr lang="zh-CN" altLang="en-US" smtClean="0"/>
              <a:t>‹#›</a:t>
            </a:fld>
            <a:endParaRPr lang="zh-CN" altLang="en-US"/>
          </a:p>
        </p:txBody>
      </p:sp>
    </p:spTree>
    <p:extLst>
      <p:ext uri="{BB962C8B-B14F-4D97-AF65-F5344CB8AC3E}">
        <p14:creationId xmlns:p14="http://schemas.microsoft.com/office/powerpoint/2010/main" val="2232488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7E89D9DB-18FC-4DE1-B6E3-B7CBA7A93292}" type="datetimeFigureOut">
              <a:rPr lang="zh-CN" altLang="en-US" smtClean="0"/>
              <a:t>2026/3/16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C978E6D4-FDCC-426F-B778-E8CF2BB26406}" type="slidenum">
              <a:rPr lang="zh-CN" altLang="en-US" smtClean="0"/>
              <a:t>‹#›</a:t>
            </a:fld>
            <a:endParaRPr lang="zh-CN" altLang="en-US"/>
          </a:p>
        </p:txBody>
      </p:sp>
    </p:spTree>
    <p:extLst>
      <p:ext uri="{BB962C8B-B14F-4D97-AF65-F5344CB8AC3E}">
        <p14:creationId xmlns:p14="http://schemas.microsoft.com/office/powerpoint/2010/main" val="9865984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89D9DB-18FC-4DE1-B6E3-B7CBA7A93292}" type="datetimeFigureOut">
              <a:rPr lang="zh-CN" altLang="en-US" smtClean="0"/>
              <a:t>2026/3/16</a:t>
            </a:fld>
            <a:endParaRPr lang="zh-CN" alt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78E6D4-FDCC-426F-B778-E8CF2BB26406}" type="slidenum">
              <a:rPr lang="zh-CN" altLang="en-US" smtClean="0"/>
              <a:t>‹#›</a:t>
            </a:fld>
            <a:endParaRPr lang="zh-CN" altLang="en-US"/>
          </a:p>
        </p:txBody>
      </p:sp>
    </p:spTree>
    <p:extLst>
      <p:ext uri="{BB962C8B-B14F-4D97-AF65-F5344CB8AC3E}">
        <p14:creationId xmlns:p14="http://schemas.microsoft.com/office/powerpoint/2010/main" val="658156680"/>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7A3D0B-9A54-4F95-9B81-5E7CCBA0D4AB}" type="datetimeFigureOut">
              <a:rPr lang="zh-CN" altLang="en-US" smtClean="0"/>
              <a:t>2026/3/16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28FC83-B92E-4092-92F6-5D52D98C62B7}" type="slidenum">
              <a:rPr lang="zh-CN" altLang="en-US" smtClean="0"/>
              <a:t>‹#›</a:t>
            </a:fld>
            <a:endParaRPr lang="zh-CN" altLang="en-US"/>
          </a:p>
        </p:txBody>
      </p:sp>
    </p:spTree>
    <p:extLst>
      <p:ext uri="{BB962C8B-B14F-4D97-AF65-F5344CB8AC3E}">
        <p14:creationId xmlns:p14="http://schemas.microsoft.com/office/powerpoint/2010/main" val="2412365581"/>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1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 Id="rId4" Type="http://schemas.microsoft.com/office/2007/relationships/hdphoto" Target="../media/hdphoto8.wdp"/></Relationships>
</file>

<file path=ppt/slides/_rels/slide11.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3.png"/><Relationship Id="rId7" Type="http://schemas.microsoft.com/office/2007/relationships/hdphoto" Target="../media/hdphoto6.wdp"/><Relationship Id="rId12" Type="http://schemas.openxmlformats.org/officeDocument/2006/relationships/image" Target="../media/image44.jp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35.png"/><Relationship Id="rId11" Type="http://schemas.openxmlformats.org/officeDocument/2006/relationships/image" Target="../media/image43.png"/><Relationship Id="rId5" Type="http://schemas.openxmlformats.org/officeDocument/2006/relationships/image" Target="../media/image34.jpeg"/><Relationship Id="rId10" Type="http://schemas.openxmlformats.org/officeDocument/2006/relationships/image" Target="../media/image38.png"/><Relationship Id="rId4" Type="http://schemas.microsoft.com/office/2007/relationships/hdphoto" Target="../media/hdphoto5.wdp"/><Relationship Id="rId9" Type="http://schemas.microsoft.com/office/2007/relationships/hdphoto" Target="../media/hdphoto7.wdp"/></Relationships>
</file>

<file path=ppt/slides/_rels/slide12.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3.png"/><Relationship Id="rId7" Type="http://schemas.microsoft.com/office/2007/relationships/hdphoto" Target="../media/hdphoto6.wdp"/><Relationship Id="rId12" Type="http://schemas.openxmlformats.org/officeDocument/2006/relationships/image" Target="../media/image45.jp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35.png"/><Relationship Id="rId11" Type="http://schemas.openxmlformats.org/officeDocument/2006/relationships/image" Target="../media/image43.png"/><Relationship Id="rId5" Type="http://schemas.openxmlformats.org/officeDocument/2006/relationships/image" Target="../media/image34.jpeg"/><Relationship Id="rId10" Type="http://schemas.openxmlformats.org/officeDocument/2006/relationships/image" Target="../media/image38.png"/><Relationship Id="rId4" Type="http://schemas.microsoft.com/office/2007/relationships/hdphoto" Target="../media/hdphoto5.wdp"/><Relationship Id="rId9" Type="http://schemas.microsoft.com/office/2007/relationships/hdphoto" Target="../media/hdphoto7.wdp"/></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46.png"/><Relationship Id="rId1" Type="http://schemas.openxmlformats.org/officeDocument/2006/relationships/slideLayout" Target="../slideLayouts/slideLayout7.xml"/><Relationship Id="rId5" Type="http://schemas.openxmlformats.org/officeDocument/2006/relationships/image" Target="../media/image41.png"/><Relationship Id="rId4" Type="http://schemas.openxmlformats.org/officeDocument/2006/relationships/image" Target="../media/image4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7.xml"/><Relationship Id="rId4" Type="http://schemas.openxmlformats.org/officeDocument/2006/relationships/image" Target="../media/image50.png"/></Relationships>
</file>

<file path=ppt/slides/_rels/slide19.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53.png"/><Relationship Id="rId1" Type="http://schemas.openxmlformats.org/officeDocument/2006/relationships/slideLayout" Target="../slideLayouts/slideLayout7.xml"/><Relationship Id="rId4" Type="http://schemas.openxmlformats.org/officeDocument/2006/relationships/image" Target="../media/image50.png"/></Relationships>
</file>

<file path=ppt/slides/_rels/slide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50.png"/><Relationship Id="rId5" Type="http://schemas.microsoft.com/office/2007/relationships/hdphoto" Target="../media/hdphoto4.wdp"/><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 Id="rId5" Type="http://schemas.openxmlformats.org/officeDocument/2006/relationships/image" Target="../media/image54.png"/><Relationship Id="rId4" Type="http://schemas.microsoft.com/office/2007/relationships/hdphoto" Target="../media/hdphoto8.wdp"/></Relationships>
</file>

<file path=ppt/slides/_rels/slide22.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audio" Target="../media/audio1.wav"/><Relationship Id="rId7" Type="http://schemas.openxmlformats.org/officeDocument/2006/relationships/image" Target="../media/image55.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34.jpeg"/><Relationship Id="rId11" Type="http://schemas.microsoft.com/office/2007/relationships/hdphoto" Target="../media/hdphoto6.wdp"/><Relationship Id="rId5" Type="http://schemas.microsoft.com/office/2007/relationships/hdphoto" Target="../media/hdphoto5.wdp"/><Relationship Id="rId10" Type="http://schemas.openxmlformats.org/officeDocument/2006/relationships/image" Target="../media/image35.png"/><Relationship Id="rId4" Type="http://schemas.openxmlformats.org/officeDocument/2006/relationships/image" Target="../media/image33.png"/><Relationship Id="rId9" Type="http://schemas.openxmlformats.org/officeDocument/2006/relationships/image" Target="../media/image57.png"/></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58.png"/><Relationship Id="rId5" Type="http://schemas.openxmlformats.org/officeDocument/2006/relationships/image" Target="../media/image34.jpeg"/><Relationship Id="rId4" Type="http://schemas.microsoft.com/office/2007/relationships/hdphoto" Target="../media/hdphoto5.wdp"/></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0.png"/><Relationship Id="rId1" Type="http://schemas.openxmlformats.org/officeDocument/2006/relationships/slideLayout" Target="../slideLayouts/slideLayout7.xml"/><Relationship Id="rId5" Type="http://schemas.microsoft.com/office/2007/relationships/hdphoto" Target="../media/hdphoto4.wdp"/><Relationship Id="rId4" Type="http://schemas.openxmlformats.org/officeDocument/2006/relationships/image" Target="../media/image31.png"/></Relationships>
</file>

<file path=ppt/slides/_rels/slide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3.png"/><Relationship Id="rId7" Type="http://schemas.microsoft.com/office/2007/relationships/hdphoto" Target="../media/hdphoto6.wdp"/><Relationship Id="rId12" Type="http://schemas.openxmlformats.org/officeDocument/2006/relationships/image" Target="../media/image39.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35.png"/><Relationship Id="rId11" Type="http://schemas.openxmlformats.org/officeDocument/2006/relationships/image" Target="../media/image38.png"/><Relationship Id="rId5" Type="http://schemas.openxmlformats.org/officeDocument/2006/relationships/image" Target="../media/image34.jpeg"/><Relationship Id="rId10" Type="http://schemas.openxmlformats.org/officeDocument/2006/relationships/image" Target="../media/image37.png"/><Relationship Id="rId4" Type="http://schemas.microsoft.com/office/2007/relationships/hdphoto" Target="../media/hdphoto5.wdp"/><Relationship Id="rId9" Type="http://schemas.microsoft.com/office/2007/relationships/hdphoto" Target="../media/hdphoto7.wdp"/></Relationships>
</file>

<file path=ppt/slides/_rels/slide9.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image" Target="../media/image33.png"/><Relationship Id="rId7" Type="http://schemas.openxmlformats.org/officeDocument/2006/relationships/image" Target="../media/image35.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40.png"/><Relationship Id="rId5" Type="http://schemas.openxmlformats.org/officeDocument/2006/relationships/image" Target="../media/image34.jpeg"/><Relationship Id="rId10" Type="http://schemas.microsoft.com/office/2007/relationships/hdphoto" Target="../media/hdphoto7.wdp"/><Relationship Id="rId4" Type="http://schemas.microsoft.com/office/2007/relationships/hdphoto" Target="../media/hdphoto5.wdp"/><Relationship Id="rId9" Type="http://schemas.openxmlformats.org/officeDocument/2006/relationships/image" Target="../media/image3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92FE11B-3651-7B80-9364-E88426B43F44}"/>
              </a:ext>
            </a:extLst>
          </p:cNvPr>
          <p:cNvPicPr>
            <a:picLocks noChangeAspect="1"/>
          </p:cNvPicPr>
          <p:nvPr/>
        </p:nvPicPr>
        <p:blipFill>
          <a:blip r:embed="rId3"/>
          <a:stretch>
            <a:fillRect/>
          </a:stretch>
        </p:blipFill>
        <p:spPr>
          <a:xfrm>
            <a:off x="880037" y="3870810"/>
            <a:ext cx="9863890" cy="1596807"/>
          </a:xfrm>
          <a:prstGeom prst="rect">
            <a:avLst/>
          </a:prstGeom>
        </p:spPr>
      </p:pic>
      <p:pic>
        <p:nvPicPr>
          <p:cNvPr id="3" name="Picture 2">
            <a:extLst>
              <a:ext uri="{FF2B5EF4-FFF2-40B4-BE49-F238E27FC236}">
                <a16:creationId xmlns:a16="http://schemas.microsoft.com/office/drawing/2014/main" id="{96F25B3A-D26C-F659-406D-3EB63B005864}"/>
              </a:ext>
            </a:extLst>
          </p:cNvPr>
          <p:cNvPicPr>
            <a:picLocks noChangeAspect="1"/>
          </p:cNvPicPr>
          <p:nvPr/>
        </p:nvPicPr>
        <p:blipFill>
          <a:blip r:embed="rId4"/>
          <a:stretch>
            <a:fillRect/>
          </a:stretch>
        </p:blipFill>
        <p:spPr>
          <a:xfrm>
            <a:off x="812381" y="2555990"/>
            <a:ext cx="7274222" cy="2024034"/>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AFD41A7-CFD4-46FD-B360-8B02814D5498}"/>
              </a:ext>
            </a:extLst>
          </p:cNvPr>
          <p:cNvPicPr>
            <a:picLocks noChangeAspect="1"/>
          </p:cNvPicPr>
          <p:nvPr/>
        </p:nvPicPr>
        <p:blipFill>
          <a:blip r:embed="rId2"/>
          <a:stretch>
            <a:fillRect/>
          </a:stretch>
        </p:blipFill>
        <p:spPr>
          <a:xfrm>
            <a:off x="7672552" y="3131724"/>
            <a:ext cx="2652548" cy="3304211"/>
          </a:xfrm>
          <a:prstGeom prst="rect">
            <a:avLst/>
          </a:prstGeom>
        </p:spPr>
      </p:pic>
      <p:grpSp>
        <p:nvGrpSpPr>
          <p:cNvPr id="6" name="Group 5">
            <a:extLst>
              <a:ext uri="{FF2B5EF4-FFF2-40B4-BE49-F238E27FC236}">
                <a16:creationId xmlns:a16="http://schemas.microsoft.com/office/drawing/2014/main" id="{C3E92568-7405-4195-960D-071C0D0E2691}"/>
              </a:ext>
            </a:extLst>
          </p:cNvPr>
          <p:cNvGrpSpPr/>
          <p:nvPr/>
        </p:nvGrpSpPr>
        <p:grpSpPr>
          <a:xfrm>
            <a:off x="1619250" y="1100127"/>
            <a:ext cx="6924565" cy="4410946"/>
            <a:chOff x="6631451" y="1961245"/>
            <a:chExt cx="3520443" cy="3520443"/>
          </a:xfrm>
        </p:grpSpPr>
        <p:pic>
          <p:nvPicPr>
            <p:cNvPr id="7" name="Picture 6" descr="A picture containing mirror, athletic game, hand glass, microscope&#10;&#10;Description automatically generated">
              <a:extLst>
                <a:ext uri="{FF2B5EF4-FFF2-40B4-BE49-F238E27FC236}">
                  <a16:creationId xmlns:a16="http://schemas.microsoft.com/office/drawing/2014/main" id="{F19DB31C-80AB-4F29-AC4C-AF8D4CEAB59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6631451" y="1961245"/>
              <a:ext cx="3520443" cy="3520443"/>
            </a:xfrm>
            <a:prstGeom prst="rect">
              <a:avLst/>
            </a:prstGeom>
          </p:spPr>
        </p:pic>
        <p:sp>
          <p:nvSpPr>
            <p:cNvPr id="8" name="TextBox 7">
              <a:extLst>
                <a:ext uri="{FF2B5EF4-FFF2-40B4-BE49-F238E27FC236}">
                  <a16:creationId xmlns:a16="http://schemas.microsoft.com/office/drawing/2014/main" id="{F7327433-0912-4E23-8515-F1CC75649954}"/>
                </a:ext>
              </a:extLst>
            </p:cNvPr>
            <p:cNvSpPr txBox="1"/>
            <p:nvPr/>
          </p:nvSpPr>
          <p:spPr>
            <a:xfrm>
              <a:off x="7120544" y="3240462"/>
              <a:ext cx="2352355" cy="81061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6000" b="1" i="0" u="none" strike="noStrike" kern="1200" cap="none" spc="0" normalizeH="0" baseline="0" noProof="0" dirty="0" err="1">
                  <a:ln>
                    <a:noFill/>
                  </a:ln>
                  <a:solidFill>
                    <a:srgbClr val="FF0000"/>
                  </a:solidFill>
                  <a:effectLst/>
                  <a:uLnTx/>
                  <a:uFillTx/>
                  <a:latin typeface="Calibri" panose="020F0502020204030204" pitchFamily="34" charset="0"/>
                  <a:ea typeface="字魂36号-正文宋楷" panose="02000000000000000000" pitchFamily="2" charset="-122"/>
                  <a:cs typeface="+mn-cs"/>
                </a:rPr>
                <a:t>Giải</a:t>
              </a:r>
              <a:r>
                <a:rPr kumimoji="0" lang="en-US" altLang="zh-CN" sz="6000" b="1" i="0" u="none" strike="noStrike" kern="1200" cap="none" spc="0" normalizeH="0" baseline="0" noProof="0" dirty="0">
                  <a:ln>
                    <a:noFill/>
                  </a:ln>
                  <a:solidFill>
                    <a:srgbClr val="FF0000"/>
                  </a:solidFill>
                  <a:effectLst/>
                  <a:uLnTx/>
                  <a:uFillTx/>
                  <a:latin typeface="Calibri" panose="020F0502020204030204" pitchFamily="34" charset="0"/>
                  <a:ea typeface="字魂36号-正文宋楷" panose="02000000000000000000" pitchFamily="2" charset="-122"/>
                  <a:cs typeface="+mn-cs"/>
                </a:rPr>
                <a:t> </a:t>
              </a:r>
              <a:r>
                <a:rPr kumimoji="0" lang="en-US" altLang="zh-CN" sz="6000" b="1" i="0" u="none" strike="noStrike" kern="1200" cap="none" spc="0" normalizeH="0" baseline="0" noProof="0" dirty="0" err="1">
                  <a:ln>
                    <a:noFill/>
                  </a:ln>
                  <a:solidFill>
                    <a:srgbClr val="FF0000"/>
                  </a:solidFill>
                  <a:effectLst/>
                  <a:uLnTx/>
                  <a:uFillTx/>
                  <a:latin typeface="Calibri" panose="020F0502020204030204" pitchFamily="34" charset="0"/>
                  <a:ea typeface="字魂36号-正文宋楷" panose="02000000000000000000" pitchFamily="2" charset="-122"/>
                  <a:cs typeface="+mn-cs"/>
                </a:rPr>
                <a:t>nghĩa</a:t>
              </a:r>
              <a:r>
                <a:rPr kumimoji="0" lang="en-US" altLang="zh-CN" sz="6000" b="1" i="0" u="none" strike="noStrike" kern="1200" cap="none" spc="0" normalizeH="0" baseline="0" noProof="0" dirty="0">
                  <a:ln>
                    <a:noFill/>
                  </a:ln>
                  <a:solidFill>
                    <a:srgbClr val="FF0000"/>
                  </a:solidFill>
                  <a:effectLst/>
                  <a:uLnTx/>
                  <a:uFillTx/>
                  <a:latin typeface="Calibri" panose="020F0502020204030204" pitchFamily="34" charset="0"/>
                  <a:ea typeface="字魂36号-正文宋楷" panose="02000000000000000000" pitchFamily="2" charset="-122"/>
                  <a:cs typeface="+mn-cs"/>
                </a:rPr>
                <a:t> </a:t>
              </a:r>
              <a:r>
                <a:rPr kumimoji="0" lang="en-US" altLang="zh-CN" sz="6000" b="1" i="0" u="none" strike="noStrike" kern="1200" cap="none" spc="0" normalizeH="0" baseline="0" noProof="0" dirty="0" err="1">
                  <a:ln>
                    <a:noFill/>
                  </a:ln>
                  <a:solidFill>
                    <a:srgbClr val="FF0000"/>
                  </a:solidFill>
                  <a:effectLst/>
                  <a:uLnTx/>
                  <a:uFillTx/>
                  <a:latin typeface="Calibri" panose="020F0502020204030204" pitchFamily="34" charset="0"/>
                  <a:ea typeface="字魂36号-正文宋楷" panose="02000000000000000000" pitchFamily="2" charset="-122"/>
                  <a:cs typeface="+mn-cs"/>
                </a:rPr>
                <a:t>từ</a:t>
              </a:r>
              <a:endParaRPr kumimoji="0" lang="zh-CN" altLang="en-US" sz="6000" b="1" i="0" u="none" strike="noStrike" kern="1200" cap="none" spc="0" normalizeH="0" baseline="0" noProof="0" dirty="0">
                <a:ln>
                  <a:noFill/>
                </a:ln>
                <a:solidFill>
                  <a:srgbClr val="FF0000"/>
                </a:solidFill>
                <a:effectLst/>
                <a:uLnTx/>
                <a:uFillTx/>
                <a:latin typeface="Calibri" panose="020F0502020204030204" pitchFamily="34" charset="0"/>
                <a:ea typeface="字魂36号-正文宋楷" panose="02000000000000000000" pitchFamily="2" charset="-122"/>
                <a:cs typeface="+mn-cs"/>
              </a:endParaRPr>
            </a:p>
          </p:txBody>
        </p:sp>
      </p:grpSp>
    </p:spTree>
    <p:extLst>
      <p:ext uri="{BB962C8B-B14F-4D97-AF65-F5344CB8AC3E}">
        <p14:creationId xmlns:p14="http://schemas.microsoft.com/office/powerpoint/2010/main" val="8976305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tretch>
            <a:fillRect/>
          </a:stretch>
        </p:blipFill>
        <p:spPr>
          <a:xfrm>
            <a:off x="-1" y="-583755"/>
            <a:ext cx="13229787" cy="7441755"/>
          </a:xfrm>
          <a:prstGeom prst="rect">
            <a:avLst/>
          </a:prstGeom>
        </p:spPr>
      </p:pic>
      <p:sp>
        <p:nvSpPr>
          <p:cNvPr id="6" name="矩形 5"/>
          <p:cNvSpPr/>
          <p:nvPr/>
        </p:nvSpPr>
        <p:spPr>
          <a:xfrm>
            <a:off x="0" y="-583755"/>
            <a:ext cx="12488684" cy="7441755"/>
          </a:xfrm>
          <a:prstGeom prst="rect">
            <a:avLst/>
          </a:prstGeom>
          <a:blipFill dpi="0" rotWithShape="1">
            <a:blip r:embed="rId5">
              <a:alphaModFix amt="30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white"/>
              </a:solidFill>
              <a:effectLst/>
              <a:uLnTx/>
              <a:uFillTx/>
              <a:latin typeface="字魂105号-简雅黑" panose="00000500000000000000" pitchFamily="2" charset="-122"/>
              <a:ea typeface="字魂105号-简雅黑" panose="00000500000000000000" pitchFamily="2" charset="-122"/>
              <a:cs typeface="+mn-cs"/>
              <a:sym typeface="字魂105号-简雅黑" panose="00000500000000000000" pitchFamily="2" charset="-122"/>
            </a:endParaRPr>
          </a:p>
        </p:txBody>
      </p:sp>
      <p:grpSp>
        <p:nvGrpSpPr>
          <p:cNvPr id="49" name="Google Shape;398;p38"/>
          <p:cNvGrpSpPr/>
          <p:nvPr/>
        </p:nvGrpSpPr>
        <p:grpSpPr>
          <a:xfrm flipH="1">
            <a:off x="8138176" y="421826"/>
            <a:ext cx="1693788" cy="1250238"/>
            <a:chOff x="6876425" y="1268933"/>
            <a:chExt cx="1653550" cy="1152165"/>
          </a:xfrm>
        </p:grpSpPr>
        <p:grpSp>
          <p:nvGrpSpPr>
            <p:cNvPr id="50" name="Google Shape;399;p38"/>
            <p:cNvGrpSpPr/>
            <p:nvPr/>
          </p:nvGrpSpPr>
          <p:grpSpPr>
            <a:xfrm rot="1400853">
              <a:off x="7531678" y="2028397"/>
              <a:ext cx="998956" cy="203068"/>
              <a:chOff x="10471811" y="1999263"/>
              <a:chExt cx="998976" cy="203072"/>
            </a:xfrm>
          </p:grpSpPr>
          <p:sp>
            <p:nvSpPr>
              <p:cNvPr id="60" name="Google Shape;400;p38"/>
              <p:cNvSpPr/>
              <p:nvPr/>
            </p:nvSpPr>
            <p:spPr>
              <a:xfrm rot="7998309">
                <a:off x="11406620" y="2017324"/>
                <a:ext cx="53741" cy="51851"/>
              </a:xfrm>
              <a:custGeom>
                <a:avLst/>
                <a:gdLst/>
                <a:ahLst/>
                <a:cxnLst/>
                <a:rect l="l" t="t" r="r" b="b"/>
                <a:pathLst>
                  <a:path w="1340" h="1293" extrusionOk="0">
                    <a:moveTo>
                      <a:pt x="649" y="1"/>
                    </a:moveTo>
                    <a:cubicBezTo>
                      <a:pt x="356" y="1"/>
                      <a:pt x="105" y="210"/>
                      <a:pt x="21" y="461"/>
                    </a:cubicBezTo>
                    <a:cubicBezTo>
                      <a:pt x="0" y="566"/>
                      <a:pt x="0" y="691"/>
                      <a:pt x="21" y="796"/>
                    </a:cubicBezTo>
                    <a:cubicBezTo>
                      <a:pt x="84" y="984"/>
                      <a:pt x="189" y="1089"/>
                      <a:pt x="314" y="1194"/>
                    </a:cubicBezTo>
                    <a:cubicBezTo>
                      <a:pt x="335" y="1194"/>
                      <a:pt x="335" y="1214"/>
                      <a:pt x="356" y="1214"/>
                    </a:cubicBezTo>
                    <a:cubicBezTo>
                      <a:pt x="440" y="1267"/>
                      <a:pt x="544" y="1293"/>
                      <a:pt x="649" y="1293"/>
                    </a:cubicBezTo>
                    <a:cubicBezTo>
                      <a:pt x="754" y="1293"/>
                      <a:pt x="858" y="1267"/>
                      <a:pt x="942" y="1214"/>
                    </a:cubicBezTo>
                    <a:cubicBezTo>
                      <a:pt x="963" y="1214"/>
                      <a:pt x="963" y="1194"/>
                      <a:pt x="984" y="1194"/>
                    </a:cubicBezTo>
                    <a:cubicBezTo>
                      <a:pt x="1088" y="1152"/>
                      <a:pt x="1172" y="1068"/>
                      <a:pt x="1214" y="963"/>
                    </a:cubicBezTo>
                    <a:cubicBezTo>
                      <a:pt x="1298" y="838"/>
                      <a:pt x="1339" y="649"/>
                      <a:pt x="1277" y="461"/>
                    </a:cubicBezTo>
                    <a:cubicBezTo>
                      <a:pt x="1193" y="168"/>
                      <a:pt x="942" y="1"/>
                      <a:pt x="649"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36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1" name="Google Shape;401;p38"/>
              <p:cNvSpPr/>
              <p:nvPr/>
            </p:nvSpPr>
            <p:spPr>
              <a:xfrm rot="7998309">
                <a:off x="11247320" y="2010684"/>
                <a:ext cx="54583" cy="53736"/>
              </a:xfrm>
              <a:custGeom>
                <a:avLst/>
                <a:gdLst/>
                <a:ahLst/>
                <a:cxnLst/>
                <a:rect l="l" t="t" r="r" b="b"/>
                <a:pathLst>
                  <a:path w="1361" h="1340" extrusionOk="0">
                    <a:moveTo>
                      <a:pt x="670" y="0"/>
                    </a:moveTo>
                    <a:cubicBezTo>
                      <a:pt x="273" y="0"/>
                      <a:pt x="1" y="398"/>
                      <a:pt x="63" y="795"/>
                    </a:cubicBezTo>
                    <a:cubicBezTo>
                      <a:pt x="63" y="837"/>
                      <a:pt x="105" y="900"/>
                      <a:pt x="105" y="921"/>
                    </a:cubicBezTo>
                    <a:cubicBezTo>
                      <a:pt x="147" y="1151"/>
                      <a:pt x="377" y="1339"/>
                      <a:pt x="649" y="1339"/>
                    </a:cubicBezTo>
                    <a:cubicBezTo>
                      <a:pt x="900" y="1339"/>
                      <a:pt x="1151" y="1151"/>
                      <a:pt x="1193" y="921"/>
                    </a:cubicBezTo>
                    <a:cubicBezTo>
                      <a:pt x="1193" y="879"/>
                      <a:pt x="1214" y="816"/>
                      <a:pt x="1214" y="795"/>
                    </a:cubicBezTo>
                    <a:cubicBezTo>
                      <a:pt x="1361" y="398"/>
                      <a:pt x="1068" y="0"/>
                      <a:pt x="670"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36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2" name="Google Shape;402;p38"/>
              <p:cNvSpPr/>
              <p:nvPr/>
            </p:nvSpPr>
            <p:spPr>
              <a:xfrm flipH="1">
                <a:off x="11055049" y="2028324"/>
                <a:ext cx="48687" cy="42749"/>
              </a:xfrm>
              <a:custGeom>
                <a:avLst/>
                <a:gdLst/>
                <a:ahLst/>
                <a:cxnLst/>
                <a:rect l="l" t="t" r="r" b="b"/>
                <a:pathLst>
                  <a:path w="1214" h="1066" extrusionOk="0">
                    <a:moveTo>
                      <a:pt x="501" y="1"/>
                    </a:moveTo>
                    <a:cubicBezTo>
                      <a:pt x="419" y="1"/>
                      <a:pt x="346" y="21"/>
                      <a:pt x="272" y="70"/>
                    </a:cubicBezTo>
                    <a:cubicBezTo>
                      <a:pt x="105" y="175"/>
                      <a:pt x="0" y="342"/>
                      <a:pt x="0" y="551"/>
                    </a:cubicBezTo>
                    <a:cubicBezTo>
                      <a:pt x="0" y="677"/>
                      <a:pt x="63" y="823"/>
                      <a:pt x="167" y="907"/>
                    </a:cubicBezTo>
                    <a:cubicBezTo>
                      <a:pt x="265" y="1019"/>
                      <a:pt x="372" y="1065"/>
                      <a:pt x="494" y="1065"/>
                    </a:cubicBezTo>
                    <a:cubicBezTo>
                      <a:pt x="556" y="1065"/>
                      <a:pt x="621" y="1054"/>
                      <a:pt x="691" y="1033"/>
                    </a:cubicBezTo>
                    <a:cubicBezTo>
                      <a:pt x="732" y="1033"/>
                      <a:pt x="795" y="1012"/>
                      <a:pt x="837" y="1012"/>
                    </a:cubicBezTo>
                    <a:cubicBezTo>
                      <a:pt x="1046" y="991"/>
                      <a:pt x="1214" y="719"/>
                      <a:pt x="1214" y="510"/>
                    </a:cubicBezTo>
                    <a:cubicBezTo>
                      <a:pt x="1214" y="300"/>
                      <a:pt x="1046" y="70"/>
                      <a:pt x="837" y="49"/>
                    </a:cubicBezTo>
                    <a:cubicBezTo>
                      <a:pt x="795" y="49"/>
                      <a:pt x="732" y="28"/>
                      <a:pt x="691" y="28"/>
                    </a:cubicBezTo>
                    <a:cubicBezTo>
                      <a:pt x="621" y="11"/>
                      <a:pt x="559" y="1"/>
                      <a:pt x="50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36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3" name="Google Shape;403;p38"/>
              <p:cNvSpPr/>
              <p:nvPr/>
            </p:nvSpPr>
            <p:spPr>
              <a:xfrm flipH="1">
                <a:off x="10860369" y="2063014"/>
                <a:ext cx="57912" cy="40303"/>
              </a:xfrm>
              <a:custGeom>
                <a:avLst/>
                <a:gdLst/>
                <a:ahLst/>
                <a:cxnLst/>
                <a:rect l="l" t="t" r="r" b="b"/>
                <a:pathLst>
                  <a:path w="1444" h="1005" extrusionOk="0">
                    <a:moveTo>
                      <a:pt x="586" y="0"/>
                    </a:moveTo>
                    <a:cubicBezTo>
                      <a:pt x="398" y="21"/>
                      <a:pt x="188" y="105"/>
                      <a:pt x="105" y="272"/>
                    </a:cubicBezTo>
                    <a:cubicBezTo>
                      <a:pt x="0" y="419"/>
                      <a:pt x="0" y="586"/>
                      <a:pt x="105" y="733"/>
                    </a:cubicBezTo>
                    <a:cubicBezTo>
                      <a:pt x="188" y="900"/>
                      <a:pt x="398" y="984"/>
                      <a:pt x="586" y="1005"/>
                    </a:cubicBezTo>
                    <a:cubicBezTo>
                      <a:pt x="712" y="1005"/>
                      <a:pt x="879" y="1005"/>
                      <a:pt x="1005" y="963"/>
                    </a:cubicBezTo>
                    <a:cubicBezTo>
                      <a:pt x="1444" y="774"/>
                      <a:pt x="1444" y="230"/>
                      <a:pt x="1005" y="42"/>
                    </a:cubicBezTo>
                    <a:cubicBezTo>
                      <a:pt x="879" y="0"/>
                      <a:pt x="712" y="0"/>
                      <a:pt x="586"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36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4" name="Google Shape;404;p38"/>
              <p:cNvSpPr/>
              <p:nvPr/>
            </p:nvSpPr>
            <p:spPr>
              <a:xfrm flipH="1">
                <a:off x="10651412" y="2055435"/>
                <a:ext cx="78887" cy="55542"/>
              </a:xfrm>
              <a:custGeom>
                <a:avLst/>
                <a:gdLst/>
                <a:ahLst/>
                <a:cxnLst/>
                <a:rect l="l" t="t" r="r" b="b"/>
                <a:pathLst>
                  <a:path w="1967" h="1385" extrusionOk="0">
                    <a:moveTo>
                      <a:pt x="1088" y="1"/>
                    </a:moveTo>
                    <a:cubicBezTo>
                      <a:pt x="1004" y="1"/>
                      <a:pt x="879" y="1"/>
                      <a:pt x="795" y="22"/>
                    </a:cubicBezTo>
                    <a:cubicBezTo>
                      <a:pt x="711" y="43"/>
                      <a:pt x="628" y="85"/>
                      <a:pt x="565" y="127"/>
                    </a:cubicBezTo>
                    <a:cubicBezTo>
                      <a:pt x="0" y="294"/>
                      <a:pt x="42" y="1089"/>
                      <a:pt x="586" y="1256"/>
                    </a:cubicBezTo>
                    <a:cubicBezTo>
                      <a:pt x="607" y="1256"/>
                      <a:pt x="607" y="1277"/>
                      <a:pt x="628" y="1277"/>
                    </a:cubicBezTo>
                    <a:cubicBezTo>
                      <a:pt x="774" y="1361"/>
                      <a:pt x="900" y="1361"/>
                      <a:pt x="1025" y="1382"/>
                    </a:cubicBezTo>
                    <a:cubicBezTo>
                      <a:pt x="1040" y="1384"/>
                      <a:pt x="1056" y="1385"/>
                      <a:pt x="1072" y="1385"/>
                    </a:cubicBezTo>
                    <a:cubicBezTo>
                      <a:pt x="1236" y="1385"/>
                      <a:pt x="1455" y="1293"/>
                      <a:pt x="1569" y="1235"/>
                    </a:cubicBezTo>
                    <a:cubicBezTo>
                      <a:pt x="1967" y="963"/>
                      <a:pt x="1967" y="419"/>
                      <a:pt x="1569" y="147"/>
                    </a:cubicBezTo>
                    <a:cubicBezTo>
                      <a:pt x="1444" y="43"/>
                      <a:pt x="1235" y="1"/>
                      <a:pt x="108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36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5" name="Google Shape;405;p38"/>
              <p:cNvSpPr/>
              <p:nvPr/>
            </p:nvSpPr>
            <p:spPr>
              <a:xfrm flipH="1">
                <a:off x="10471811" y="2149440"/>
                <a:ext cx="69702" cy="52895"/>
              </a:xfrm>
              <a:custGeom>
                <a:avLst/>
                <a:gdLst/>
                <a:ahLst/>
                <a:cxnLst/>
                <a:rect l="l" t="t" r="r" b="b"/>
                <a:pathLst>
                  <a:path w="1738" h="1319" extrusionOk="0">
                    <a:moveTo>
                      <a:pt x="880" y="0"/>
                    </a:moveTo>
                    <a:cubicBezTo>
                      <a:pt x="1" y="0"/>
                      <a:pt x="1" y="1319"/>
                      <a:pt x="880" y="1319"/>
                    </a:cubicBezTo>
                    <a:cubicBezTo>
                      <a:pt x="886" y="1319"/>
                      <a:pt x="893" y="1319"/>
                      <a:pt x="899" y="1319"/>
                    </a:cubicBezTo>
                    <a:cubicBezTo>
                      <a:pt x="1737" y="1319"/>
                      <a:pt x="1731" y="0"/>
                      <a:pt x="880"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36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51" name="Google Shape;406;p38"/>
            <p:cNvGrpSpPr/>
            <p:nvPr/>
          </p:nvGrpSpPr>
          <p:grpSpPr>
            <a:xfrm>
              <a:off x="6907063" y="1389007"/>
              <a:ext cx="626852" cy="654662"/>
              <a:chOff x="6907063" y="1389007"/>
              <a:chExt cx="626852" cy="654662"/>
            </a:xfrm>
          </p:grpSpPr>
          <p:sp>
            <p:nvSpPr>
              <p:cNvPr id="53" name="Google Shape;407;p38"/>
              <p:cNvSpPr/>
              <p:nvPr/>
            </p:nvSpPr>
            <p:spPr>
              <a:xfrm>
                <a:off x="7008200" y="1636200"/>
                <a:ext cx="336322" cy="287712"/>
              </a:xfrm>
              <a:custGeom>
                <a:avLst/>
                <a:gdLst/>
                <a:ahLst/>
                <a:cxnLst/>
                <a:rect l="l" t="t" r="r" b="b"/>
                <a:pathLst>
                  <a:path w="16907" h="14004" extrusionOk="0">
                    <a:moveTo>
                      <a:pt x="4184" y="1"/>
                    </a:moveTo>
                    <a:cubicBezTo>
                      <a:pt x="2780" y="1"/>
                      <a:pt x="1460" y="547"/>
                      <a:pt x="733" y="1960"/>
                    </a:cubicBezTo>
                    <a:cubicBezTo>
                      <a:pt x="440" y="2525"/>
                      <a:pt x="356" y="3278"/>
                      <a:pt x="419" y="4052"/>
                    </a:cubicBezTo>
                    <a:lnTo>
                      <a:pt x="335" y="4283"/>
                    </a:lnTo>
                    <a:cubicBezTo>
                      <a:pt x="126" y="4806"/>
                      <a:pt x="1" y="5371"/>
                      <a:pt x="1" y="5956"/>
                    </a:cubicBezTo>
                    <a:cubicBezTo>
                      <a:pt x="1" y="6375"/>
                      <a:pt x="168" y="6835"/>
                      <a:pt x="440" y="7170"/>
                    </a:cubicBezTo>
                    <a:cubicBezTo>
                      <a:pt x="524" y="7316"/>
                      <a:pt x="587" y="7505"/>
                      <a:pt x="670" y="7672"/>
                    </a:cubicBezTo>
                    <a:cubicBezTo>
                      <a:pt x="1214" y="8656"/>
                      <a:pt x="2470" y="9283"/>
                      <a:pt x="3495" y="9765"/>
                    </a:cubicBezTo>
                    <a:cubicBezTo>
                      <a:pt x="6069" y="11773"/>
                      <a:pt x="9730" y="12694"/>
                      <a:pt x="12806" y="13740"/>
                    </a:cubicBezTo>
                    <a:cubicBezTo>
                      <a:pt x="13274" y="13899"/>
                      <a:pt x="13794" y="14003"/>
                      <a:pt x="14300" y="14003"/>
                    </a:cubicBezTo>
                    <a:cubicBezTo>
                      <a:pt x="15127" y="14003"/>
                      <a:pt x="15916" y="13724"/>
                      <a:pt x="16384" y="12945"/>
                    </a:cubicBezTo>
                    <a:cubicBezTo>
                      <a:pt x="16907" y="12066"/>
                      <a:pt x="16698" y="11062"/>
                      <a:pt x="16258" y="10225"/>
                    </a:cubicBezTo>
                    <a:cubicBezTo>
                      <a:pt x="15965" y="9534"/>
                      <a:pt x="15484" y="8886"/>
                      <a:pt x="14856" y="8321"/>
                    </a:cubicBezTo>
                    <a:cubicBezTo>
                      <a:pt x="14229" y="7568"/>
                      <a:pt x="13601" y="6793"/>
                      <a:pt x="12931" y="6103"/>
                    </a:cubicBezTo>
                    <a:cubicBezTo>
                      <a:pt x="11927" y="4136"/>
                      <a:pt x="9835" y="2588"/>
                      <a:pt x="8182" y="1353"/>
                    </a:cubicBezTo>
                    <a:cubicBezTo>
                      <a:pt x="7118" y="563"/>
                      <a:pt x="5608" y="1"/>
                      <a:pt x="4184" y="1"/>
                    </a:cubicBezTo>
                    <a:close/>
                  </a:path>
                </a:pathLst>
              </a:custGeom>
              <a:solidFill>
                <a:srgbClr val="EEEEE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36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4" name="Google Shape;408;p38"/>
              <p:cNvSpPr/>
              <p:nvPr/>
            </p:nvSpPr>
            <p:spPr>
              <a:xfrm>
                <a:off x="7200974" y="1405675"/>
                <a:ext cx="305423" cy="400854"/>
              </a:xfrm>
              <a:custGeom>
                <a:avLst/>
                <a:gdLst/>
                <a:ahLst/>
                <a:cxnLst/>
                <a:rect l="l" t="t" r="r" b="b"/>
                <a:pathLst>
                  <a:path w="14812" h="20151" extrusionOk="0">
                    <a:moveTo>
                      <a:pt x="2073" y="1"/>
                    </a:moveTo>
                    <a:cubicBezTo>
                      <a:pt x="1829" y="1"/>
                      <a:pt x="1581" y="149"/>
                      <a:pt x="1525" y="429"/>
                    </a:cubicBezTo>
                    <a:cubicBezTo>
                      <a:pt x="1127" y="2751"/>
                      <a:pt x="709" y="5116"/>
                      <a:pt x="374" y="7459"/>
                    </a:cubicBezTo>
                    <a:cubicBezTo>
                      <a:pt x="60" y="9677"/>
                      <a:pt x="39" y="11874"/>
                      <a:pt x="39" y="14113"/>
                    </a:cubicBezTo>
                    <a:cubicBezTo>
                      <a:pt x="1" y="14976"/>
                      <a:pt x="613" y="15400"/>
                      <a:pt x="1280" y="15400"/>
                    </a:cubicBezTo>
                    <a:cubicBezTo>
                      <a:pt x="1340" y="15400"/>
                      <a:pt x="1401" y="15396"/>
                      <a:pt x="1462" y="15389"/>
                    </a:cubicBezTo>
                    <a:cubicBezTo>
                      <a:pt x="1629" y="15536"/>
                      <a:pt x="1859" y="15682"/>
                      <a:pt x="2090" y="15724"/>
                    </a:cubicBezTo>
                    <a:cubicBezTo>
                      <a:pt x="2571" y="16247"/>
                      <a:pt x="3115" y="16645"/>
                      <a:pt x="3743" y="16979"/>
                    </a:cubicBezTo>
                    <a:cubicBezTo>
                      <a:pt x="4328" y="17314"/>
                      <a:pt x="4893" y="17712"/>
                      <a:pt x="5500" y="18005"/>
                    </a:cubicBezTo>
                    <a:cubicBezTo>
                      <a:pt x="5751" y="18298"/>
                      <a:pt x="6065" y="18570"/>
                      <a:pt x="6316" y="18842"/>
                    </a:cubicBezTo>
                    <a:cubicBezTo>
                      <a:pt x="6860" y="19490"/>
                      <a:pt x="7488" y="20034"/>
                      <a:pt x="8367" y="20139"/>
                    </a:cubicBezTo>
                    <a:cubicBezTo>
                      <a:pt x="8430" y="20147"/>
                      <a:pt x="8494" y="20151"/>
                      <a:pt x="8558" y="20151"/>
                    </a:cubicBezTo>
                    <a:cubicBezTo>
                      <a:pt x="9322" y="20151"/>
                      <a:pt x="10115" y="19587"/>
                      <a:pt x="9999" y="18737"/>
                    </a:cubicBezTo>
                    <a:cubicBezTo>
                      <a:pt x="9915" y="18130"/>
                      <a:pt x="9664" y="17795"/>
                      <a:pt x="9308" y="17314"/>
                    </a:cubicBezTo>
                    <a:cubicBezTo>
                      <a:pt x="9162" y="17147"/>
                      <a:pt x="8974" y="17063"/>
                      <a:pt x="8869" y="16854"/>
                    </a:cubicBezTo>
                    <a:lnTo>
                      <a:pt x="8869" y="16854"/>
                    </a:lnTo>
                    <a:cubicBezTo>
                      <a:pt x="9831" y="17377"/>
                      <a:pt x="10710" y="17942"/>
                      <a:pt x="11903" y="17984"/>
                    </a:cubicBezTo>
                    <a:cubicBezTo>
                      <a:pt x="11912" y="17984"/>
                      <a:pt x="11922" y="17984"/>
                      <a:pt x="11931" y="17984"/>
                    </a:cubicBezTo>
                    <a:cubicBezTo>
                      <a:pt x="12671" y="17984"/>
                      <a:pt x="13262" y="17180"/>
                      <a:pt x="13221" y="16477"/>
                    </a:cubicBezTo>
                    <a:cubicBezTo>
                      <a:pt x="13221" y="16415"/>
                      <a:pt x="13221" y="16331"/>
                      <a:pt x="13179" y="16226"/>
                    </a:cubicBezTo>
                    <a:cubicBezTo>
                      <a:pt x="13101" y="15368"/>
                      <a:pt x="12465" y="14952"/>
                      <a:pt x="11808" y="14952"/>
                    </a:cubicBezTo>
                    <a:cubicBezTo>
                      <a:pt x="11584" y="14952"/>
                      <a:pt x="11357" y="15001"/>
                      <a:pt x="11150" y="15096"/>
                    </a:cubicBezTo>
                    <a:cubicBezTo>
                      <a:pt x="10668" y="15013"/>
                      <a:pt x="10250" y="14845"/>
                      <a:pt x="9831" y="14741"/>
                    </a:cubicBezTo>
                    <a:cubicBezTo>
                      <a:pt x="10564" y="14280"/>
                      <a:pt x="11254" y="13841"/>
                      <a:pt x="11903" y="13234"/>
                    </a:cubicBezTo>
                    <a:cubicBezTo>
                      <a:pt x="12970" y="12230"/>
                      <a:pt x="14811" y="10137"/>
                      <a:pt x="13535" y="8631"/>
                    </a:cubicBezTo>
                    <a:cubicBezTo>
                      <a:pt x="13079" y="8096"/>
                      <a:pt x="12516" y="7892"/>
                      <a:pt x="11914" y="7892"/>
                    </a:cubicBezTo>
                    <a:cubicBezTo>
                      <a:pt x="10611" y="7892"/>
                      <a:pt x="9124" y="8846"/>
                      <a:pt x="8137" y="9447"/>
                    </a:cubicBezTo>
                    <a:cubicBezTo>
                      <a:pt x="7090" y="10096"/>
                      <a:pt x="6379" y="11309"/>
                      <a:pt x="5396" y="11979"/>
                    </a:cubicBezTo>
                    <a:cubicBezTo>
                      <a:pt x="5877" y="11016"/>
                      <a:pt x="6337" y="10033"/>
                      <a:pt x="6588" y="8987"/>
                    </a:cubicBezTo>
                    <a:cubicBezTo>
                      <a:pt x="6797" y="8108"/>
                      <a:pt x="6274" y="7543"/>
                      <a:pt x="5605" y="7355"/>
                    </a:cubicBezTo>
                    <a:cubicBezTo>
                      <a:pt x="5605" y="7334"/>
                      <a:pt x="5626" y="7271"/>
                      <a:pt x="5626" y="7250"/>
                    </a:cubicBezTo>
                    <a:cubicBezTo>
                      <a:pt x="5919" y="6162"/>
                      <a:pt x="6379" y="4446"/>
                      <a:pt x="5312" y="3609"/>
                    </a:cubicBezTo>
                    <a:cubicBezTo>
                      <a:pt x="5015" y="3389"/>
                      <a:pt x="4695" y="3282"/>
                      <a:pt x="4386" y="3282"/>
                    </a:cubicBezTo>
                    <a:cubicBezTo>
                      <a:pt x="4021" y="3282"/>
                      <a:pt x="3670" y="3431"/>
                      <a:pt x="3387" y="3714"/>
                    </a:cubicBezTo>
                    <a:lnTo>
                      <a:pt x="3387" y="3651"/>
                    </a:lnTo>
                    <a:cubicBezTo>
                      <a:pt x="3387" y="2438"/>
                      <a:pt x="2927" y="1475"/>
                      <a:pt x="2571" y="345"/>
                    </a:cubicBezTo>
                    <a:cubicBezTo>
                      <a:pt x="2493" y="112"/>
                      <a:pt x="2285" y="1"/>
                      <a:pt x="2073" y="1"/>
                    </a:cubicBezTo>
                    <a:close/>
                  </a:path>
                </a:pathLst>
              </a:custGeom>
              <a:solidFill>
                <a:srgbClr val="2AA1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36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5" name="Google Shape;409;p38"/>
              <p:cNvSpPr/>
              <p:nvPr/>
            </p:nvSpPr>
            <p:spPr>
              <a:xfrm>
                <a:off x="7315391" y="1878639"/>
                <a:ext cx="193733" cy="151342"/>
              </a:xfrm>
              <a:custGeom>
                <a:avLst/>
                <a:gdLst/>
                <a:ahLst/>
                <a:cxnLst/>
                <a:rect l="l" t="t" r="r" b="b"/>
                <a:pathLst>
                  <a:path w="9739" h="7608" extrusionOk="0">
                    <a:moveTo>
                      <a:pt x="6299" y="1"/>
                    </a:moveTo>
                    <a:cubicBezTo>
                      <a:pt x="5625" y="1"/>
                      <a:pt x="4947" y="50"/>
                      <a:pt x="4269" y="130"/>
                    </a:cubicBezTo>
                    <a:cubicBezTo>
                      <a:pt x="3934" y="193"/>
                      <a:pt x="3662" y="298"/>
                      <a:pt x="3453" y="486"/>
                    </a:cubicBezTo>
                    <a:cubicBezTo>
                      <a:pt x="3243" y="486"/>
                      <a:pt x="3013" y="528"/>
                      <a:pt x="2804" y="611"/>
                    </a:cubicBezTo>
                    <a:cubicBezTo>
                      <a:pt x="2093" y="863"/>
                      <a:pt x="1758" y="1365"/>
                      <a:pt x="1632" y="1992"/>
                    </a:cubicBezTo>
                    <a:cubicBezTo>
                      <a:pt x="733" y="2013"/>
                      <a:pt x="0" y="2955"/>
                      <a:pt x="607" y="3959"/>
                    </a:cubicBezTo>
                    <a:cubicBezTo>
                      <a:pt x="1214" y="4901"/>
                      <a:pt x="1235" y="6052"/>
                      <a:pt x="1925" y="6993"/>
                    </a:cubicBezTo>
                    <a:cubicBezTo>
                      <a:pt x="2214" y="7405"/>
                      <a:pt x="2690" y="7607"/>
                      <a:pt x="3161" y="7607"/>
                    </a:cubicBezTo>
                    <a:cubicBezTo>
                      <a:pt x="3815" y="7607"/>
                      <a:pt x="4461" y="7216"/>
                      <a:pt x="4583" y="6449"/>
                    </a:cubicBezTo>
                    <a:cubicBezTo>
                      <a:pt x="4687" y="5717"/>
                      <a:pt x="4603" y="4984"/>
                      <a:pt x="4478" y="4252"/>
                    </a:cubicBezTo>
                    <a:lnTo>
                      <a:pt x="4478" y="4252"/>
                    </a:lnTo>
                    <a:cubicBezTo>
                      <a:pt x="4750" y="4500"/>
                      <a:pt x="5088" y="4617"/>
                      <a:pt x="5426" y="4617"/>
                    </a:cubicBezTo>
                    <a:cubicBezTo>
                      <a:pt x="5946" y="4617"/>
                      <a:pt x="6467" y="4340"/>
                      <a:pt x="6759" y="3834"/>
                    </a:cubicBezTo>
                    <a:cubicBezTo>
                      <a:pt x="6947" y="3520"/>
                      <a:pt x="6989" y="3227"/>
                      <a:pt x="6968" y="2913"/>
                    </a:cubicBezTo>
                    <a:cubicBezTo>
                      <a:pt x="7093" y="2913"/>
                      <a:pt x="7198" y="2934"/>
                      <a:pt x="7324" y="2955"/>
                    </a:cubicBezTo>
                    <a:cubicBezTo>
                      <a:pt x="7421" y="2971"/>
                      <a:pt x="7515" y="2978"/>
                      <a:pt x="7606" y="2978"/>
                    </a:cubicBezTo>
                    <a:cubicBezTo>
                      <a:pt x="9302" y="2978"/>
                      <a:pt x="9739" y="328"/>
                      <a:pt x="7951" y="109"/>
                    </a:cubicBezTo>
                    <a:cubicBezTo>
                      <a:pt x="7404" y="34"/>
                      <a:pt x="6853" y="1"/>
                      <a:pt x="6299" y="1"/>
                    </a:cubicBezTo>
                    <a:close/>
                  </a:path>
                </a:pathLst>
              </a:custGeom>
              <a:solidFill>
                <a:srgbClr val="2AA1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36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6" name="Google Shape;410;p38"/>
              <p:cNvSpPr/>
              <p:nvPr/>
            </p:nvSpPr>
            <p:spPr>
              <a:xfrm>
                <a:off x="6941597" y="1650822"/>
                <a:ext cx="89835" cy="78695"/>
              </a:xfrm>
              <a:custGeom>
                <a:avLst/>
                <a:gdLst/>
                <a:ahLst/>
                <a:cxnLst/>
                <a:rect l="l" t="t" r="r" b="b"/>
                <a:pathLst>
                  <a:path w="4516" h="3956" extrusionOk="0">
                    <a:moveTo>
                      <a:pt x="3951" y="2157"/>
                    </a:moveTo>
                    <a:cubicBezTo>
                      <a:pt x="3952" y="2157"/>
                      <a:pt x="3943" y="2184"/>
                      <a:pt x="3932" y="2205"/>
                    </a:cubicBezTo>
                    <a:lnTo>
                      <a:pt x="3932" y="2205"/>
                    </a:lnTo>
                    <a:cubicBezTo>
                      <a:pt x="3945" y="2169"/>
                      <a:pt x="3951" y="2157"/>
                      <a:pt x="3951" y="2157"/>
                    </a:cubicBezTo>
                    <a:close/>
                    <a:moveTo>
                      <a:pt x="3920" y="2225"/>
                    </a:moveTo>
                    <a:lnTo>
                      <a:pt x="3920" y="2225"/>
                    </a:lnTo>
                    <a:cubicBezTo>
                      <a:pt x="3918" y="2228"/>
                      <a:pt x="3915" y="2229"/>
                      <a:pt x="3914" y="2229"/>
                    </a:cubicBezTo>
                    <a:cubicBezTo>
                      <a:pt x="3916" y="2228"/>
                      <a:pt x="3918" y="2226"/>
                      <a:pt x="3920" y="2225"/>
                    </a:cubicBezTo>
                    <a:close/>
                    <a:moveTo>
                      <a:pt x="1714" y="0"/>
                    </a:moveTo>
                    <a:cubicBezTo>
                      <a:pt x="1668" y="0"/>
                      <a:pt x="1620" y="4"/>
                      <a:pt x="1570" y="11"/>
                    </a:cubicBezTo>
                    <a:cubicBezTo>
                      <a:pt x="1382" y="11"/>
                      <a:pt x="1194" y="53"/>
                      <a:pt x="1005" y="74"/>
                    </a:cubicBezTo>
                    <a:cubicBezTo>
                      <a:pt x="231" y="179"/>
                      <a:pt x="1" y="890"/>
                      <a:pt x="189" y="1434"/>
                    </a:cubicBezTo>
                    <a:cubicBezTo>
                      <a:pt x="168" y="1434"/>
                      <a:pt x="168" y="1413"/>
                      <a:pt x="147" y="1413"/>
                    </a:cubicBezTo>
                    <a:cubicBezTo>
                      <a:pt x="189" y="1623"/>
                      <a:pt x="336" y="1769"/>
                      <a:pt x="482" y="1874"/>
                    </a:cubicBezTo>
                    <a:cubicBezTo>
                      <a:pt x="608" y="2146"/>
                      <a:pt x="754" y="2397"/>
                      <a:pt x="901" y="2669"/>
                    </a:cubicBezTo>
                    <a:cubicBezTo>
                      <a:pt x="1194" y="3171"/>
                      <a:pt x="1717" y="3694"/>
                      <a:pt x="2261" y="3882"/>
                    </a:cubicBezTo>
                    <a:cubicBezTo>
                      <a:pt x="2398" y="3930"/>
                      <a:pt x="2548" y="3956"/>
                      <a:pt x="2696" y="3956"/>
                    </a:cubicBezTo>
                    <a:cubicBezTo>
                      <a:pt x="3066" y="3956"/>
                      <a:pt x="3429" y="3796"/>
                      <a:pt x="3579" y="3422"/>
                    </a:cubicBezTo>
                    <a:cubicBezTo>
                      <a:pt x="3683" y="3150"/>
                      <a:pt x="3746" y="2878"/>
                      <a:pt x="3830" y="2564"/>
                    </a:cubicBezTo>
                    <a:cubicBezTo>
                      <a:pt x="3830" y="2565"/>
                      <a:pt x="3830" y="2565"/>
                      <a:pt x="3830" y="2565"/>
                    </a:cubicBezTo>
                    <a:cubicBezTo>
                      <a:pt x="3834" y="2565"/>
                      <a:pt x="3900" y="2305"/>
                      <a:pt x="3896" y="2305"/>
                    </a:cubicBezTo>
                    <a:lnTo>
                      <a:pt x="3896" y="2305"/>
                    </a:lnTo>
                    <a:cubicBezTo>
                      <a:pt x="3896" y="2305"/>
                      <a:pt x="3895" y="2306"/>
                      <a:pt x="3895" y="2307"/>
                    </a:cubicBezTo>
                    <a:lnTo>
                      <a:pt x="3895" y="2307"/>
                    </a:lnTo>
                    <a:cubicBezTo>
                      <a:pt x="3908" y="2271"/>
                      <a:pt x="3918" y="2242"/>
                      <a:pt x="3926" y="2221"/>
                    </a:cubicBezTo>
                    <a:lnTo>
                      <a:pt x="3926" y="2221"/>
                    </a:lnTo>
                    <a:cubicBezTo>
                      <a:pt x="4500" y="1817"/>
                      <a:pt x="4515" y="784"/>
                      <a:pt x="3788" y="535"/>
                    </a:cubicBezTo>
                    <a:cubicBezTo>
                      <a:pt x="3307" y="346"/>
                      <a:pt x="2846" y="242"/>
                      <a:pt x="2344" y="137"/>
                    </a:cubicBezTo>
                    <a:cubicBezTo>
                      <a:pt x="2105" y="69"/>
                      <a:pt x="1922" y="0"/>
                      <a:pt x="1714" y="0"/>
                    </a:cubicBezTo>
                    <a:close/>
                  </a:path>
                </a:pathLst>
              </a:custGeom>
              <a:solidFill>
                <a:srgbClr val="FFBF4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36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7" name="Google Shape;411;p38"/>
              <p:cNvSpPr/>
              <p:nvPr/>
            </p:nvSpPr>
            <p:spPr>
              <a:xfrm>
                <a:off x="7071480" y="1725083"/>
                <a:ext cx="66600" cy="70738"/>
              </a:xfrm>
              <a:custGeom>
                <a:avLst/>
                <a:gdLst/>
                <a:ahLst/>
                <a:cxnLst/>
                <a:rect l="l" t="t" r="r" b="b"/>
                <a:pathLst>
                  <a:path w="3348" h="3556" extrusionOk="0">
                    <a:moveTo>
                      <a:pt x="1642" y="1"/>
                    </a:moveTo>
                    <a:cubicBezTo>
                      <a:pt x="1611" y="1"/>
                      <a:pt x="1580" y="1"/>
                      <a:pt x="1548" y="3"/>
                    </a:cubicBezTo>
                    <a:cubicBezTo>
                      <a:pt x="1109" y="45"/>
                      <a:pt x="711" y="233"/>
                      <a:pt x="419" y="568"/>
                    </a:cubicBezTo>
                    <a:cubicBezTo>
                      <a:pt x="126" y="882"/>
                      <a:pt x="21" y="1237"/>
                      <a:pt x="21" y="1656"/>
                    </a:cubicBezTo>
                    <a:cubicBezTo>
                      <a:pt x="0" y="1760"/>
                      <a:pt x="0" y="1886"/>
                      <a:pt x="21" y="1991"/>
                    </a:cubicBezTo>
                    <a:cubicBezTo>
                      <a:pt x="84" y="2597"/>
                      <a:pt x="419" y="3100"/>
                      <a:pt x="942" y="3392"/>
                    </a:cubicBezTo>
                    <a:cubicBezTo>
                      <a:pt x="1169" y="3502"/>
                      <a:pt x="1429" y="3556"/>
                      <a:pt x="1687" y="3556"/>
                    </a:cubicBezTo>
                    <a:cubicBezTo>
                      <a:pt x="2022" y="3556"/>
                      <a:pt x="2356" y="3465"/>
                      <a:pt x="2615" y="3288"/>
                    </a:cubicBezTo>
                    <a:cubicBezTo>
                      <a:pt x="2971" y="3016"/>
                      <a:pt x="3222" y="2660"/>
                      <a:pt x="3327" y="2242"/>
                    </a:cubicBezTo>
                    <a:cubicBezTo>
                      <a:pt x="3348" y="1970"/>
                      <a:pt x="3348" y="1719"/>
                      <a:pt x="3306" y="1467"/>
                    </a:cubicBezTo>
                    <a:cubicBezTo>
                      <a:pt x="3222" y="1049"/>
                      <a:pt x="3097" y="693"/>
                      <a:pt x="2741" y="400"/>
                    </a:cubicBezTo>
                    <a:cubicBezTo>
                      <a:pt x="2449" y="128"/>
                      <a:pt x="2050" y="1"/>
                      <a:pt x="1642" y="1"/>
                    </a:cubicBezTo>
                    <a:close/>
                  </a:path>
                </a:pathLst>
              </a:custGeom>
              <a:solidFill>
                <a:srgbClr val="FB889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36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8" name="Google Shape;412;p38"/>
              <p:cNvSpPr/>
              <p:nvPr/>
            </p:nvSpPr>
            <p:spPr>
              <a:xfrm>
                <a:off x="6907063" y="1389007"/>
                <a:ext cx="626852" cy="654662"/>
              </a:xfrm>
              <a:custGeom>
                <a:avLst/>
                <a:gdLst/>
                <a:ahLst/>
                <a:cxnLst/>
                <a:rect l="l" t="t" r="r" b="b"/>
                <a:pathLst>
                  <a:path w="31512" h="32910" extrusionOk="0">
                    <a:moveTo>
                      <a:pt x="17370" y="1026"/>
                    </a:moveTo>
                    <a:cubicBezTo>
                      <a:pt x="17881" y="1026"/>
                      <a:pt x="18254" y="2077"/>
                      <a:pt x="18308" y="2460"/>
                    </a:cubicBezTo>
                    <a:cubicBezTo>
                      <a:pt x="18392" y="3192"/>
                      <a:pt x="18308" y="3924"/>
                      <a:pt x="18225" y="4657"/>
                    </a:cubicBezTo>
                    <a:cubicBezTo>
                      <a:pt x="18195" y="5026"/>
                      <a:pt x="18489" y="5343"/>
                      <a:pt x="18797" y="5343"/>
                    </a:cubicBezTo>
                    <a:cubicBezTo>
                      <a:pt x="18925" y="5343"/>
                      <a:pt x="19055" y="5288"/>
                      <a:pt x="19166" y="5159"/>
                    </a:cubicBezTo>
                    <a:cubicBezTo>
                      <a:pt x="19283" y="5029"/>
                      <a:pt x="19404" y="4976"/>
                      <a:pt x="19519" y="4976"/>
                    </a:cubicBezTo>
                    <a:cubicBezTo>
                      <a:pt x="19793" y="4976"/>
                      <a:pt x="20034" y="5282"/>
                      <a:pt x="20108" y="5577"/>
                    </a:cubicBezTo>
                    <a:cubicBezTo>
                      <a:pt x="20275" y="6079"/>
                      <a:pt x="20192" y="6477"/>
                      <a:pt x="19752" y="6812"/>
                    </a:cubicBezTo>
                    <a:cubicBezTo>
                      <a:pt x="19355" y="7126"/>
                      <a:pt x="19480" y="7628"/>
                      <a:pt x="19940" y="7774"/>
                    </a:cubicBezTo>
                    <a:cubicBezTo>
                      <a:pt x="20673" y="8025"/>
                      <a:pt x="21363" y="8716"/>
                      <a:pt x="20945" y="9553"/>
                    </a:cubicBezTo>
                    <a:cubicBezTo>
                      <a:pt x="20610" y="10243"/>
                      <a:pt x="20003" y="10724"/>
                      <a:pt x="19857" y="11478"/>
                    </a:cubicBezTo>
                    <a:cubicBezTo>
                      <a:pt x="19836" y="11645"/>
                      <a:pt x="19857" y="11750"/>
                      <a:pt x="19940" y="11854"/>
                    </a:cubicBezTo>
                    <a:cubicBezTo>
                      <a:pt x="18831" y="13110"/>
                      <a:pt x="17911" y="14512"/>
                      <a:pt x="16760" y="15725"/>
                    </a:cubicBezTo>
                    <a:cubicBezTo>
                      <a:pt x="16509" y="15495"/>
                      <a:pt x="16237" y="15244"/>
                      <a:pt x="15944" y="15014"/>
                    </a:cubicBezTo>
                    <a:cubicBezTo>
                      <a:pt x="16216" y="13633"/>
                      <a:pt x="16216" y="12189"/>
                      <a:pt x="16174" y="10787"/>
                    </a:cubicBezTo>
                    <a:cubicBezTo>
                      <a:pt x="16090" y="9030"/>
                      <a:pt x="16132" y="7230"/>
                      <a:pt x="16216" y="5473"/>
                    </a:cubicBezTo>
                    <a:cubicBezTo>
                      <a:pt x="16258" y="4573"/>
                      <a:pt x="16237" y="3673"/>
                      <a:pt x="16425" y="2794"/>
                    </a:cubicBezTo>
                    <a:cubicBezTo>
                      <a:pt x="16530" y="2313"/>
                      <a:pt x="16655" y="1392"/>
                      <a:pt x="17137" y="1100"/>
                    </a:cubicBezTo>
                    <a:cubicBezTo>
                      <a:pt x="17217" y="1048"/>
                      <a:pt x="17295" y="1026"/>
                      <a:pt x="17370" y="1026"/>
                    </a:cubicBezTo>
                    <a:close/>
                    <a:moveTo>
                      <a:pt x="2090" y="14127"/>
                    </a:moveTo>
                    <a:cubicBezTo>
                      <a:pt x="3094" y="14127"/>
                      <a:pt x="4137" y="14377"/>
                      <a:pt x="5106" y="14553"/>
                    </a:cubicBezTo>
                    <a:cubicBezTo>
                      <a:pt x="4478" y="15390"/>
                      <a:pt x="4038" y="16374"/>
                      <a:pt x="3850" y="17420"/>
                    </a:cubicBezTo>
                    <a:cubicBezTo>
                      <a:pt x="3348" y="16792"/>
                      <a:pt x="2825" y="16206"/>
                      <a:pt x="2323" y="15600"/>
                    </a:cubicBezTo>
                    <a:cubicBezTo>
                      <a:pt x="2072" y="15286"/>
                      <a:pt x="1800" y="14867"/>
                      <a:pt x="1486" y="14574"/>
                    </a:cubicBezTo>
                    <a:cubicBezTo>
                      <a:pt x="1256" y="14365"/>
                      <a:pt x="1130" y="14219"/>
                      <a:pt x="1528" y="14156"/>
                    </a:cubicBezTo>
                    <a:cubicBezTo>
                      <a:pt x="1713" y="14136"/>
                      <a:pt x="1901" y="14127"/>
                      <a:pt x="2090" y="14127"/>
                    </a:cubicBezTo>
                    <a:close/>
                    <a:moveTo>
                      <a:pt x="27722" y="9224"/>
                    </a:moveTo>
                    <a:cubicBezTo>
                      <a:pt x="28300" y="9224"/>
                      <a:pt x="28877" y="9308"/>
                      <a:pt x="29335" y="9574"/>
                    </a:cubicBezTo>
                    <a:cubicBezTo>
                      <a:pt x="30214" y="10076"/>
                      <a:pt x="29586" y="11080"/>
                      <a:pt x="29126" y="11666"/>
                    </a:cubicBezTo>
                    <a:cubicBezTo>
                      <a:pt x="27933" y="13298"/>
                      <a:pt x="26469" y="14763"/>
                      <a:pt x="24397" y="15118"/>
                    </a:cubicBezTo>
                    <a:cubicBezTo>
                      <a:pt x="23686" y="15265"/>
                      <a:pt x="23539" y="16227"/>
                      <a:pt x="24293" y="16437"/>
                    </a:cubicBezTo>
                    <a:cubicBezTo>
                      <a:pt x="25088" y="16646"/>
                      <a:pt x="26050" y="16771"/>
                      <a:pt x="26615" y="17399"/>
                    </a:cubicBezTo>
                    <a:cubicBezTo>
                      <a:pt x="26782" y="17566"/>
                      <a:pt x="27034" y="17817"/>
                      <a:pt x="27013" y="18089"/>
                    </a:cubicBezTo>
                    <a:cubicBezTo>
                      <a:pt x="26992" y="18257"/>
                      <a:pt x="26406" y="18257"/>
                      <a:pt x="26301" y="18257"/>
                    </a:cubicBezTo>
                    <a:cubicBezTo>
                      <a:pt x="26067" y="18257"/>
                      <a:pt x="25802" y="18239"/>
                      <a:pt x="25534" y="18239"/>
                    </a:cubicBezTo>
                    <a:cubicBezTo>
                      <a:pt x="25036" y="18239"/>
                      <a:pt x="24528" y="18301"/>
                      <a:pt x="24188" y="18654"/>
                    </a:cubicBezTo>
                    <a:cubicBezTo>
                      <a:pt x="23749" y="19136"/>
                      <a:pt x="23853" y="19742"/>
                      <a:pt x="24041" y="20328"/>
                    </a:cubicBezTo>
                    <a:cubicBezTo>
                      <a:pt x="24083" y="20517"/>
                      <a:pt x="24167" y="20684"/>
                      <a:pt x="24209" y="20872"/>
                    </a:cubicBezTo>
                    <a:cubicBezTo>
                      <a:pt x="23539" y="20663"/>
                      <a:pt x="22932" y="20245"/>
                      <a:pt x="22388" y="19868"/>
                    </a:cubicBezTo>
                    <a:cubicBezTo>
                      <a:pt x="21677" y="19282"/>
                      <a:pt x="20924" y="18780"/>
                      <a:pt x="20192" y="18236"/>
                    </a:cubicBezTo>
                    <a:cubicBezTo>
                      <a:pt x="19438" y="17692"/>
                      <a:pt x="18727" y="17064"/>
                      <a:pt x="17890" y="16667"/>
                    </a:cubicBezTo>
                    <a:cubicBezTo>
                      <a:pt x="17869" y="16646"/>
                      <a:pt x="17806" y="16646"/>
                      <a:pt x="17785" y="16646"/>
                    </a:cubicBezTo>
                    <a:lnTo>
                      <a:pt x="17534" y="16374"/>
                    </a:lnTo>
                    <a:cubicBezTo>
                      <a:pt x="18162" y="15892"/>
                      <a:pt x="18727" y="15328"/>
                      <a:pt x="19229" y="14700"/>
                    </a:cubicBezTo>
                    <a:cubicBezTo>
                      <a:pt x="19899" y="13905"/>
                      <a:pt x="20568" y="13068"/>
                      <a:pt x="21280" y="12273"/>
                    </a:cubicBezTo>
                    <a:cubicBezTo>
                      <a:pt x="22660" y="10871"/>
                      <a:pt x="24523" y="9615"/>
                      <a:pt x="26490" y="9322"/>
                    </a:cubicBezTo>
                    <a:cubicBezTo>
                      <a:pt x="26871" y="9269"/>
                      <a:pt x="27297" y="9224"/>
                      <a:pt x="27722" y="9224"/>
                    </a:cubicBezTo>
                    <a:close/>
                    <a:moveTo>
                      <a:pt x="9450" y="13192"/>
                    </a:moveTo>
                    <a:cubicBezTo>
                      <a:pt x="12032" y="13192"/>
                      <a:pt x="14387" y="14899"/>
                      <a:pt x="16237" y="16646"/>
                    </a:cubicBezTo>
                    <a:cubicBezTo>
                      <a:pt x="16300" y="16771"/>
                      <a:pt x="16404" y="16876"/>
                      <a:pt x="16530" y="16897"/>
                    </a:cubicBezTo>
                    <a:lnTo>
                      <a:pt x="16760" y="17127"/>
                    </a:lnTo>
                    <a:cubicBezTo>
                      <a:pt x="17974" y="18320"/>
                      <a:pt x="19083" y="19596"/>
                      <a:pt x="20066" y="21019"/>
                    </a:cubicBezTo>
                    <a:cubicBezTo>
                      <a:pt x="20945" y="22316"/>
                      <a:pt x="22075" y="23927"/>
                      <a:pt x="21740" y="25580"/>
                    </a:cubicBezTo>
                    <a:lnTo>
                      <a:pt x="21740" y="25727"/>
                    </a:lnTo>
                    <a:cubicBezTo>
                      <a:pt x="21426" y="25727"/>
                      <a:pt x="21091" y="25685"/>
                      <a:pt x="20756" y="25664"/>
                    </a:cubicBezTo>
                    <a:cubicBezTo>
                      <a:pt x="20736" y="25653"/>
                      <a:pt x="20709" y="25648"/>
                      <a:pt x="20683" y="25648"/>
                    </a:cubicBezTo>
                    <a:cubicBezTo>
                      <a:pt x="20657" y="25648"/>
                      <a:pt x="20631" y="25653"/>
                      <a:pt x="20610" y="25664"/>
                    </a:cubicBezTo>
                    <a:cubicBezTo>
                      <a:pt x="17974" y="25538"/>
                      <a:pt x="15295" y="25266"/>
                      <a:pt x="12764" y="24576"/>
                    </a:cubicBezTo>
                    <a:cubicBezTo>
                      <a:pt x="11320" y="24157"/>
                      <a:pt x="9918" y="23592"/>
                      <a:pt x="8600" y="22839"/>
                    </a:cubicBezTo>
                    <a:cubicBezTo>
                      <a:pt x="7344" y="22107"/>
                      <a:pt x="5963" y="21270"/>
                      <a:pt x="5252" y="19973"/>
                    </a:cubicBezTo>
                    <a:cubicBezTo>
                      <a:pt x="3850" y="17273"/>
                      <a:pt x="6298" y="13277"/>
                      <a:pt x="9311" y="13193"/>
                    </a:cubicBezTo>
                    <a:cubicBezTo>
                      <a:pt x="9358" y="13192"/>
                      <a:pt x="9404" y="13192"/>
                      <a:pt x="9450" y="13192"/>
                    </a:cubicBezTo>
                    <a:close/>
                    <a:moveTo>
                      <a:pt x="24188" y="26040"/>
                    </a:moveTo>
                    <a:cubicBezTo>
                      <a:pt x="24878" y="26040"/>
                      <a:pt x="25527" y="26061"/>
                      <a:pt x="26176" y="26103"/>
                    </a:cubicBezTo>
                    <a:cubicBezTo>
                      <a:pt x="26866" y="26166"/>
                      <a:pt x="27578" y="26145"/>
                      <a:pt x="28247" y="26166"/>
                    </a:cubicBezTo>
                    <a:lnTo>
                      <a:pt x="28310" y="26166"/>
                    </a:lnTo>
                    <a:cubicBezTo>
                      <a:pt x="27598" y="26877"/>
                      <a:pt x="26322" y="27108"/>
                      <a:pt x="26448" y="28363"/>
                    </a:cubicBezTo>
                    <a:cubicBezTo>
                      <a:pt x="26469" y="28656"/>
                      <a:pt x="26573" y="28907"/>
                      <a:pt x="26678" y="29137"/>
                    </a:cubicBezTo>
                    <a:cubicBezTo>
                      <a:pt x="26699" y="29179"/>
                      <a:pt x="26699" y="29221"/>
                      <a:pt x="26741" y="29263"/>
                    </a:cubicBezTo>
                    <a:cubicBezTo>
                      <a:pt x="26678" y="29263"/>
                      <a:pt x="26594" y="29242"/>
                      <a:pt x="26552" y="29242"/>
                    </a:cubicBezTo>
                    <a:lnTo>
                      <a:pt x="26448" y="29200"/>
                    </a:lnTo>
                    <a:cubicBezTo>
                      <a:pt x="26218" y="29116"/>
                      <a:pt x="25966" y="29012"/>
                      <a:pt x="25736" y="28991"/>
                    </a:cubicBezTo>
                    <a:cubicBezTo>
                      <a:pt x="25672" y="28985"/>
                      <a:pt x="25610" y="28982"/>
                      <a:pt x="25549" y="28982"/>
                    </a:cubicBezTo>
                    <a:cubicBezTo>
                      <a:pt x="24545" y="28982"/>
                      <a:pt x="24062" y="29782"/>
                      <a:pt x="24397" y="30769"/>
                    </a:cubicBezTo>
                    <a:cubicBezTo>
                      <a:pt x="24460" y="30916"/>
                      <a:pt x="24544" y="31104"/>
                      <a:pt x="24585" y="31250"/>
                    </a:cubicBezTo>
                    <a:cubicBezTo>
                      <a:pt x="24447" y="31236"/>
                      <a:pt x="24311" y="31226"/>
                      <a:pt x="24177" y="31226"/>
                    </a:cubicBezTo>
                    <a:cubicBezTo>
                      <a:pt x="23926" y="31226"/>
                      <a:pt x="23680" y="31260"/>
                      <a:pt x="23435" y="31355"/>
                    </a:cubicBezTo>
                    <a:cubicBezTo>
                      <a:pt x="23330" y="31418"/>
                      <a:pt x="23205" y="31460"/>
                      <a:pt x="23100" y="31522"/>
                    </a:cubicBezTo>
                    <a:cubicBezTo>
                      <a:pt x="23026" y="31555"/>
                      <a:pt x="23000" y="31579"/>
                      <a:pt x="22993" y="31588"/>
                    </a:cubicBezTo>
                    <a:lnTo>
                      <a:pt x="22993" y="31588"/>
                    </a:lnTo>
                    <a:cubicBezTo>
                      <a:pt x="22995" y="31579"/>
                      <a:pt x="22996" y="31558"/>
                      <a:pt x="22974" y="31522"/>
                    </a:cubicBezTo>
                    <a:cubicBezTo>
                      <a:pt x="22786" y="31292"/>
                      <a:pt x="22619" y="31083"/>
                      <a:pt x="22493" y="30811"/>
                    </a:cubicBezTo>
                    <a:cubicBezTo>
                      <a:pt x="22179" y="30267"/>
                      <a:pt x="21928" y="29681"/>
                      <a:pt x="21719" y="29116"/>
                    </a:cubicBezTo>
                    <a:cubicBezTo>
                      <a:pt x="21468" y="28551"/>
                      <a:pt x="21300" y="27944"/>
                      <a:pt x="21112" y="27338"/>
                    </a:cubicBezTo>
                    <a:cubicBezTo>
                      <a:pt x="21091" y="27233"/>
                      <a:pt x="21049" y="27149"/>
                      <a:pt x="21028" y="27045"/>
                    </a:cubicBezTo>
                    <a:lnTo>
                      <a:pt x="21028" y="27045"/>
                    </a:lnTo>
                    <a:cubicBezTo>
                      <a:pt x="21245" y="27062"/>
                      <a:pt x="21458" y="27072"/>
                      <a:pt x="21671" y="27072"/>
                    </a:cubicBezTo>
                    <a:cubicBezTo>
                      <a:pt x="21971" y="27072"/>
                      <a:pt x="22270" y="27052"/>
                      <a:pt x="22577" y="27003"/>
                    </a:cubicBezTo>
                    <a:cubicBezTo>
                      <a:pt x="23079" y="26919"/>
                      <a:pt x="23246" y="26480"/>
                      <a:pt x="23121" y="26124"/>
                    </a:cubicBezTo>
                    <a:cubicBezTo>
                      <a:pt x="23497" y="26103"/>
                      <a:pt x="23853" y="26040"/>
                      <a:pt x="24188" y="26040"/>
                    </a:cubicBezTo>
                    <a:close/>
                    <a:moveTo>
                      <a:pt x="17332" y="1"/>
                    </a:moveTo>
                    <a:cubicBezTo>
                      <a:pt x="16052" y="1"/>
                      <a:pt x="15467" y="2188"/>
                      <a:pt x="15358" y="3171"/>
                    </a:cubicBezTo>
                    <a:cubicBezTo>
                      <a:pt x="15086" y="5305"/>
                      <a:pt x="15191" y="7460"/>
                      <a:pt x="15128" y="9636"/>
                    </a:cubicBezTo>
                    <a:cubicBezTo>
                      <a:pt x="15086" y="10703"/>
                      <a:pt x="15233" y="11791"/>
                      <a:pt x="15274" y="12900"/>
                    </a:cubicBezTo>
                    <a:cubicBezTo>
                      <a:pt x="15295" y="13444"/>
                      <a:pt x="15358" y="14030"/>
                      <a:pt x="15400" y="14595"/>
                    </a:cubicBezTo>
                    <a:cubicBezTo>
                      <a:pt x="14626" y="13988"/>
                      <a:pt x="13789" y="13465"/>
                      <a:pt x="12868" y="13047"/>
                    </a:cubicBezTo>
                    <a:cubicBezTo>
                      <a:pt x="11885" y="12590"/>
                      <a:pt x="10710" y="12207"/>
                      <a:pt x="9591" y="12207"/>
                    </a:cubicBezTo>
                    <a:cubicBezTo>
                      <a:pt x="9376" y="12207"/>
                      <a:pt x="9164" y="12222"/>
                      <a:pt x="8956" y="12252"/>
                    </a:cubicBezTo>
                    <a:cubicBezTo>
                      <a:pt x="7595" y="12461"/>
                      <a:pt x="6340" y="13131"/>
                      <a:pt x="5440" y="14177"/>
                    </a:cubicBezTo>
                    <a:cubicBezTo>
                      <a:pt x="4771" y="13612"/>
                      <a:pt x="3787" y="13612"/>
                      <a:pt x="2950" y="13507"/>
                    </a:cubicBezTo>
                    <a:cubicBezTo>
                      <a:pt x="2623" y="13464"/>
                      <a:pt x="2232" y="13397"/>
                      <a:pt x="1857" y="13397"/>
                    </a:cubicBezTo>
                    <a:cubicBezTo>
                      <a:pt x="1513" y="13397"/>
                      <a:pt x="1181" y="13453"/>
                      <a:pt x="921" y="13633"/>
                    </a:cubicBezTo>
                    <a:cubicBezTo>
                      <a:pt x="0" y="14177"/>
                      <a:pt x="733" y="14993"/>
                      <a:pt x="1172" y="15600"/>
                    </a:cubicBezTo>
                    <a:cubicBezTo>
                      <a:pt x="1904" y="16604"/>
                      <a:pt x="2616" y="17629"/>
                      <a:pt x="3453" y="18613"/>
                    </a:cubicBezTo>
                    <a:cubicBezTo>
                      <a:pt x="3557" y="18696"/>
                      <a:pt x="3662" y="18759"/>
                      <a:pt x="3766" y="18759"/>
                    </a:cubicBezTo>
                    <a:cubicBezTo>
                      <a:pt x="3850" y="20077"/>
                      <a:pt x="4499" y="21228"/>
                      <a:pt x="5461" y="22128"/>
                    </a:cubicBezTo>
                    <a:cubicBezTo>
                      <a:pt x="7616" y="24178"/>
                      <a:pt x="10525" y="25434"/>
                      <a:pt x="13370" y="26103"/>
                    </a:cubicBezTo>
                    <a:cubicBezTo>
                      <a:pt x="14835" y="26480"/>
                      <a:pt x="16321" y="26668"/>
                      <a:pt x="17806" y="26815"/>
                    </a:cubicBezTo>
                    <a:cubicBezTo>
                      <a:pt x="18518" y="26898"/>
                      <a:pt x="19229" y="26940"/>
                      <a:pt x="19940" y="27003"/>
                    </a:cubicBezTo>
                    <a:cubicBezTo>
                      <a:pt x="19857" y="28154"/>
                      <a:pt x="20401" y="29388"/>
                      <a:pt x="20819" y="30393"/>
                    </a:cubicBezTo>
                    <a:cubicBezTo>
                      <a:pt x="21185" y="31235"/>
                      <a:pt x="21888" y="32909"/>
                      <a:pt x="23010" y="32909"/>
                    </a:cubicBezTo>
                    <a:cubicBezTo>
                      <a:pt x="23171" y="32909"/>
                      <a:pt x="23340" y="32875"/>
                      <a:pt x="23518" y="32799"/>
                    </a:cubicBezTo>
                    <a:cubicBezTo>
                      <a:pt x="23734" y="32701"/>
                      <a:pt x="23967" y="32567"/>
                      <a:pt x="24219" y="32567"/>
                    </a:cubicBezTo>
                    <a:cubicBezTo>
                      <a:pt x="24236" y="32567"/>
                      <a:pt x="24254" y="32567"/>
                      <a:pt x="24272" y="32569"/>
                    </a:cubicBezTo>
                    <a:cubicBezTo>
                      <a:pt x="24523" y="32631"/>
                      <a:pt x="24816" y="32652"/>
                      <a:pt x="25109" y="32652"/>
                    </a:cubicBezTo>
                    <a:cubicBezTo>
                      <a:pt x="25736" y="32631"/>
                      <a:pt x="26134" y="32066"/>
                      <a:pt x="26071" y="31481"/>
                    </a:cubicBezTo>
                    <a:cubicBezTo>
                      <a:pt x="26050" y="31104"/>
                      <a:pt x="25799" y="30748"/>
                      <a:pt x="25715" y="30372"/>
                    </a:cubicBezTo>
                    <a:lnTo>
                      <a:pt x="25715" y="30372"/>
                    </a:lnTo>
                    <a:cubicBezTo>
                      <a:pt x="25820" y="30393"/>
                      <a:pt x="25925" y="30434"/>
                      <a:pt x="26008" y="30476"/>
                    </a:cubicBezTo>
                    <a:cubicBezTo>
                      <a:pt x="26238" y="30581"/>
                      <a:pt x="26531" y="30644"/>
                      <a:pt x="26782" y="30665"/>
                    </a:cubicBezTo>
                    <a:cubicBezTo>
                      <a:pt x="26830" y="30667"/>
                      <a:pt x="26878" y="30669"/>
                      <a:pt x="26926" y="30669"/>
                    </a:cubicBezTo>
                    <a:cubicBezTo>
                      <a:pt x="27571" y="30669"/>
                      <a:pt x="28205" y="30399"/>
                      <a:pt x="28205" y="29639"/>
                    </a:cubicBezTo>
                    <a:cubicBezTo>
                      <a:pt x="28205" y="29346"/>
                      <a:pt x="28122" y="29033"/>
                      <a:pt x="28017" y="28781"/>
                    </a:cubicBezTo>
                    <a:cubicBezTo>
                      <a:pt x="27954" y="28677"/>
                      <a:pt x="27808" y="28300"/>
                      <a:pt x="27829" y="28258"/>
                    </a:cubicBezTo>
                    <a:cubicBezTo>
                      <a:pt x="28017" y="27965"/>
                      <a:pt x="28582" y="27819"/>
                      <a:pt x="28854" y="27610"/>
                    </a:cubicBezTo>
                    <a:cubicBezTo>
                      <a:pt x="29021" y="27463"/>
                      <a:pt x="29231" y="27296"/>
                      <a:pt x="29398" y="27108"/>
                    </a:cubicBezTo>
                    <a:cubicBezTo>
                      <a:pt x="29712" y="26773"/>
                      <a:pt x="30109" y="26166"/>
                      <a:pt x="29900" y="25664"/>
                    </a:cubicBezTo>
                    <a:cubicBezTo>
                      <a:pt x="29628" y="25057"/>
                      <a:pt x="29189" y="24890"/>
                      <a:pt x="28561" y="24848"/>
                    </a:cubicBezTo>
                    <a:cubicBezTo>
                      <a:pt x="28129" y="24848"/>
                      <a:pt x="27687" y="24866"/>
                      <a:pt x="27248" y="24866"/>
                    </a:cubicBezTo>
                    <a:cubicBezTo>
                      <a:pt x="27029" y="24866"/>
                      <a:pt x="26810" y="24862"/>
                      <a:pt x="26594" y="24848"/>
                    </a:cubicBezTo>
                    <a:cubicBezTo>
                      <a:pt x="26136" y="24837"/>
                      <a:pt x="25678" y="24814"/>
                      <a:pt x="25217" y="24814"/>
                    </a:cubicBezTo>
                    <a:cubicBezTo>
                      <a:pt x="24814" y="24814"/>
                      <a:pt x="24409" y="24831"/>
                      <a:pt x="24000" y="24890"/>
                    </a:cubicBezTo>
                    <a:cubicBezTo>
                      <a:pt x="23644" y="24931"/>
                      <a:pt x="23205" y="24973"/>
                      <a:pt x="22807" y="25120"/>
                    </a:cubicBezTo>
                    <a:cubicBezTo>
                      <a:pt x="22849" y="23927"/>
                      <a:pt x="22409" y="22839"/>
                      <a:pt x="21803" y="21814"/>
                    </a:cubicBezTo>
                    <a:cubicBezTo>
                      <a:pt x="21552" y="21374"/>
                      <a:pt x="21280" y="20956"/>
                      <a:pt x="21008" y="20538"/>
                    </a:cubicBezTo>
                    <a:lnTo>
                      <a:pt x="21008" y="20538"/>
                    </a:lnTo>
                    <a:cubicBezTo>
                      <a:pt x="21552" y="20935"/>
                      <a:pt x="22116" y="21312"/>
                      <a:pt x="22702" y="21626"/>
                    </a:cubicBezTo>
                    <a:cubicBezTo>
                      <a:pt x="23179" y="21902"/>
                      <a:pt x="23927" y="22315"/>
                      <a:pt x="24580" y="22315"/>
                    </a:cubicBezTo>
                    <a:cubicBezTo>
                      <a:pt x="24816" y="22315"/>
                      <a:pt x="25040" y="22261"/>
                      <a:pt x="25234" y="22128"/>
                    </a:cubicBezTo>
                    <a:cubicBezTo>
                      <a:pt x="25841" y="21730"/>
                      <a:pt x="25694" y="20935"/>
                      <a:pt x="25506" y="20349"/>
                    </a:cubicBezTo>
                    <a:cubicBezTo>
                      <a:pt x="25422" y="20119"/>
                      <a:pt x="25297" y="19826"/>
                      <a:pt x="25276" y="19575"/>
                    </a:cubicBezTo>
                    <a:lnTo>
                      <a:pt x="25297" y="19575"/>
                    </a:lnTo>
                    <a:cubicBezTo>
                      <a:pt x="25360" y="19575"/>
                      <a:pt x="25443" y="19533"/>
                      <a:pt x="25548" y="19533"/>
                    </a:cubicBezTo>
                    <a:lnTo>
                      <a:pt x="26134" y="19533"/>
                    </a:lnTo>
                    <a:cubicBezTo>
                      <a:pt x="26204" y="19537"/>
                      <a:pt x="26277" y="19539"/>
                      <a:pt x="26350" y="19539"/>
                    </a:cubicBezTo>
                    <a:cubicBezTo>
                      <a:pt x="27168" y="19539"/>
                      <a:pt x="28121" y="19304"/>
                      <a:pt x="28352" y="18382"/>
                    </a:cubicBezTo>
                    <a:cubicBezTo>
                      <a:pt x="28561" y="17525"/>
                      <a:pt x="27996" y="16750"/>
                      <a:pt x="27389" y="16227"/>
                    </a:cubicBezTo>
                    <a:cubicBezTo>
                      <a:pt x="27159" y="16018"/>
                      <a:pt x="26908" y="15851"/>
                      <a:pt x="26636" y="15746"/>
                    </a:cubicBezTo>
                    <a:cubicBezTo>
                      <a:pt x="28142" y="14993"/>
                      <a:pt x="29377" y="13758"/>
                      <a:pt x="30339" y="12294"/>
                    </a:cubicBezTo>
                    <a:cubicBezTo>
                      <a:pt x="30883" y="11457"/>
                      <a:pt x="31511" y="10201"/>
                      <a:pt x="30863" y="9260"/>
                    </a:cubicBezTo>
                    <a:cubicBezTo>
                      <a:pt x="30256" y="8339"/>
                      <a:pt x="29168" y="8067"/>
                      <a:pt x="28142" y="7983"/>
                    </a:cubicBezTo>
                    <a:cubicBezTo>
                      <a:pt x="27935" y="7966"/>
                      <a:pt x="27729" y="7957"/>
                      <a:pt x="27523" y="7957"/>
                    </a:cubicBezTo>
                    <a:cubicBezTo>
                      <a:pt x="25554" y="7957"/>
                      <a:pt x="23687" y="8752"/>
                      <a:pt x="22096" y="9908"/>
                    </a:cubicBezTo>
                    <a:cubicBezTo>
                      <a:pt x="22242" y="9594"/>
                      <a:pt x="22284" y="9260"/>
                      <a:pt x="22263" y="8946"/>
                    </a:cubicBezTo>
                    <a:cubicBezTo>
                      <a:pt x="22158" y="8088"/>
                      <a:pt x="21656" y="7460"/>
                      <a:pt x="20945" y="7063"/>
                    </a:cubicBezTo>
                    <a:cubicBezTo>
                      <a:pt x="21363" y="6393"/>
                      <a:pt x="21447" y="5556"/>
                      <a:pt x="20987" y="4824"/>
                    </a:cubicBezTo>
                    <a:cubicBezTo>
                      <a:pt x="20610" y="4259"/>
                      <a:pt x="20045" y="3903"/>
                      <a:pt x="19459" y="3903"/>
                    </a:cubicBezTo>
                    <a:cubicBezTo>
                      <a:pt x="19543" y="2439"/>
                      <a:pt x="19375" y="869"/>
                      <a:pt x="17953" y="158"/>
                    </a:cubicBezTo>
                    <a:cubicBezTo>
                      <a:pt x="17730" y="49"/>
                      <a:pt x="17523" y="1"/>
                      <a:pt x="1733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36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9" name="Google Shape;413;p38"/>
              <p:cNvSpPr/>
              <p:nvPr/>
            </p:nvSpPr>
            <p:spPr>
              <a:xfrm>
                <a:off x="7063980" y="1667910"/>
                <a:ext cx="67853" cy="75631"/>
              </a:xfrm>
              <a:custGeom>
                <a:avLst/>
                <a:gdLst/>
                <a:ahLst/>
                <a:cxnLst/>
                <a:rect l="l" t="t" r="r" b="b"/>
                <a:pathLst>
                  <a:path w="3411" h="3802" extrusionOk="0">
                    <a:moveTo>
                      <a:pt x="1899" y="1"/>
                    </a:moveTo>
                    <a:cubicBezTo>
                      <a:pt x="1390" y="1"/>
                      <a:pt x="887" y="245"/>
                      <a:pt x="586" y="659"/>
                    </a:cubicBezTo>
                    <a:cubicBezTo>
                      <a:pt x="461" y="868"/>
                      <a:pt x="293" y="1056"/>
                      <a:pt x="189" y="1266"/>
                    </a:cubicBezTo>
                    <a:cubicBezTo>
                      <a:pt x="126" y="1454"/>
                      <a:pt x="126" y="1684"/>
                      <a:pt x="63" y="1872"/>
                    </a:cubicBezTo>
                    <a:cubicBezTo>
                      <a:pt x="0" y="2087"/>
                      <a:pt x="172" y="2233"/>
                      <a:pt x="356" y="2233"/>
                    </a:cubicBezTo>
                    <a:cubicBezTo>
                      <a:pt x="477" y="2233"/>
                      <a:pt x="603" y="2169"/>
                      <a:pt x="670" y="2019"/>
                    </a:cubicBezTo>
                    <a:cubicBezTo>
                      <a:pt x="816" y="1726"/>
                      <a:pt x="921" y="1517"/>
                      <a:pt x="1214" y="1328"/>
                    </a:cubicBezTo>
                    <a:cubicBezTo>
                      <a:pt x="1324" y="1266"/>
                      <a:pt x="1565" y="1096"/>
                      <a:pt x="1757" y="1096"/>
                    </a:cubicBezTo>
                    <a:cubicBezTo>
                      <a:pt x="1820" y="1096"/>
                      <a:pt x="1879" y="1114"/>
                      <a:pt x="1925" y="1161"/>
                    </a:cubicBezTo>
                    <a:cubicBezTo>
                      <a:pt x="2365" y="1600"/>
                      <a:pt x="1946" y="2312"/>
                      <a:pt x="1737" y="2751"/>
                    </a:cubicBezTo>
                    <a:cubicBezTo>
                      <a:pt x="1549" y="3107"/>
                      <a:pt x="1528" y="3756"/>
                      <a:pt x="2051" y="3797"/>
                    </a:cubicBezTo>
                    <a:cubicBezTo>
                      <a:pt x="2071" y="3800"/>
                      <a:pt x="2091" y="3801"/>
                      <a:pt x="2111" y="3801"/>
                    </a:cubicBezTo>
                    <a:cubicBezTo>
                      <a:pt x="2598" y="3801"/>
                      <a:pt x="2894" y="3072"/>
                      <a:pt x="3055" y="2709"/>
                    </a:cubicBezTo>
                    <a:cubicBezTo>
                      <a:pt x="3411" y="1831"/>
                      <a:pt x="3327" y="136"/>
                      <a:pt x="2072" y="10"/>
                    </a:cubicBezTo>
                    <a:cubicBezTo>
                      <a:pt x="2014" y="4"/>
                      <a:pt x="1957" y="1"/>
                      <a:pt x="1899"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36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sp>
          <p:nvSpPr>
            <p:cNvPr id="52" name="Google Shape;414;p38"/>
            <p:cNvSpPr/>
            <p:nvPr/>
          </p:nvSpPr>
          <p:spPr>
            <a:xfrm flipH="1">
              <a:off x="6876425" y="1268933"/>
              <a:ext cx="119223" cy="209809"/>
            </a:xfrm>
            <a:custGeom>
              <a:avLst/>
              <a:gdLst/>
              <a:ahLst/>
              <a:cxnLst/>
              <a:rect l="l" t="t" r="r" b="b"/>
              <a:pathLst>
                <a:path w="7931" h="13957" extrusionOk="0">
                  <a:moveTo>
                    <a:pt x="7868" y="4185"/>
                  </a:moveTo>
                  <a:cubicBezTo>
                    <a:pt x="7826" y="3913"/>
                    <a:pt x="7742" y="3662"/>
                    <a:pt x="7721" y="3390"/>
                  </a:cubicBezTo>
                  <a:cubicBezTo>
                    <a:pt x="7575" y="2700"/>
                    <a:pt x="7219" y="2323"/>
                    <a:pt x="6487" y="2281"/>
                  </a:cubicBezTo>
                  <a:cubicBezTo>
                    <a:pt x="6047" y="2239"/>
                    <a:pt x="5587" y="2302"/>
                    <a:pt x="5169" y="2281"/>
                  </a:cubicBezTo>
                  <a:cubicBezTo>
                    <a:pt x="3746" y="2114"/>
                    <a:pt x="3034" y="1821"/>
                    <a:pt x="2930" y="607"/>
                  </a:cubicBezTo>
                  <a:cubicBezTo>
                    <a:pt x="2930" y="566"/>
                    <a:pt x="2909" y="524"/>
                    <a:pt x="2909" y="503"/>
                  </a:cubicBezTo>
                  <a:cubicBezTo>
                    <a:pt x="2742" y="22"/>
                    <a:pt x="2511" y="1"/>
                    <a:pt x="1967" y="335"/>
                  </a:cubicBezTo>
                  <a:cubicBezTo>
                    <a:pt x="2072" y="942"/>
                    <a:pt x="1905" y="1591"/>
                    <a:pt x="2218" y="2198"/>
                  </a:cubicBezTo>
                  <a:cubicBezTo>
                    <a:pt x="2281" y="2302"/>
                    <a:pt x="2281" y="2449"/>
                    <a:pt x="2281" y="2595"/>
                  </a:cubicBezTo>
                  <a:cubicBezTo>
                    <a:pt x="2218" y="3139"/>
                    <a:pt x="2407" y="3662"/>
                    <a:pt x="2532" y="4185"/>
                  </a:cubicBezTo>
                  <a:cubicBezTo>
                    <a:pt x="2658" y="4708"/>
                    <a:pt x="2804" y="5231"/>
                    <a:pt x="2825" y="5776"/>
                  </a:cubicBezTo>
                  <a:cubicBezTo>
                    <a:pt x="2846" y="6466"/>
                    <a:pt x="3014" y="7115"/>
                    <a:pt x="3223" y="7763"/>
                  </a:cubicBezTo>
                  <a:cubicBezTo>
                    <a:pt x="3265" y="7952"/>
                    <a:pt x="3453" y="8098"/>
                    <a:pt x="3265" y="8391"/>
                  </a:cubicBezTo>
                  <a:cubicBezTo>
                    <a:pt x="2616" y="8265"/>
                    <a:pt x="2030" y="8475"/>
                    <a:pt x="1695" y="9123"/>
                  </a:cubicBezTo>
                  <a:cubicBezTo>
                    <a:pt x="1674" y="9144"/>
                    <a:pt x="1654" y="9186"/>
                    <a:pt x="1612" y="9186"/>
                  </a:cubicBezTo>
                  <a:cubicBezTo>
                    <a:pt x="1089" y="9416"/>
                    <a:pt x="858" y="9939"/>
                    <a:pt x="565" y="10379"/>
                  </a:cubicBezTo>
                  <a:cubicBezTo>
                    <a:pt x="126" y="11111"/>
                    <a:pt x="1" y="11948"/>
                    <a:pt x="42" y="12806"/>
                  </a:cubicBezTo>
                  <a:cubicBezTo>
                    <a:pt x="84" y="13099"/>
                    <a:pt x="210" y="13308"/>
                    <a:pt x="461" y="13475"/>
                  </a:cubicBezTo>
                  <a:cubicBezTo>
                    <a:pt x="1256" y="13957"/>
                    <a:pt x="1779" y="13957"/>
                    <a:pt x="2511" y="13413"/>
                  </a:cubicBezTo>
                  <a:cubicBezTo>
                    <a:pt x="3265" y="12848"/>
                    <a:pt x="4102" y="12262"/>
                    <a:pt x="4395" y="11278"/>
                  </a:cubicBezTo>
                  <a:cubicBezTo>
                    <a:pt x="4395" y="11237"/>
                    <a:pt x="4436" y="11216"/>
                    <a:pt x="4436" y="11195"/>
                  </a:cubicBezTo>
                  <a:cubicBezTo>
                    <a:pt x="4499" y="10923"/>
                    <a:pt x="4625" y="10672"/>
                    <a:pt x="4583" y="10400"/>
                  </a:cubicBezTo>
                  <a:cubicBezTo>
                    <a:pt x="4520" y="9981"/>
                    <a:pt x="4520" y="9625"/>
                    <a:pt x="4750" y="9249"/>
                  </a:cubicBezTo>
                  <a:cubicBezTo>
                    <a:pt x="4939" y="8998"/>
                    <a:pt x="4897" y="8663"/>
                    <a:pt x="4792" y="8370"/>
                  </a:cubicBezTo>
                  <a:cubicBezTo>
                    <a:pt x="4687" y="8098"/>
                    <a:pt x="4520" y="7889"/>
                    <a:pt x="4436" y="7638"/>
                  </a:cubicBezTo>
                  <a:cubicBezTo>
                    <a:pt x="4290" y="7115"/>
                    <a:pt x="4060" y="6612"/>
                    <a:pt x="4018" y="6089"/>
                  </a:cubicBezTo>
                  <a:cubicBezTo>
                    <a:pt x="3976" y="5273"/>
                    <a:pt x="3788" y="4499"/>
                    <a:pt x="3558" y="3704"/>
                  </a:cubicBezTo>
                  <a:cubicBezTo>
                    <a:pt x="3537" y="3599"/>
                    <a:pt x="3495" y="3474"/>
                    <a:pt x="3474" y="3327"/>
                  </a:cubicBezTo>
                  <a:cubicBezTo>
                    <a:pt x="3997" y="3369"/>
                    <a:pt x="4436" y="3453"/>
                    <a:pt x="4897" y="3495"/>
                  </a:cubicBezTo>
                  <a:cubicBezTo>
                    <a:pt x="5378" y="3558"/>
                    <a:pt x="5901" y="3432"/>
                    <a:pt x="6382" y="3641"/>
                  </a:cubicBezTo>
                  <a:cubicBezTo>
                    <a:pt x="6403" y="3788"/>
                    <a:pt x="6424" y="3913"/>
                    <a:pt x="6424" y="4060"/>
                  </a:cubicBezTo>
                  <a:cubicBezTo>
                    <a:pt x="6466" y="4478"/>
                    <a:pt x="6717" y="4729"/>
                    <a:pt x="7031" y="4939"/>
                  </a:cubicBezTo>
                  <a:cubicBezTo>
                    <a:pt x="7366" y="5148"/>
                    <a:pt x="7826" y="4918"/>
                    <a:pt x="7847" y="4520"/>
                  </a:cubicBezTo>
                  <a:cubicBezTo>
                    <a:pt x="7931" y="4374"/>
                    <a:pt x="7889" y="4269"/>
                    <a:pt x="7868" y="4185"/>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36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66" name="Google Shape;415;p38"/>
          <p:cNvGrpSpPr/>
          <p:nvPr/>
        </p:nvGrpSpPr>
        <p:grpSpPr>
          <a:xfrm>
            <a:off x="684953" y="442967"/>
            <a:ext cx="759288" cy="859415"/>
            <a:chOff x="-3118700" y="2365900"/>
            <a:chExt cx="741250" cy="792000"/>
          </a:xfrm>
        </p:grpSpPr>
        <p:sp>
          <p:nvSpPr>
            <p:cNvPr id="67" name="Google Shape;416;p38"/>
            <p:cNvSpPr/>
            <p:nvPr/>
          </p:nvSpPr>
          <p:spPr>
            <a:xfrm>
              <a:off x="-2848250" y="2598675"/>
              <a:ext cx="266800" cy="290350"/>
            </a:xfrm>
            <a:custGeom>
              <a:avLst/>
              <a:gdLst/>
              <a:ahLst/>
              <a:cxnLst/>
              <a:rect l="l" t="t" r="r" b="b"/>
              <a:pathLst>
                <a:path w="10672" h="11614" extrusionOk="0">
                  <a:moveTo>
                    <a:pt x="3139" y="1005"/>
                  </a:moveTo>
                  <a:cubicBezTo>
                    <a:pt x="3013" y="775"/>
                    <a:pt x="2929" y="628"/>
                    <a:pt x="2846" y="503"/>
                  </a:cubicBezTo>
                  <a:cubicBezTo>
                    <a:pt x="2950" y="419"/>
                    <a:pt x="3034" y="315"/>
                    <a:pt x="3139" y="294"/>
                  </a:cubicBezTo>
                  <a:cubicBezTo>
                    <a:pt x="4394" y="105"/>
                    <a:pt x="5649" y="1"/>
                    <a:pt x="6779" y="817"/>
                  </a:cubicBezTo>
                  <a:cubicBezTo>
                    <a:pt x="7030" y="1005"/>
                    <a:pt x="7302" y="1193"/>
                    <a:pt x="7553" y="1340"/>
                  </a:cubicBezTo>
                  <a:cubicBezTo>
                    <a:pt x="8118" y="1675"/>
                    <a:pt x="8516" y="2135"/>
                    <a:pt x="8872" y="2679"/>
                  </a:cubicBezTo>
                  <a:cubicBezTo>
                    <a:pt x="9227" y="3286"/>
                    <a:pt x="9625" y="3872"/>
                    <a:pt x="10022" y="4457"/>
                  </a:cubicBezTo>
                  <a:cubicBezTo>
                    <a:pt x="10441" y="5106"/>
                    <a:pt x="10671" y="5797"/>
                    <a:pt x="10650" y="6571"/>
                  </a:cubicBezTo>
                  <a:cubicBezTo>
                    <a:pt x="10608" y="7115"/>
                    <a:pt x="10650" y="7680"/>
                    <a:pt x="10587" y="8224"/>
                  </a:cubicBezTo>
                  <a:cubicBezTo>
                    <a:pt x="10546" y="8872"/>
                    <a:pt x="10294" y="9416"/>
                    <a:pt x="9813" y="9898"/>
                  </a:cubicBezTo>
                  <a:cubicBezTo>
                    <a:pt x="9123" y="10525"/>
                    <a:pt x="8390" y="11048"/>
                    <a:pt x="7470" y="11237"/>
                  </a:cubicBezTo>
                  <a:cubicBezTo>
                    <a:pt x="6926" y="11362"/>
                    <a:pt x="6403" y="11488"/>
                    <a:pt x="5859" y="11551"/>
                  </a:cubicBezTo>
                  <a:cubicBezTo>
                    <a:pt x="5147" y="11613"/>
                    <a:pt x="4478" y="11509"/>
                    <a:pt x="3787" y="11258"/>
                  </a:cubicBezTo>
                  <a:cubicBezTo>
                    <a:pt x="2636" y="10818"/>
                    <a:pt x="1758" y="10107"/>
                    <a:pt x="942" y="9207"/>
                  </a:cubicBezTo>
                  <a:cubicBezTo>
                    <a:pt x="628" y="8872"/>
                    <a:pt x="419" y="8538"/>
                    <a:pt x="439" y="8056"/>
                  </a:cubicBezTo>
                  <a:cubicBezTo>
                    <a:pt x="439" y="7805"/>
                    <a:pt x="439" y="7491"/>
                    <a:pt x="377" y="7261"/>
                  </a:cubicBezTo>
                  <a:cubicBezTo>
                    <a:pt x="0" y="6257"/>
                    <a:pt x="230" y="5294"/>
                    <a:pt x="544" y="4353"/>
                  </a:cubicBezTo>
                  <a:cubicBezTo>
                    <a:pt x="1046" y="2888"/>
                    <a:pt x="1067" y="2888"/>
                    <a:pt x="2323" y="1758"/>
                  </a:cubicBezTo>
                  <a:cubicBezTo>
                    <a:pt x="2574" y="1549"/>
                    <a:pt x="2825" y="1298"/>
                    <a:pt x="3139" y="1005"/>
                  </a:cubicBezTo>
                  <a:close/>
                </a:path>
              </a:pathLst>
            </a:custGeom>
            <a:solidFill>
              <a:srgbClr val="FFBF4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36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8" name="Google Shape;417;p38"/>
            <p:cNvSpPr/>
            <p:nvPr/>
          </p:nvSpPr>
          <p:spPr>
            <a:xfrm>
              <a:off x="-2877550" y="2577750"/>
              <a:ext cx="325375" cy="344750"/>
            </a:xfrm>
            <a:custGeom>
              <a:avLst/>
              <a:gdLst/>
              <a:ahLst/>
              <a:cxnLst/>
              <a:rect l="l" t="t" r="r" b="b"/>
              <a:pathLst>
                <a:path w="13015" h="13790" extrusionOk="0">
                  <a:moveTo>
                    <a:pt x="12868" y="7889"/>
                  </a:moveTo>
                  <a:cubicBezTo>
                    <a:pt x="12910" y="8789"/>
                    <a:pt x="13015" y="9563"/>
                    <a:pt x="12701" y="10253"/>
                  </a:cubicBezTo>
                  <a:cubicBezTo>
                    <a:pt x="12575" y="10546"/>
                    <a:pt x="12471" y="10860"/>
                    <a:pt x="12262" y="11090"/>
                  </a:cubicBezTo>
                  <a:cubicBezTo>
                    <a:pt x="11404" y="12095"/>
                    <a:pt x="10399" y="12932"/>
                    <a:pt x="9081" y="13245"/>
                  </a:cubicBezTo>
                  <a:cubicBezTo>
                    <a:pt x="8495" y="13371"/>
                    <a:pt x="7930" y="13559"/>
                    <a:pt x="7345" y="13643"/>
                  </a:cubicBezTo>
                  <a:cubicBezTo>
                    <a:pt x="6277" y="13789"/>
                    <a:pt x="5252" y="13643"/>
                    <a:pt x="4227" y="13245"/>
                  </a:cubicBezTo>
                  <a:cubicBezTo>
                    <a:pt x="2867" y="12722"/>
                    <a:pt x="1904" y="11802"/>
                    <a:pt x="963" y="10776"/>
                  </a:cubicBezTo>
                  <a:cubicBezTo>
                    <a:pt x="775" y="10567"/>
                    <a:pt x="607" y="10337"/>
                    <a:pt x="523" y="10086"/>
                  </a:cubicBezTo>
                  <a:cubicBezTo>
                    <a:pt x="231" y="9061"/>
                    <a:pt x="0" y="8015"/>
                    <a:pt x="21" y="6947"/>
                  </a:cubicBezTo>
                  <a:cubicBezTo>
                    <a:pt x="42" y="5650"/>
                    <a:pt x="544" y="4478"/>
                    <a:pt x="1047" y="3307"/>
                  </a:cubicBezTo>
                  <a:cubicBezTo>
                    <a:pt x="1088" y="3181"/>
                    <a:pt x="1193" y="3014"/>
                    <a:pt x="1298" y="2909"/>
                  </a:cubicBezTo>
                  <a:cubicBezTo>
                    <a:pt x="1695" y="2553"/>
                    <a:pt x="2218" y="2240"/>
                    <a:pt x="2511" y="1779"/>
                  </a:cubicBezTo>
                  <a:cubicBezTo>
                    <a:pt x="2804" y="1340"/>
                    <a:pt x="3181" y="1026"/>
                    <a:pt x="3578" y="712"/>
                  </a:cubicBezTo>
                  <a:cubicBezTo>
                    <a:pt x="3976" y="377"/>
                    <a:pt x="4478" y="210"/>
                    <a:pt x="5001" y="168"/>
                  </a:cubicBezTo>
                  <a:cubicBezTo>
                    <a:pt x="6424" y="1"/>
                    <a:pt x="7721" y="315"/>
                    <a:pt x="8914" y="1152"/>
                  </a:cubicBezTo>
                  <a:cubicBezTo>
                    <a:pt x="9772" y="1758"/>
                    <a:pt x="10546" y="2386"/>
                    <a:pt x="11090" y="3307"/>
                  </a:cubicBezTo>
                  <a:cubicBezTo>
                    <a:pt x="11383" y="3767"/>
                    <a:pt x="11697" y="4227"/>
                    <a:pt x="12031" y="4667"/>
                  </a:cubicBezTo>
                  <a:cubicBezTo>
                    <a:pt x="12638" y="5504"/>
                    <a:pt x="12952" y="6424"/>
                    <a:pt x="12889" y="7429"/>
                  </a:cubicBezTo>
                  <a:cubicBezTo>
                    <a:pt x="12868" y="7638"/>
                    <a:pt x="12868" y="7847"/>
                    <a:pt x="12868" y="7889"/>
                  </a:cubicBezTo>
                  <a:close/>
                  <a:moveTo>
                    <a:pt x="4311" y="1842"/>
                  </a:moveTo>
                  <a:cubicBezTo>
                    <a:pt x="3997" y="2156"/>
                    <a:pt x="3746" y="2386"/>
                    <a:pt x="3474" y="2616"/>
                  </a:cubicBezTo>
                  <a:cubicBezTo>
                    <a:pt x="2239" y="3746"/>
                    <a:pt x="2218" y="3725"/>
                    <a:pt x="1695" y="5211"/>
                  </a:cubicBezTo>
                  <a:cubicBezTo>
                    <a:pt x="1381" y="6152"/>
                    <a:pt x="1151" y="7094"/>
                    <a:pt x="1507" y="8119"/>
                  </a:cubicBezTo>
                  <a:cubicBezTo>
                    <a:pt x="1611" y="8370"/>
                    <a:pt x="1611" y="8663"/>
                    <a:pt x="1591" y="8935"/>
                  </a:cubicBezTo>
                  <a:cubicBezTo>
                    <a:pt x="1591" y="9396"/>
                    <a:pt x="1800" y="9730"/>
                    <a:pt x="2093" y="10086"/>
                  </a:cubicBezTo>
                  <a:cubicBezTo>
                    <a:pt x="2909" y="10965"/>
                    <a:pt x="3788" y="11697"/>
                    <a:pt x="4938" y="12116"/>
                  </a:cubicBezTo>
                  <a:cubicBezTo>
                    <a:pt x="5650" y="12388"/>
                    <a:pt x="6298" y="12492"/>
                    <a:pt x="7010" y="12409"/>
                  </a:cubicBezTo>
                  <a:cubicBezTo>
                    <a:pt x="7554" y="12325"/>
                    <a:pt x="8098" y="12199"/>
                    <a:pt x="8621" y="12095"/>
                  </a:cubicBezTo>
                  <a:cubicBezTo>
                    <a:pt x="9542" y="11885"/>
                    <a:pt x="10274" y="11383"/>
                    <a:pt x="10943" y="10756"/>
                  </a:cubicBezTo>
                  <a:cubicBezTo>
                    <a:pt x="11446" y="10295"/>
                    <a:pt x="11676" y="9730"/>
                    <a:pt x="11738" y="9082"/>
                  </a:cubicBezTo>
                  <a:cubicBezTo>
                    <a:pt x="11759" y="8538"/>
                    <a:pt x="11759" y="7994"/>
                    <a:pt x="11780" y="7429"/>
                  </a:cubicBezTo>
                  <a:cubicBezTo>
                    <a:pt x="11822" y="6655"/>
                    <a:pt x="11571" y="5964"/>
                    <a:pt x="11153" y="5315"/>
                  </a:cubicBezTo>
                  <a:cubicBezTo>
                    <a:pt x="10776" y="4709"/>
                    <a:pt x="10378" y="4144"/>
                    <a:pt x="10002" y="3537"/>
                  </a:cubicBezTo>
                  <a:cubicBezTo>
                    <a:pt x="9667" y="2993"/>
                    <a:pt x="9249" y="2512"/>
                    <a:pt x="8705" y="2198"/>
                  </a:cubicBezTo>
                  <a:cubicBezTo>
                    <a:pt x="8433" y="2051"/>
                    <a:pt x="8181" y="1863"/>
                    <a:pt x="7909" y="1675"/>
                  </a:cubicBezTo>
                  <a:cubicBezTo>
                    <a:pt x="6801" y="859"/>
                    <a:pt x="5545" y="984"/>
                    <a:pt x="4290" y="1152"/>
                  </a:cubicBezTo>
                  <a:cubicBezTo>
                    <a:pt x="4185" y="1193"/>
                    <a:pt x="4101" y="1298"/>
                    <a:pt x="3997" y="1361"/>
                  </a:cubicBezTo>
                  <a:cubicBezTo>
                    <a:pt x="4101" y="1465"/>
                    <a:pt x="4185" y="1612"/>
                    <a:pt x="4311" y="1842"/>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36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9" name="Google Shape;418;p38"/>
            <p:cNvSpPr/>
            <p:nvPr/>
          </p:nvSpPr>
          <p:spPr>
            <a:xfrm>
              <a:off x="-3102475" y="2877500"/>
              <a:ext cx="144400" cy="69050"/>
            </a:xfrm>
            <a:custGeom>
              <a:avLst/>
              <a:gdLst/>
              <a:ahLst/>
              <a:cxnLst/>
              <a:rect l="l" t="t" r="r" b="b"/>
              <a:pathLst>
                <a:path w="5776" h="2762" extrusionOk="0">
                  <a:moveTo>
                    <a:pt x="1256" y="2762"/>
                  </a:moveTo>
                  <a:cubicBezTo>
                    <a:pt x="1025" y="2720"/>
                    <a:pt x="816" y="2699"/>
                    <a:pt x="628" y="2636"/>
                  </a:cubicBezTo>
                  <a:cubicBezTo>
                    <a:pt x="209" y="2511"/>
                    <a:pt x="0" y="1946"/>
                    <a:pt x="293" y="1569"/>
                  </a:cubicBezTo>
                  <a:cubicBezTo>
                    <a:pt x="398" y="1423"/>
                    <a:pt x="649" y="1297"/>
                    <a:pt x="774" y="1339"/>
                  </a:cubicBezTo>
                  <a:cubicBezTo>
                    <a:pt x="1716" y="1653"/>
                    <a:pt x="2490" y="1276"/>
                    <a:pt x="3181" y="732"/>
                  </a:cubicBezTo>
                  <a:cubicBezTo>
                    <a:pt x="3766" y="293"/>
                    <a:pt x="4436" y="84"/>
                    <a:pt x="5147" y="21"/>
                  </a:cubicBezTo>
                  <a:cubicBezTo>
                    <a:pt x="5545" y="0"/>
                    <a:pt x="5775" y="356"/>
                    <a:pt x="5629" y="732"/>
                  </a:cubicBezTo>
                  <a:cubicBezTo>
                    <a:pt x="5482" y="983"/>
                    <a:pt x="5315" y="1193"/>
                    <a:pt x="5022" y="1255"/>
                  </a:cubicBezTo>
                  <a:cubicBezTo>
                    <a:pt x="4436" y="1360"/>
                    <a:pt x="3976" y="1653"/>
                    <a:pt x="3557" y="1988"/>
                  </a:cubicBezTo>
                  <a:cubicBezTo>
                    <a:pt x="2825" y="2553"/>
                    <a:pt x="1988" y="2553"/>
                    <a:pt x="1256" y="2762"/>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36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0" name="Google Shape;419;p38"/>
            <p:cNvSpPr/>
            <p:nvPr/>
          </p:nvSpPr>
          <p:spPr>
            <a:xfrm>
              <a:off x="-2830475" y="2365900"/>
              <a:ext cx="54950" cy="134475"/>
            </a:xfrm>
            <a:custGeom>
              <a:avLst/>
              <a:gdLst/>
              <a:ahLst/>
              <a:cxnLst/>
              <a:rect l="l" t="t" r="r" b="b"/>
              <a:pathLst>
                <a:path w="2198" h="5379" extrusionOk="0">
                  <a:moveTo>
                    <a:pt x="837" y="5127"/>
                  </a:moveTo>
                  <a:cubicBezTo>
                    <a:pt x="314" y="4165"/>
                    <a:pt x="189" y="3118"/>
                    <a:pt x="231" y="2051"/>
                  </a:cubicBezTo>
                  <a:cubicBezTo>
                    <a:pt x="252" y="1716"/>
                    <a:pt x="147" y="1340"/>
                    <a:pt x="105" y="1005"/>
                  </a:cubicBezTo>
                  <a:cubicBezTo>
                    <a:pt x="84" y="838"/>
                    <a:pt x="21" y="691"/>
                    <a:pt x="0" y="566"/>
                  </a:cubicBezTo>
                  <a:cubicBezTo>
                    <a:pt x="0" y="294"/>
                    <a:pt x="105" y="64"/>
                    <a:pt x="356" y="43"/>
                  </a:cubicBezTo>
                  <a:cubicBezTo>
                    <a:pt x="524" y="1"/>
                    <a:pt x="775" y="84"/>
                    <a:pt x="879" y="189"/>
                  </a:cubicBezTo>
                  <a:cubicBezTo>
                    <a:pt x="1172" y="503"/>
                    <a:pt x="1381" y="900"/>
                    <a:pt x="1402" y="1340"/>
                  </a:cubicBezTo>
                  <a:cubicBezTo>
                    <a:pt x="1402" y="1549"/>
                    <a:pt x="1444" y="1737"/>
                    <a:pt x="1444" y="1947"/>
                  </a:cubicBezTo>
                  <a:cubicBezTo>
                    <a:pt x="1361" y="2867"/>
                    <a:pt x="1549" y="3725"/>
                    <a:pt x="2009" y="4541"/>
                  </a:cubicBezTo>
                  <a:cubicBezTo>
                    <a:pt x="2197" y="4876"/>
                    <a:pt x="2072" y="5127"/>
                    <a:pt x="1695" y="5273"/>
                  </a:cubicBezTo>
                  <a:cubicBezTo>
                    <a:pt x="1381" y="5378"/>
                    <a:pt x="1068" y="5336"/>
                    <a:pt x="837" y="5127"/>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36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1" name="Google Shape;420;p38"/>
            <p:cNvSpPr/>
            <p:nvPr/>
          </p:nvSpPr>
          <p:spPr>
            <a:xfrm>
              <a:off x="-3118700" y="2615950"/>
              <a:ext cx="139700" cy="50750"/>
            </a:xfrm>
            <a:custGeom>
              <a:avLst/>
              <a:gdLst/>
              <a:ahLst/>
              <a:cxnLst/>
              <a:rect l="l" t="t" r="r" b="b"/>
              <a:pathLst>
                <a:path w="5588" h="2030" extrusionOk="0">
                  <a:moveTo>
                    <a:pt x="3662" y="1862"/>
                  </a:moveTo>
                  <a:cubicBezTo>
                    <a:pt x="2407" y="2030"/>
                    <a:pt x="1382" y="1339"/>
                    <a:pt x="273" y="879"/>
                  </a:cubicBezTo>
                  <a:cubicBezTo>
                    <a:pt x="147" y="837"/>
                    <a:pt x="1" y="565"/>
                    <a:pt x="21" y="440"/>
                  </a:cubicBezTo>
                  <a:cubicBezTo>
                    <a:pt x="42" y="293"/>
                    <a:pt x="231" y="126"/>
                    <a:pt x="419" y="42"/>
                  </a:cubicBezTo>
                  <a:cubicBezTo>
                    <a:pt x="545" y="0"/>
                    <a:pt x="733" y="0"/>
                    <a:pt x="879" y="21"/>
                  </a:cubicBezTo>
                  <a:cubicBezTo>
                    <a:pt x="1151" y="84"/>
                    <a:pt x="1423" y="126"/>
                    <a:pt x="1674" y="251"/>
                  </a:cubicBezTo>
                  <a:cubicBezTo>
                    <a:pt x="2428" y="670"/>
                    <a:pt x="3265" y="649"/>
                    <a:pt x="4081" y="649"/>
                  </a:cubicBezTo>
                  <a:cubicBezTo>
                    <a:pt x="4415" y="649"/>
                    <a:pt x="4771" y="670"/>
                    <a:pt x="5127" y="733"/>
                  </a:cubicBezTo>
                  <a:cubicBezTo>
                    <a:pt x="5357" y="753"/>
                    <a:pt x="5587" y="1067"/>
                    <a:pt x="5503" y="1214"/>
                  </a:cubicBezTo>
                  <a:cubicBezTo>
                    <a:pt x="5441" y="1381"/>
                    <a:pt x="5294" y="1611"/>
                    <a:pt x="5148" y="1653"/>
                  </a:cubicBezTo>
                  <a:cubicBezTo>
                    <a:pt x="4667" y="1758"/>
                    <a:pt x="4143" y="1779"/>
                    <a:pt x="3662" y="1862"/>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36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2" name="Google Shape;421;p38"/>
            <p:cNvSpPr/>
            <p:nvPr/>
          </p:nvSpPr>
          <p:spPr>
            <a:xfrm>
              <a:off x="-2646875" y="2412450"/>
              <a:ext cx="59150" cy="106225"/>
            </a:xfrm>
            <a:custGeom>
              <a:avLst/>
              <a:gdLst/>
              <a:ahLst/>
              <a:cxnLst/>
              <a:rect l="l" t="t" r="r" b="b"/>
              <a:pathLst>
                <a:path w="2366" h="4249" extrusionOk="0">
                  <a:moveTo>
                    <a:pt x="2365" y="1256"/>
                  </a:moveTo>
                  <a:cubicBezTo>
                    <a:pt x="2051" y="2282"/>
                    <a:pt x="1633" y="3223"/>
                    <a:pt x="942" y="3997"/>
                  </a:cubicBezTo>
                  <a:cubicBezTo>
                    <a:pt x="733" y="4248"/>
                    <a:pt x="273" y="4102"/>
                    <a:pt x="126" y="3830"/>
                  </a:cubicBezTo>
                  <a:cubicBezTo>
                    <a:pt x="63" y="3621"/>
                    <a:pt x="1" y="3349"/>
                    <a:pt x="63" y="3139"/>
                  </a:cubicBezTo>
                  <a:cubicBezTo>
                    <a:pt x="126" y="2847"/>
                    <a:pt x="294" y="2575"/>
                    <a:pt x="419" y="2282"/>
                  </a:cubicBezTo>
                  <a:cubicBezTo>
                    <a:pt x="712" y="1675"/>
                    <a:pt x="1068" y="1131"/>
                    <a:pt x="1172" y="440"/>
                  </a:cubicBezTo>
                  <a:cubicBezTo>
                    <a:pt x="1193" y="189"/>
                    <a:pt x="1403" y="1"/>
                    <a:pt x="1675" y="64"/>
                  </a:cubicBezTo>
                  <a:cubicBezTo>
                    <a:pt x="1821" y="85"/>
                    <a:pt x="2030" y="231"/>
                    <a:pt x="2093" y="398"/>
                  </a:cubicBezTo>
                  <a:cubicBezTo>
                    <a:pt x="2281" y="691"/>
                    <a:pt x="2302" y="1005"/>
                    <a:pt x="2365" y="1256"/>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36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3" name="Google Shape;422;p38"/>
            <p:cNvSpPr/>
            <p:nvPr/>
          </p:nvSpPr>
          <p:spPr>
            <a:xfrm>
              <a:off x="-2480525" y="2633725"/>
              <a:ext cx="103075" cy="53375"/>
            </a:xfrm>
            <a:custGeom>
              <a:avLst/>
              <a:gdLst/>
              <a:ahLst/>
              <a:cxnLst/>
              <a:rect l="l" t="t" r="r" b="b"/>
              <a:pathLst>
                <a:path w="4123" h="2135" extrusionOk="0">
                  <a:moveTo>
                    <a:pt x="1151" y="2135"/>
                  </a:moveTo>
                  <a:cubicBezTo>
                    <a:pt x="858" y="2093"/>
                    <a:pt x="586" y="2051"/>
                    <a:pt x="335" y="1947"/>
                  </a:cubicBezTo>
                  <a:cubicBezTo>
                    <a:pt x="147" y="1905"/>
                    <a:pt x="0" y="1716"/>
                    <a:pt x="42" y="1507"/>
                  </a:cubicBezTo>
                  <a:cubicBezTo>
                    <a:pt x="63" y="1382"/>
                    <a:pt x="210" y="1193"/>
                    <a:pt x="335" y="1172"/>
                  </a:cubicBezTo>
                  <a:cubicBezTo>
                    <a:pt x="1277" y="1005"/>
                    <a:pt x="2093" y="482"/>
                    <a:pt x="2909" y="105"/>
                  </a:cubicBezTo>
                  <a:cubicBezTo>
                    <a:pt x="3160" y="1"/>
                    <a:pt x="3432" y="1"/>
                    <a:pt x="3704" y="42"/>
                  </a:cubicBezTo>
                  <a:cubicBezTo>
                    <a:pt x="4018" y="105"/>
                    <a:pt x="4122" y="628"/>
                    <a:pt x="3871" y="796"/>
                  </a:cubicBezTo>
                  <a:cubicBezTo>
                    <a:pt x="3683" y="963"/>
                    <a:pt x="3474" y="1068"/>
                    <a:pt x="3264" y="1193"/>
                  </a:cubicBezTo>
                  <a:cubicBezTo>
                    <a:pt x="2762" y="1465"/>
                    <a:pt x="2302" y="1695"/>
                    <a:pt x="1800" y="1926"/>
                  </a:cubicBezTo>
                  <a:cubicBezTo>
                    <a:pt x="1611" y="2030"/>
                    <a:pt x="1381" y="2093"/>
                    <a:pt x="1151" y="2135"/>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36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4" name="Google Shape;423;p38"/>
            <p:cNvSpPr/>
            <p:nvPr/>
          </p:nvSpPr>
          <p:spPr>
            <a:xfrm>
              <a:off x="-2797525" y="3065275"/>
              <a:ext cx="46050" cy="92625"/>
            </a:xfrm>
            <a:custGeom>
              <a:avLst/>
              <a:gdLst/>
              <a:ahLst/>
              <a:cxnLst/>
              <a:rect l="l" t="t" r="r" b="b"/>
              <a:pathLst>
                <a:path w="1842" h="3705" extrusionOk="0">
                  <a:moveTo>
                    <a:pt x="1842" y="963"/>
                  </a:moveTo>
                  <a:cubicBezTo>
                    <a:pt x="1842" y="1089"/>
                    <a:pt x="1842" y="1172"/>
                    <a:pt x="1821" y="1256"/>
                  </a:cubicBezTo>
                  <a:cubicBezTo>
                    <a:pt x="1716" y="1905"/>
                    <a:pt x="1633" y="2574"/>
                    <a:pt x="1528" y="3244"/>
                  </a:cubicBezTo>
                  <a:cubicBezTo>
                    <a:pt x="1465" y="3495"/>
                    <a:pt x="1319" y="3704"/>
                    <a:pt x="1047" y="3683"/>
                  </a:cubicBezTo>
                  <a:cubicBezTo>
                    <a:pt x="838" y="3683"/>
                    <a:pt x="566" y="3599"/>
                    <a:pt x="419" y="3453"/>
                  </a:cubicBezTo>
                  <a:cubicBezTo>
                    <a:pt x="168" y="3160"/>
                    <a:pt x="1" y="2783"/>
                    <a:pt x="189" y="2344"/>
                  </a:cubicBezTo>
                  <a:cubicBezTo>
                    <a:pt x="461" y="1695"/>
                    <a:pt x="649" y="1005"/>
                    <a:pt x="900" y="335"/>
                  </a:cubicBezTo>
                  <a:cubicBezTo>
                    <a:pt x="942" y="210"/>
                    <a:pt x="1172" y="42"/>
                    <a:pt x="1340" y="22"/>
                  </a:cubicBezTo>
                  <a:cubicBezTo>
                    <a:pt x="1549" y="1"/>
                    <a:pt x="1695" y="168"/>
                    <a:pt x="1737" y="377"/>
                  </a:cubicBezTo>
                  <a:cubicBezTo>
                    <a:pt x="1800" y="628"/>
                    <a:pt x="1821" y="796"/>
                    <a:pt x="1842" y="963"/>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36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5" name="Google Shape;424;p38"/>
            <p:cNvSpPr/>
            <p:nvPr/>
          </p:nvSpPr>
          <p:spPr>
            <a:xfrm>
              <a:off x="-2633800" y="3047500"/>
              <a:ext cx="65950" cy="71675"/>
            </a:xfrm>
            <a:custGeom>
              <a:avLst/>
              <a:gdLst/>
              <a:ahLst/>
              <a:cxnLst/>
              <a:rect l="l" t="t" r="r" b="b"/>
              <a:pathLst>
                <a:path w="2638" h="2867" extrusionOk="0">
                  <a:moveTo>
                    <a:pt x="1" y="670"/>
                  </a:moveTo>
                  <a:cubicBezTo>
                    <a:pt x="608" y="42"/>
                    <a:pt x="1131" y="0"/>
                    <a:pt x="1528" y="628"/>
                  </a:cubicBezTo>
                  <a:cubicBezTo>
                    <a:pt x="1800" y="1088"/>
                    <a:pt x="2114" y="1549"/>
                    <a:pt x="2491" y="1967"/>
                  </a:cubicBezTo>
                  <a:cubicBezTo>
                    <a:pt x="2574" y="2030"/>
                    <a:pt x="2637" y="2176"/>
                    <a:pt x="2616" y="2281"/>
                  </a:cubicBezTo>
                  <a:cubicBezTo>
                    <a:pt x="2595" y="2448"/>
                    <a:pt x="2512" y="2658"/>
                    <a:pt x="2407" y="2762"/>
                  </a:cubicBezTo>
                  <a:cubicBezTo>
                    <a:pt x="2323" y="2846"/>
                    <a:pt x="2072" y="2867"/>
                    <a:pt x="1968" y="2804"/>
                  </a:cubicBezTo>
                  <a:cubicBezTo>
                    <a:pt x="1591" y="2511"/>
                    <a:pt x="1214" y="2218"/>
                    <a:pt x="900" y="1862"/>
                  </a:cubicBezTo>
                  <a:cubicBezTo>
                    <a:pt x="587" y="1507"/>
                    <a:pt x="294" y="1067"/>
                    <a:pt x="1" y="67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36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6" name="Google Shape;425;p38"/>
            <p:cNvSpPr/>
            <p:nvPr/>
          </p:nvSpPr>
          <p:spPr>
            <a:xfrm>
              <a:off x="-2507725" y="2909400"/>
              <a:ext cx="75350" cy="59650"/>
            </a:xfrm>
            <a:custGeom>
              <a:avLst/>
              <a:gdLst/>
              <a:ahLst/>
              <a:cxnLst/>
              <a:rect l="l" t="t" r="r" b="b"/>
              <a:pathLst>
                <a:path w="3014" h="2386" extrusionOk="0">
                  <a:moveTo>
                    <a:pt x="2992" y="1842"/>
                  </a:moveTo>
                  <a:cubicBezTo>
                    <a:pt x="3013" y="2093"/>
                    <a:pt x="2720" y="2386"/>
                    <a:pt x="2469" y="2323"/>
                  </a:cubicBezTo>
                  <a:cubicBezTo>
                    <a:pt x="2302" y="2302"/>
                    <a:pt x="2135" y="2281"/>
                    <a:pt x="2051" y="2176"/>
                  </a:cubicBezTo>
                  <a:cubicBezTo>
                    <a:pt x="1611" y="1674"/>
                    <a:pt x="1005" y="1360"/>
                    <a:pt x="440" y="984"/>
                  </a:cubicBezTo>
                  <a:cubicBezTo>
                    <a:pt x="314" y="921"/>
                    <a:pt x="210" y="775"/>
                    <a:pt x="105" y="670"/>
                  </a:cubicBezTo>
                  <a:cubicBezTo>
                    <a:pt x="0" y="544"/>
                    <a:pt x="84" y="231"/>
                    <a:pt x="231" y="147"/>
                  </a:cubicBezTo>
                  <a:cubicBezTo>
                    <a:pt x="377" y="105"/>
                    <a:pt x="544" y="0"/>
                    <a:pt x="691" y="21"/>
                  </a:cubicBezTo>
                  <a:cubicBezTo>
                    <a:pt x="1653" y="231"/>
                    <a:pt x="2365" y="775"/>
                    <a:pt x="2909" y="1591"/>
                  </a:cubicBezTo>
                  <a:cubicBezTo>
                    <a:pt x="2971" y="1674"/>
                    <a:pt x="2971" y="1758"/>
                    <a:pt x="2992" y="1842"/>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36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77" name="Google Shape;426;p38"/>
          <p:cNvGrpSpPr/>
          <p:nvPr/>
        </p:nvGrpSpPr>
        <p:grpSpPr>
          <a:xfrm>
            <a:off x="4456841" y="4877751"/>
            <a:ext cx="659620" cy="212331"/>
            <a:chOff x="806663" y="3241275"/>
            <a:chExt cx="643950" cy="195675"/>
          </a:xfrm>
        </p:grpSpPr>
        <p:sp>
          <p:nvSpPr>
            <p:cNvPr id="78" name="Google Shape;427;p38"/>
            <p:cNvSpPr/>
            <p:nvPr/>
          </p:nvSpPr>
          <p:spPr>
            <a:xfrm>
              <a:off x="808238" y="3264300"/>
              <a:ext cx="600025" cy="172650"/>
            </a:xfrm>
            <a:custGeom>
              <a:avLst/>
              <a:gdLst/>
              <a:ahLst/>
              <a:cxnLst/>
              <a:rect l="l" t="t" r="r" b="b"/>
              <a:pathLst>
                <a:path w="24001" h="6906" extrusionOk="0">
                  <a:moveTo>
                    <a:pt x="22870" y="858"/>
                  </a:moveTo>
                  <a:cubicBezTo>
                    <a:pt x="22054" y="1026"/>
                    <a:pt x="21406" y="1570"/>
                    <a:pt x="20694" y="1967"/>
                  </a:cubicBezTo>
                  <a:cubicBezTo>
                    <a:pt x="20673" y="1967"/>
                    <a:pt x="20652" y="1988"/>
                    <a:pt x="20652" y="1988"/>
                  </a:cubicBezTo>
                  <a:cubicBezTo>
                    <a:pt x="19941" y="2156"/>
                    <a:pt x="19334" y="2469"/>
                    <a:pt x="18727" y="2930"/>
                  </a:cubicBezTo>
                  <a:cubicBezTo>
                    <a:pt x="18497" y="3118"/>
                    <a:pt x="18141" y="3537"/>
                    <a:pt x="17744" y="3871"/>
                  </a:cubicBezTo>
                  <a:cubicBezTo>
                    <a:pt x="18100" y="3034"/>
                    <a:pt x="18497" y="2156"/>
                    <a:pt x="17535" y="1570"/>
                  </a:cubicBezTo>
                  <a:cubicBezTo>
                    <a:pt x="17576" y="1381"/>
                    <a:pt x="17618" y="1172"/>
                    <a:pt x="17576" y="942"/>
                  </a:cubicBezTo>
                  <a:cubicBezTo>
                    <a:pt x="17556" y="377"/>
                    <a:pt x="16991" y="0"/>
                    <a:pt x="16426" y="293"/>
                  </a:cubicBezTo>
                  <a:cubicBezTo>
                    <a:pt x="15735" y="649"/>
                    <a:pt x="15317" y="1444"/>
                    <a:pt x="14961" y="2114"/>
                  </a:cubicBezTo>
                  <a:cubicBezTo>
                    <a:pt x="14815" y="2469"/>
                    <a:pt x="14647" y="2783"/>
                    <a:pt x="14501" y="3118"/>
                  </a:cubicBezTo>
                  <a:cubicBezTo>
                    <a:pt x="14333" y="2407"/>
                    <a:pt x="14082" y="1779"/>
                    <a:pt x="13287" y="1633"/>
                  </a:cubicBezTo>
                  <a:cubicBezTo>
                    <a:pt x="12952" y="1277"/>
                    <a:pt x="12408" y="1214"/>
                    <a:pt x="11990" y="1591"/>
                  </a:cubicBezTo>
                  <a:cubicBezTo>
                    <a:pt x="11341" y="2218"/>
                    <a:pt x="11467" y="3055"/>
                    <a:pt x="11404" y="3829"/>
                  </a:cubicBezTo>
                  <a:cubicBezTo>
                    <a:pt x="10714" y="3055"/>
                    <a:pt x="10149" y="2177"/>
                    <a:pt x="9165" y="1758"/>
                  </a:cubicBezTo>
                  <a:cubicBezTo>
                    <a:pt x="8684" y="1549"/>
                    <a:pt x="7910" y="1737"/>
                    <a:pt x="7847" y="2323"/>
                  </a:cubicBezTo>
                  <a:cubicBezTo>
                    <a:pt x="7575" y="2197"/>
                    <a:pt x="7261" y="2156"/>
                    <a:pt x="6885" y="2197"/>
                  </a:cubicBezTo>
                  <a:cubicBezTo>
                    <a:pt x="6592" y="2218"/>
                    <a:pt x="6257" y="2407"/>
                    <a:pt x="6110" y="2679"/>
                  </a:cubicBezTo>
                  <a:cubicBezTo>
                    <a:pt x="6069" y="2637"/>
                    <a:pt x="6027" y="2616"/>
                    <a:pt x="6006" y="2595"/>
                  </a:cubicBezTo>
                  <a:cubicBezTo>
                    <a:pt x="5315" y="2051"/>
                    <a:pt x="4562" y="1633"/>
                    <a:pt x="3704" y="1988"/>
                  </a:cubicBezTo>
                  <a:cubicBezTo>
                    <a:pt x="2783" y="2386"/>
                    <a:pt x="3851" y="3829"/>
                    <a:pt x="4980" y="5001"/>
                  </a:cubicBezTo>
                  <a:cubicBezTo>
                    <a:pt x="4353" y="4813"/>
                    <a:pt x="3725" y="4583"/>
                    <a:pt x="3181" y="4290"/>
                  </a:cubicBezTo>
                  <a:cubicBezTo>
                    <a:pt x="2344" y="3850"/>
                    <a:pt x="1403" y="3620"/>
                    <a:pt x="482" y="3850"/>
                  </a:cubicBezTo>
                  <a:cubicBezTo>
                    <a:pt x="168" y="3934"/>
                    <a:pt x="1" y="4311"/>
                    <a:pt x="189" y="4583"/>
                  </a:cubicBezTo>
                  <a:cubicBezTo>
                    <a:pt x="942" y="5817"/>
                    <a:pt x="1988" y="6152"/>
                    <a:pt x="3286" y="6654"/>
                  </a:cubicBezTo>
                  <a:cubicBezTo>
                    <a:pt x="3851" y="6884"/>
                    <a:pt x="4667" y="6905"/>
                    <a:pt x="4750" y="6152"/>
                  </a:cubicBezTo>
                  <a:cubicBezTo>
                    <a:pt x="4750" y="6089"/>
                    <a:pt x="4750" y="6068"/>
                    <a:pt x="4708" y="6026"/>
                  </a:cubicBezTo>
                  <a:cubicBezTo>
                    <a:pt x="5483" y="6257"/>
                    <a:pt x="6215" y="6550"/>
                    <a:pt x="6989" y="6759"/>
                  </a:cubicBezTo>
                  <a:cubicBezTo>
                    <a:pt x="7491" y="6884"/>
                    <a:pt x="7805" y="6466"/>
                    <a:pt x="7742" y="6068"/>
                  </a:cubicBezTo>
                  <a:cubicBezTo>
                    <a:pt x="7805" y="6131"/>
                    <a:pt x="7847" y="6152"/>
                    <a:pt x="7889" y="6194"/>
                  </a:cubicBezTo>
                  <a:cubicBezTo>
                    <a:pt x="8349" y="6675"/>
                    <a:pt x="9144" y="6361"/>
                    <a:pt x="9270" y="5775"/>
                  </a:cubicBezTo>
                  <a:cubicBezTo>
                    <a:pt x="9709" y="6047"/>
                    <a:pt x="10421" y="5880"/>
                    <a:pt x="10609" y="5441"/>
                  </a:cubicBezTo>
                  <a:cubicBezTo>
                    <a:pt x="10839" y="5713"/>
                    <a:pt x="11090" y="5943"/>
                    <a:pt x="11404" y="6152"/>
                  </a:cubicBezTo>
                  <a:cubicBezTo>
                    <a:pt x="11509" y="6194"/>
                    <a:pt x="11592" y="6257"/>
                    <a:pt x="11697" y="6257"/>
                  </a:cubicBezTo>
                  <a:cubicBezTo>
                    <a:pt x="12178" y="6717"/>
                    <a:pt x="13120" y="6654"/>
                    <a:pt x="13287" y="5859"/>
                  </a:cubicBezTo>
                  <a:cubicBezTo>
                    <a:pt x="13287" y="5817"/>
                    <a:pt x="13329" y="5775"/>
                    <a:pt x="13329" y="5734"/>
                  </a:cubicBezTo>
                  <a:cubicBezTo>
                    <a:pt x="13475" y="5880"/>
                    <a:pt x="13685" y="5985"/>
                    <a:pt x="13957" y="5985"/>
                  </a:cubicBezTo>
                  <a:cubicBezTo>
                    <a:pt x="14815" y="6068"/>
                    <a:pt x="15359" y="5315"/>
                    <a:pt x="15756" y="4625"/>
                  </a:cubicBezTo>
                  <a:cubicBezTo>
                    <a:pt x="15735" y="4792"/>
                    <a:pt x="15735" y="4918"/>
                    <a:pt x="15756" y="5085"/>
                  </a:cubicBezTo>
                  <a:cubicBezTo>
                    <a:pt x="15777" y="5420"/>
                    <a:pt x="15986" y="5817"/>
                    <a:pt x="16363" y="5859"/>
                  </a:cubicBezTo>
                  <a:cubicBezTo>
                    <a:pt x="17158" y="5985"/>
                    <a:pt x="17744" y="5734"/>
                    <a:pt x="18267" y="5336"/>
                  </a:cubicBezTo>
                  <a:cubicBezTo>
                    <a:pt x="18372" y="5399"/>
                    <a:pt x="18497" y="5420"/>
                    <a:pt x="18665" y="5399"/>
                  </a:cubicBezTo>
                  <a:cubicBezTo>
                    <a:pt x="19711" y="5252"/>
                    <a:pt x="21510" y="4415"/>
                    <a:pt x="21824" y="3244"/>
                  </a:cubicBezTo>
                  <a:cubicBezTo>
                    <a:pt x="21991" y="3139"/>
                    <a:pt x="22159" y="3034"/>
                    <a:pt x="22347" y="2930"/>
                  </a:cubicBezTo>
                  <a:cubicBezTo>
                    <a:pt x="22766" y="3578"/>
                    <a:pt x="24000" y="3432"/>
                    <a:pt x="24000" y="2469"/>
                  </a:cubicBezTo>
                  <a:lnTo>
                    <a:pt x="24000" y="1674"/>
                  </a:lnTo>
                  <a:cubicBezTo>
                    <a:pt x="24000" y="1109"/>
                    <a:pt x="23414" y="754"/>
                    <a:pt x="22870" y="858"/>
                  </a:cubicBezTo>
                  <a:close/>
                  <a:moveTo>
                    <a:pt x="4353" y="6068"/>
                  </a:moveTo>
                  <a:cubicBezTo>
                    <a:pt x="4185" y="6340"/>
                    <a:pt x="3223" y="5754"/>
                    <a:pt x="2993" y="5671"/>
                  </a:cubicBezTo>
                  <a:cubicBezTo>
                    <a:pt x="2470" y="5524"/>
                    <a:pt x="2009" y="5231"/>
                    <a:pt x="1633" y="4876"/>
                  </a:cubicBezTo>
                  <a:cubicBezTo>
                    <a:pt x="2365" y="5064"/>
                    <a:pt x="3014" y="5587"/>
                    <a:pt x="3746" y="5775"/>
                  </a:cubicBezTo>
                  <a:cubicBezTo>
                    <a:pt x="3976" y="5838"/>
                    <a:pt x="4206" y="5922"/>
                    <a:pt x="4457" y="5985"/>
                  </a:cubicBezTo>
                  <a:cubicBezTo>
                    <a:pt x="4416" y="5985"/>
                    <a:pt x="4374" y="6026"/>
                    <a:pt x="4353" y="6068"/>
                  </a:cubicBezTo>
                  <a:close/>
                </a:path>
              </a:pathLst>
            </a:custGeom>
            <a:solidFill>
              <a:srgbClr val="2AA1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36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9" name="Google Shape;428;p38"/>
            <p:cNvSpPr/>
            <p:nvPr/>
          </p:nvSpPr>
          <p:spPr>
            <a:xfrm>
              <a:off x="806663" y="3241275"/>
              <a:ext cx="643950" cy="188350"/>
            </a:xfrm>
            <a:custGeom>
              <a:avLst/>
              <a:gdLst/>
              <a:ahLst/>
              <a:cxnLst/>
              <a:rect l="l" t="t" r="r" b="b"/>
              <a:pathLst>
                <a:path w="25758" h="7534" extrusionOk="0">
                  <a:moveTo>
                    <a:pt x="4709" y="4897"/>
                  </a:moveTo>
                  <a:cubicBezTo>
                    <a:pt x="4499" y="4583"/>
                    <a:pt x="4311" y="4332"/>
                    <a:pt x="4144" y="4060"/>
                  </a:cubicBezTo>
                  <a:cubicBezTo>
                    <a:pt x="4039" y="3872"/>
                    <a:pt x="3997" y="3704"/>
                    <a:pt x="3914" y="3474"/>
                  </a:cubicBezTo>
                  <a:cubicBezTo>
                    <a:pt x="3767" y="3098"/>
                    <a:pt x="3725" y="2679"/>
                    <a:pt x="3767" y="2261"/>
                  </a:cubicBezTo>
                  <a:cubicBezTo>
                    <a:pt x="3809" y="1633"/>
                    <a:pt x="4290" y="1214"/>
                    <a:pt x="4918" y="1361"/>
                  </a:cubicBezTo>
                  <a:cubicBezTo>
                    <a:pt x="5567" y="1528"/>
                    <a:pt x="6215" y="1675"/>
                    <a:pt x="6822" y="2051"/>
                  </a:cubicBezTo>
                  <a:cubicBezTo>
                    <a:pt x="7387" y="2386"/>
                    <a:pt x="7994" y="2700"/>
                    <a:pt x="8600" y="3014"/>
                  </a:cubicBezTo>
                  <a:cubicBezTo>
                    <a:pt x="8852" y="3139"/>
                    <a:pt x="9124" y="3223"/>
                    <a:pt x="9417" y="3328"/>
                  </a:cubicBezTo>
                  <a:cubicBezTo>
                    <a:pt x="9772" y="2993"/>
                    <a:pt x="9877" y="2595"/>
                    <a:pt x="10044" y="2240"/>
                  </a:cubicBezTo>
                  <a:cubicBezTo>
                    <a:pt x="10253" y="1779"/>
                    <a:pt x="10421" y="1319"/>
                    <a:pt x="10672" y="859"/>
                  </a:cubicBezTo>
                  <a:cubicBezTo>
                    <a:pt x="10881" y="440"/>
                    <a:pt x="11258" y="273"/>
                    <a:pt x="11760" y="273"/>
                  </a:cubicBezTo>
                  <a:cubicBezTo>
                    <a:pt x="12199" y="273"/>
                    <a:pt x="12492" y="419"/>
                    <a:pt x="12681" y="817"/>
                  </a:cubicBezTo>
                  <a:cubicBezTo>
                    <a:pt x="12890" y="1235"/>
                    <a:pt x="13099" y="1654"/>
                    <a:pt x="13329" y="2072"/>
                  </a:cubicBezTo>
                  <a:cubicBezTo>
                    <a:pt x="13413" y="2240"/>
                    <a:pt x="13538" y="2323"/>
                    <a:pt x="13664" y="2512"/>
                  </a:cubicBezTo>
                  <a:cubicBezTo>
                    <a:pt x="14187" y="1989"/>
                    <a:pt x="14710" y="1507"/>
                    <a:pt x="15212" y="1005"/>
                  </a:cubicBezTo>
                  <a:cubicBezTo>
                    <a:pt x="15484" y="712"/>
                    <a:pt x="15798" y="524"/>
                    <a:pt x="16133" y="315"/>
                  </a:cubicBezTo>
                  <a:cubicBezTo>
                    <a:pt x="16656" y="1"/>
                    <a:pt x="17200" y="1"/>
                    <a:pt x="17744" y="64"/>
                  </a:cubicBezTo>
                  <a:cubicBezTo>
                    <a:pt x="18100" y="85"/>
                    <a:pt x="18267" y="273"/>
                    <a:pt x="18330" y="629"/>
                  </a:cubicBezTo>
                  <a:cubicBezTo>
                    <a:pt x="18351" y="921"/>
                    <a:pt x="18351" y="1214"/>
                    <a:pt x="18351" y="1528"/>
                  </a:cubicBezTo>
                  <a:cubicBezTo>
                    <a:pt x="18351" y="1737"/>
                    <a:pt x="18414" y="1926"/>
                    <a:pt x="18435" y="2177"/>
                  </a:cubicBezTo>
                  <a:cubicBezTo>
                    <a:pt x="18623" y="2156"/>
                    <a:pt x="18748" y="2135"/>
                    <a:pt x="18874" y="2072"/>
                  </a:cubicBezTo>
                  <a:cubicBezTo>
                    <a:pt x="19983" y="1675"/>
                    <a:pt x="21071" y="1256"/>
                    <a:pt x="22285" y="1214"/>
                  </a:cubicBezTo>
                  <a:cubicBezTo>
                    <a:pt x="22494" y="1214"/>
                    <a:pt x="22661" y="1110"/>
                    <a:pt x="22870" y="1047"/>
                  </a:cubicBezTo>
                  <a:cubicBezTo>
                    <a:pt x="23561" y="880"/>
                    <a:pt x="24210" y="1047"/>
                    <a:pt x="24858" y="1256"/>
                  </a:cubicBezTo>
                  <a:cubicBezTo>
                    <a:pt x="24963" y="1298"/>
                    <a:pt x="25109" y="1361"/>
                    <a:pt x="25151" y="1465"/>
                  </a:cubicBezTo>
                  <a:cubicBezTo>
                    <a:pt x="25465" y="2135"/>
                    <a:pt x="25758" y="2784"/>
                    <a:pt x="25339" y="3495"/>
                  </a:cubicBezTo>
                  <a:cubicBezTo>
                    <a:pt x="25214" y="3725"/>
                    <a:pt x="25046" y="3934"/>
                    <a:pt x="24900" y="4144"/>
                  </a:cubicBezTo>
                  <a:lnTo>
                    <a:pt x="23707" y="5797"/>
                  </a:lnTo>
                  <a:cubicBezTo>
                    <a:pt x="23645" y="5922"/>
                    <a:pt x="23561" y="6027"/>
                    <a:pt x="23435" y="6131"/>
                  </a:cubicBezTo>
                  <a:cubicBezTo>
                    <a:pt x="23268" y="6257"/>
                    <a:pt x="23121" y="6257"/>
                    <a:pt x="22933" y="6152"/>
                  </a:cubicBezTo>
                  <a:cubicBezTo>
                    <a:pt x="22766" y="6048"/>
                    <a:pt x="22661" y="5901"/>
                    <a:pt x="22703" y="5713"/>
                  </a:cubicBezTo>
                  <a:cubicBezTo>
                    <a:pt x="22745" y="5462"/>
                    <a:pt x="22829" y="5253"/>
                    <a:pt x="22954" y="5043"/>
                  </a:cubicBezTo>
                  <a:cubicBezTo>
                    <a:pt x="23268" y="4562"/>
                    <a:pt x="23645" y="4081"/>
                    <a:pt x="23979" y="3621"/>
                  </a:cubicBezTo>
                  <a:cubicBezTo>
                    <a:pt x="24126" y="3411"/>
                    <a:pt x="24314" y="3202"/>
                    <a:pt x="24419" y="2951"/>
                  </a:cubicBezTo>
                  <a:cubicBezTo>
                    <a:pt x="24628" y="2533"/>
                    <a:pt x="24398" y="2114"/>
                    <a:pt x="23917" y="2051"/>
                  </a:cubicBezTo>
                  <a:cubicBezTo>
                    <a:pt x="23707" y="2010"/>
                    <a:pt x="23498" y="1989"/>
                    <a:pt x="23289" y="2010"/>
                  </a:cubicBezTo>
                  <a:cubicBezTo>
                    <a:pt x="21971" y="2219"/>
                    <a:pt x="20590" y="2386"/>
                    <a:pt x="19376" y="2951"/>
                  </a:cubicBezTo>
                  <a:cubicBezTo>
                    <a:pt x="18895" y="3202"/>
                    <a:pt x="18414" y="3223"/>
                    <a:pt x="17912" y="3160"/>
                  </a:cubicBezTo>
                  <a:cubicBezTo>
                    <a:pt x="17514" y="3118"/>
                    <a:pt x="17326" y="2930"/>
                    <a:pt x="17305" y="2512"/>
                  </a:cubicBezTo>
                  <a:cubicBezTo>
                    <a:pt x="17284" y="2198"/>
                    <a:pt x="17305" y="1863"/>
                    <a:pt x="17305" y="1549"/>
                  </a:cubicBezTo>
                  <a:cubicBezTo>
                    <a:pt x="17305" y="1382"/>
                    <a:pt x="17263" y="1214"/>
                    <a:pt x="17221" y="1005"/>
                  </a:cubicBezTo>
                  <a:cubicBezTo>
                    <a:pt x="16656" y="1068"/>
                    <a:pt x="16259" y="1319"/>
                    <a:pt x="15903" y="1675"/>
                  </a:cubicBezTo>
                  <a:cubicBezTo>
                    <a:pt x="15443" y="2156"/>
                    <a:pt x="14982" y="2595"/>
                    <a:pt x="14543" y="3056"/>
                  </a:cubicBezTo>
                  <a:cubicBezTo>
                    <a:pt x="14375" y="3223"/>
                    <a:pt x="14250" y="3349"/>
                    <a:pt x="14082" y="3474"/>
                  </a:cubicBezTo>
                  <a:cubicBezTo>
                    <a:pt x="13643" y="3767"/>
                    <a:pt x="13078" y="3662"/>
                    <a:pt x="12806" y="3223"/>
                  </a:cubicBezTo>
                  <a:cubicBezTo>
                    <a:pt x="12555" y="2805"/>
                    <a:pt x="12346" y="2323"/>
                    <a:pt x="12095" y="1884"/>
                  </a:cubicBezTo>
                  <a:cubicBezTo>
                    <a:pt x="11990" y="1675"/>
                    <a:pt x="11865" y="1486"/>
                    <a:pt x="11718" y="1235"/>
                  </a:cubicBezTo>
                  <a:cubicBezTo>
                    <a:pt x="11572" y="1361"/>
                    <a:pt x="11446" y="1465"/>
                    <a:pt x="11404" y="1570"/>
                  </a:cubicBezTo>
                  <a:cubicBezTo>
                    <a:pt x="11237" y="1905"/>
                    <a:pt x="11090" y="2282"/>
                    <a:pt x="10923" y="2616"/>
                  </a:cubicBezTo>
                  <a:cubicBezTo>
                    <a:pt x="10735" y="3014"/>
                    <a:pt x="10588" y="3432"/>
                    <a:pt x="10358" y="3830"/>
                  </a:cubicBezTo>
                  <a:cubicBezTo>
                    <a:pt x="10065" y="4311"/>
                    <a:pt x="9689" y="4458"/>
                    <a:pt x="9145" y="4290"/>
                  </a:cubicBezTo>
                  <a:cubicBezTo>
                    <a:pt x="8789" y="4186"/>
                    <a:pt x="8412" y="4039"/>
                    <a:pt x="8077" y="3872"/>
                  </a:cubicBezTo>
                  <a:cubicBezTo>
                    <a:pt x="7450" y="3558"/>
                    <a:pt x="6822" y="3202"/>
                    <a:pt x="6215" y="2846"/>
                  </a:cubicBezTo>
                  <a:cubicBezTo>
                    <a:pt x="5713" y="2574"/>
                    <a:pt x="5232" y="2407"/>
                    <a:pt x="4667" y="2219"/>
                  </a:cubicBezTo>
                  <a:cubicBezTo>
                    <a:pt x="4499" y="2846"/>
                    <a:pt x="4709" y="3349"/>
                    <a:pt x="4981" y="3788"/>
                  </a:cubicBezTo>
                  <a:cubicBezTo>
                    <a:pt x="5378" y="4353"/>
                    <a:pt x="5818" y="4834"/>
                    <a:pt x="6278" y="5357"/>
                  </a:cubicBezTo>
                  <a:cubicBezTo>
                    <a:pt x="6445" y="5608"/>
                    <a:pt x="6696" y="5776"/>
                    <a:pt x="7010" y="5839"/>
                  </a:cubicBezTo>
                  <a:cubicBezTo>
                    <a:pt x="7387" y="5922"/>
                    <a:pt x="7575" y="6299"/>
                    <a:pt x="7847" y="6571"/>
                  </a:cubicBezTo>
                  <a:cubicBezTo>
                    <a:pt x="7952" y="6675"/>
                    <a:pt x="7952" y="6968"/>
                    <a:pt x="7889" y="7136"/>
                  </a:cubicBezTo>
                  <a:cubicBezTo>
                    <a:pt x="7847" y="7429"/>
                    <a:pt x="7471" y="7533"/>
                    <a:pt x="7282" y="7324"/>
                  </a:cubicBezTo>
                  <a:cubicBezTo>
                    <a:pt x="6906" y="6822"/>
                    <a:pt x="6299" y="6613"/>
                    <a:pt x="5797" y="6278"/>
                  </a:cubicBezTo>
                  <a:cubicBezTo>
                    <a:pt x="5023" y="5755"/>
                    <a:pt x="4102" y="5671"/>
                    <a:pt x="3265" y="5336"/>
                  </a:cubicBezTo>
                  <a:cubicBezTo>
                    <a:pt x="2867" y="5190"/>
                    <a:pt x="2407" y="5085"/>
                    <a:pt x="1821" y="5106"/>
                  </a:cubicBezTo>
                  <a:cubicBezTo>
                    <a:pt x="2093" y="5420"/>
                    <a:pt x="2302" y="5650"/>
                    <a:pt x="2470" y="5922"/>
                  </a:cubicBezTo>
                  <a:cubicBezTo>
                    <a:pt x="2658" y="6152"/>
                    <a:pt x="2826" y="6383"/>
                    <a:pt x="2972" y="6655"/>
                  </a:cubicBezTo>
                  <a:cubicBezTo>
                    <a:pt x="2993" y="6696"/>
                    <a:pt x="2972" y="6864"/>
                    <a:pt x="2930" y="6885"/>
                  </a:cubicBezTo>
                  <a:cubicBezTo>
                    <a:pt x="2846" y="6927"/>
                    <a:pt x="2679" y="7010"/>
                    <a:pt x="2616" y="6989"/>
                  </a:cubicBezTo>
                  <a:cubicBezTo>
                    <a:pt x="2365" y="6864"/>
                    <a:pt x="2156" y="6696"/>
                    <a:pt x="1947" y="6550"/>
                  </a:cubicBezTo>
                  <a:cubicBezTo>
                    <a:pt x="1486" y="6173"/>
                    <a:pt x="1089" y="5734"/>
                    <a:pt x="566" y="5441"/>
                  </a:cubicBezTo>
                  <a:cubicBezTo>
                    <a:pt x="440" y="5399"/>
                    <a:pt x="357" y="5253"/>
                    <a:pt x="252" y="5127"/>
                  </a:cubicBezTo>
                  <a:cubicBezTo>
                    <a:pt x="1" y="4771"/>
                    <a:pt x="147" y="4186"/>
                    <a:pt x="691" y="4165"/>
                  </a:cubicBezTo>
                  <a:cubicBezTo>
                    <a:pt x="1800" y="4102"/>
                    <a:pt x="2867" y="4269"/>
                    <a:pt x="3872" y="4771"/>
                  </a:cubicBezTo>
                  <a:cubicBezTo>
                    <a:pt x="4102" y="4876"/>
                    <a:pt x="4332" y="5023"/>
                    <a:pt x="4709" y="4897"/>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36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pic>
        <p:nvPicPr>
          <p:cNvPr id="8" name="Picture 7" descr="Shape, arrow&#10;&#10;Description automatically generated"/>
          <p:cNvPicPr>
            <a:picLocks noChangeAspect="1"/>
          </p:cNvPicPr>
          <p:nvPr/>
        </p:nvPicPr>
        <p:blipFill>
          <a:blip r:embed="rId6" cstate="print">
            <a:extLst>
              <a:ext uri="{BEBA8EAE-BF5A-486C-A8C5-ECC9F3942E4B}">
                <a14:imgProps xmlns:a14="http://schemas.microsoft.com/office/drawing/2010/main">
                  <a14:imgLayer r:embed="rId7">
                    <a14:imgEffect>
                      <a14:backgroundRemoval t="8573" b="90053" l="9369" r="89982">
                        <a14:foregroundMark x1="61333" y1="8896" x2="64577" y2="8573"/>
                        <a14:foregroundMark x1="9405" y1="63647" x2="13658" y2="68257"/>
                        <a14:foregroundMark x1="62259" y1="67564" x2="62452" y2="68481"/>
                        <a14:foregroundMark x1="65802" y1="84432" x2="62090" y2="90053"/>
                        <a14:foregroundMark x1="62090" y1="90053" x2="56973" y2="85281"/>
                        <a14:foregroundMark x1="56973" y1="85281" x2="44577" y2="63203"/>
                        <a14:foregroundMark x1="44577" y1="63203" x2="38631" y2="58916"/>
                        <a14:foregroundMark x1="33133" y1="58970" x2="30414" y2="58997"/>
                        <a14:foregroundMark x1="38631" y1="58916" x2="34159" y2="58960"/>
                        <a14:foregroundMark x1="30414" y1="58997" x2="21550" y2="62232"/>
                        <a14:backgroundMark x1="60036" y1="57784" x2="62523" y2="76587"/>
                        <a14:backgroundMark x1="62523" y1="76587" x2="64577" y2="82370"/>
                        <a14:backgroundMark x1="62739" y1="68419" x2="65550" y2="84594"/>
                        <a14:backgroundMark x1="32757" y1="59523" x2="40757" y2="61949"/>
                        <a14:backgroundMark x1="40757" y1="61949" x2="44072" y2="64456"/>
                      </a14:backgroundRemoval>
                    </a14:imgEffect>
                  </a14:imgLayer>
                </a14:imgProps>
              </a:ext>
              <a:ext uri="{28A0092B-C50C-407E-A947-70E740481C1C}">
                <a14:useLocalDpi xmlns:a14="http://schemas.microsoft.com/office/drawing/2010/main" val="0"/>
              </a:ext>
            </a:extLst>
          </a:blip>
          <a:stretch>
            <a:fillRect/>
          </a:stretch>
        </p:blipFill>
        <p:spPr>
          <a:xfrm>
            <a:off x="701573" y="5787169"/>
            <a:ext cx="1497531" cy="1334558"/>
          </a:xfrm>
          <a:prstGeom prst="rect">
            <a:avLst/>
          </a:prstGeom>
        </p:spPr>
      </p:pic>
      <p:pic>
        <p:nvPicPr>
          <p:cNvPr id="9" name="Picture 8" descr="A picture containing starfish, echinoderm&#10;&#10;Description automatically generated"/>
          <p:cNvPicPr>
            <a:picLocks noChangeAspect="1"/>
          </p:cNvPicPr>
          <p:nvPr/>
        </p:nvPicPr>
        <p:blipFill>
          <a:blip r:embed="rId8" cstate="print">
            <a:extLst>
              <a:ext uri="{BEBA8EAE-BF5A-486C-A8C5-ECC9F3942E4B}">
                <a14:imgProps xmlns:a14="http://schemas.microsoft.com/office/drawing/2010/main">
                  <a14:imgLayer r:embed="rId9">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10727260" y="396141"/>
            <a:ext cx="1075834" cy="1075834"/>
          </a:xfrm>
          <a:prstGeom prst="rect">
            <a:avLst/>
          </a:prstGeom>
        </p:spPr>
      </p:pic>
      <p:pic>
        <p:nvPicPr>
          <p:cNvPr id="10" name="Picture 9" descr="A picture containing starfish, echinoderm&#10;&#10;Description automatically generated"/>
          <p:cNvPicPr>
            <a:picLocks noChangeAspect="1"/>
          </p:cNvPicPr>
          <p:nvPr/>
        </p:nvPicPr>
        <p:blipFill>
          <a:blip r:embed="rId8" cstate="print">
            <a:extLst>
              <a:ext uri="{BEBA8EAE-BF5A-486C-A8C5-ECC9F3942E4B}">
                <a14:imgProps xmlns:a14="http://schemas.microsoft.com/office/drawing/2010/main">
                  <a14:imgLayer r:embed="rId9">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8429315" y="5638863"/>
            <a:ext cx="1075834" cy="1075834"/>
          </a:xfrm>
          <a:prstGeom prst="rect">
            <a:avLst/>
          </a:prstGeom>
        </p:spPr>
      </p:pic>
      <p:pic>
        <p:nvPicPr>
          <p:cNvPr id="16" name="Picture 15"/>
          <p:cNvPicPr>
            <a:picLocks noChangeAspect="1"/>
          </p:cNvPicPr>
          <p:nvPr/>
        </p:nvPicPr>
        <p:blipFill>
          <a:blip r:embed="rId10"/>
          <a:stretch>
            <a:fillRect/>
          </a:stretch>
        </p:blipFill>
        <p:spPr>
          <a:xfrm>
            <a:off x="10628419" y="5202241"/>
            <a:ext cx="1441323" cy="1334558"/>
          </a:xfrm>
          <a:prstGeom prst="rect">
            <a:avLst/>
          </a:prstGeom>
        </p:spPr>
      </p:pic>
      <p:pic>
        <p:nvPicPr>
          <p:cNvPr id="21" name="Picture 20"/>
          <p:cNvPicPr>
            <a:picLocks noChangeAspect="1"/>
          </p:cNvPicPr>
          <p:nvPr/>
        </p:nvPicPr>
        <p:blipFill>
          <a:blip r:embed="rId11"/>
          <a:stretch>
            <a:fillRect/>
          </a:stretch>
        </p:blipFill>
        <p:spPr>
          <a:xfrm>
            <a:off x="-455228" y="56690"/>
            <a:ext cx="12647228" cy="1796986"/>
          </a:xfrm>
          <a:prstGeom prst="rect">
            <a:avLst/>
          </a:prstGeom>
        </p:spPr>
      </p:pic>
      <p:sp>
        <p:nvSpPr>
          <p:cNvPr id="14" name="TextBox 13">
            <a:extLst>
              <a:ext uri="{FF2B5EF4-FFF2-40B4-BE49-F238E27FC236}">
                <a16:creationId xmlns:a16="http://schemas.microsoft.com/office/drawing/2014/main" id="{B78FF7C1-DF76-A1FA-CEBF-B27BE8FD5F63}"/>
              </a:ext>
            </a:extLst>
          </p:cNvPr>
          <p:cNvSpPr txBox="1"/>
          <p:nvPr/>
        </p:nvSpPr>
        <p:spPr>
          <a:xfrm>
            <a:off x="3078480" y="1549579"/>
            <a:ext cx="6782539" cy="584775"/>
          </a:xfrm>
          <a:prstGeom prst="rect">
            <a:avLst/>
          </a:prstGeom>
          <a:noFill/>
        </p:spPr>
        <p:txBody>
          <a:bodyPr wrap="square">
            <a:spAutoFit/>
          </a:bodyPr>
          <a:lstStyle/>
          <a:p>
            <a:pPr marL="0" marR="0" lvl="0" indent="0" algn="ctr" defTabSz="913256"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Dạt</a:t>
            </a:r>
            <a:r>
              <a:rPr kumimoji="0" lang="en-US" sz="32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lên</a:t>
            </a:r>
            <a:r>
              <a:rPr kumimoji="0" lang="en-US" sz="32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bờ</a:t>
            </a:r>
            <a:r>
              <a:rPr kumimoji="0" lang="en-US" sz="32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3200" b="1" i="0" u="none" strike="noStrike" kern="1200" cap="none" spc="0" normalizeH="0" baseline="0" noProof="0" dirty="0" err="1">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Bị</a:t>
            </a:r>
            <a:r>
              <a:rPr kumimoji="0" lang="en-US" altLang="zh-CN" sz="3200" b="1" i="0" u="none" strike="noStrike" kern="1200" cap="none" spc="0" normalizeH="0" baseline="0" noProof="0" dirty="0">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a:t>
            </a:r>
            <a:r>
              <a:rPr kumimoji="0" lang="en-US" altLang="zh-CN" sz="3200" b="1" i="0" u="none" strike="noStrike" kern="1200" cap="none" spc="0" normalizeH="0" baseline="0" noProof="0" dirty="0" err="1">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sóng</a:t>
            </a:r>
            <a:r>
              <a:rPr kumimoji="0" lang="en-US" altLang="zh-CN" sz="3200" b="1" i="0" u="none" strike="noStrike" kern="1200" cap="none" spc="0" normalizeH="0" baseline="0" noProof="0" dirty="0">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a:t>
            </a:r>
            <a:r>
              <a:rPr kumimoji="0" lang="en-US" altLang="zh-CN" sz="3200" b="1" i="0" u="none" strike="noStrike" kern="1200" cap="none" spc="0" normalizeH="0" baseline="0" noProof="0" dirty="0" err="1">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đẩy</a:t>
            </a:r>
            <a:r>
              <a:rPr kumimoji="0" lang="en-US" altLang="zh-CN" sz="3200" b="1" i="0" u="none" strike="noStrike" kern="1200" cap="none" spc="0" normalizeH="0" baseline="0" noProof="0" dirty="0">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a:t>
            </a:r>
            <a:r>
              <a:rPr kumimoji="0" lang="en-US" altLang="zh-CN" sz="3200" b="1" i="0" u="none" strike="noStrike" kern="1200" cap="none" spc="0" normalizeH="0" baseline="0" noProof="0" dirty="0" err="1">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lên</a:t>
            </a:r>
            <a:r>
              <a:rPr kumimoji="0" lang="en-US" altLang="zh-CN" sz="3200" b="1" i="0" u="none" strike="noStrike" kern="1200" cap="none" spc="0" normalizeH="0" baseline="0" noProof="0" dirty="0">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a:t>
            </a:r>
            <a:r>
              <a:rPr kumimoji="0" lang="en-US" altLang="zh-CN" sz="3200" b="1" i="0" u="none" strike="noStrike" kern="1200" cap="none" spc="0" normalizeH="0" baseline="0" noProof="0" dirty="0" err="1">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bờ</a:t>
            </a:r>
            <a:endParaRPr kumimoji="0" lang="zh-CN" altLang="en-US" sz="32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endParaRPr>
          </a:p>
        </p:txBody>
      </p:sp>
      <p:pic>
        <p:nvPicPr>
          <p:cNvPr id="15" name="Picture 14">
            <a:extLst>
              <a:ext uri="{FF2B5EF4-FFF2-40B4-BE49-F238E27FC236}">
                <a16:creationId xmlns:a16="http://schemas.microsoft.com/office/drawing/2014/main" id="{BBE8F8A7-72A2-A095-7FD7-501D11E6EEBC}"/>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911600" y="2506198"/>
            <a:ext cx="5598356" cy="419876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tretch>
            <a:fillRect/>
          </a:stretch>
        </p:blipFill>
        <p:spPr>
          <a:xfrm>
            <a:off x="-1" y="-583755"/>
            <a:ext cx="13229787" cy="7441755"/>
          </a:xfrm>
          <a:prstGeom prst="rect">
            <a:avLst/>
          </a:prstGeom>
        </p:spPr>
      </p:pic>
      <p:sp>
        <p:nvSpPr>
          <p:cNvPr id="6" name="矩形 5"/>
          <p:cNvSpPr/>
          <p:nvPr/>
        </p:nvSpPr>
        <p:spPr>
          <a:xfrm>
            <a:off x="0" y="-583755"/>
            <a:ext cx="12488684" cy="7441755"/>
          </a:xfrm>
          <a:prstGeom prst="rect">
            <a:avLst/>
          </a:prstGeom>
          <a:blipFill dpi="0" rotWithShape="1">
            <a:blip r:embed="rId5">
              <a:alphaModFix amt="30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white"/>
              </a:solidFill>
              <a:effectLst/>
              <a:uLnTx/>
              <a:uFillTx/>
              <a:latin typeface="字魂105号-简雅黑" panose="00000500000000000000" pitchFamily="2" charset="-122"/>
              <a:ea typeface="字魂105号-简雅黑" panose="00000500000000000000" pitchFamily="2" charset="-122"/>
              <a:cs typeface="+mn-cs"/>
              <a:sym typeface="字魂105号-简雅黑" panose="00000500000000000000" pitchFamily="2" charset="-122"/>
            </a:endParaRPr>
          </a:p>
        </p:txBody>
      </p:sp>
      <p:grpSp>
        <p:nvGrpSpPr>
          <p:cNvPr id="49" name="Google Shape;398;p38"/>
          <p:cNvGrpSpPr/>
          <p:nvPr/>
        </p:nvGrpSpPr>
        <p:grpSpPr>
          <a:xfrm flipH="1">
            <a:off x="8138176" y="421826"/>
            <a:ext cx="1693788" cy="1250238"/>
            <a:chOff x="6876425" y="1268933"/>
            <a:chExt cx="1653550" cy="1152165"/>
          </a:xfrm>
        </p:grpSpPr>
        <p:grpSp>
          <p:nvGrpSpPr>
            <p:cNvPr id="50" name="Google Shape;399;p38"/>
            <p:cNvGrpSpPr/>
            <p:nvPr/>
          </p:nvGrpSpPr>
          <p:grpSpPr>
            <a:xfrm rot="1400853">
              <a:off x="7531678" y="2028397"/>
              <a:ext cx="998956" cy="203068"/>
              <a:chOff x="10471811" y="1999263"/>
              <a:chExt cx="998976" cy="203072"/>
            </a:xfrm>
          </p:grpSpPr>
          <p:sp>
            <p:nvSpPr>
              <p:cNvPr id="60" name="Google Shape;400;p38"/>
              <p:cNvSpPr/>
              <p:nvPr/>
            </p:nvSpPr>
            <p:spPr>
              <a:xfrm rot="7998309">
                <a:off x="11406620" y="2017324"/>
                <a:ext cx="53741" cy="51851"/>
              </a:xfrm>
              <a:custGeom>
                <a:avLst/>
                <a:gdLst/>
                <a:ahLst/>
                <a:cxnLst/>
                <a:rect l="l" t="t" r="r" b="b"/>
                <a:pathLst>
                  <a:path w="1340" h="1293" extrusionOk="0">
                    <a:moveTo>
                      <a:pt x="649" y="1"/>
                    </a:moveTo>
                    <a:cubicBezTo>
                      <a:pt x="356" y="1"/>
                      <a:pt x="105" y="210"/>
                      <a:pt x="21" y="461"/>
                    </a:cubicBezTo>
                    <a:cubicBezTo>
                      <a:pt x="0" y="566"/>
                      <a:pt x="0" y="691"/>
                      <a:pt x="21" y="796"/>
                    </a:cubicBezTo>
                    <a:cubicBezTo>
                      <a:pt x="84" y="984"/>
                      <a:pt x="189" y="1089"/>
                      <a:pt x="314" y="1194"/>
                    </a:cubicBezTo>
                    <a:cubicBezTo>
                      <a:pt x="335" y="1194"/>
                      <a:pt x="335" y="1214"/>
                      <a:pt x="356" y="1214"/>
                    </a:cubicBezTo>
                    <a:cubicBezTo>
                      <a:pt x="440" y="1267"/>
                      <a:pt x="544" y="1293"/>
                      <a:pt x="649" y="1293"/>
                    </a:cubicBezTo>
                    <a:cubicBezTo>
                      <a:pt x="754" y="1293"/>
                      <a:pt x="858" y="1267"/>
                      <a:pt x="942" y="1214"/>
                    </a:cubicBezTo>
                    <a:cubicBezTo>
                      <a:pt x="963" y="1214"/>
                      <a:pt x="963" y="1194"/>
                      <a:pt x="984" y="1194"/>
                    </a:cubicBezTo>
                    <a:cubicBezTo>
                      <a:pt x="1088" y="1152"/>
                      <a:pt x="1172" y="1068"/>
                      <a:pt x="1214" y="963"/>
                    </a:cubicBezTo>
                    <a:cubicBezTo>
                      <a:pt x="1298" y="838"/>
                      <a:pt x="1339" y="649"/>
                      <a:pt x="1277" y="461"/>
                    </a:cubicBezTo>
                    <a:cubicBezTo>
                      <a:pt x="1193" y="168"/>
                      <a:pt x="942" y="1"/>
                      <a:pt x="649"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36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1" name="Google Shape;401;p38"/>
              <p:cNvSpPr/>
              <p:nvPr/>
            </p:nvSpPr>
            <p:spPr>
              <a:xfrm rot="7998309">
                <a:off x="11247320" y="2010684"/>
                <a:ext cx="54583" cy="53736"/>
              </a:xfrm>
              <a:custGeom>
                <a:avLst/>
                <a:gdLst/>
                <a:ahLst/>
                <a:cxnLst/>
                <a:rect l="l" t="t" r="r" b="b"/>
                <a:pathLst>
                  <a:path w="1361" h="1340" extrusionOk="0">
                    <a:moveTo>
                      <a:pt x="670" y="0"/>
                    </a:moveTo>
                    <a:cubicBezTo>
                      <a:pt x="273" y="0"/>
                      <a:pt x="1" y="398"/>
                      <a:pt x="63" y="795"/>
                    </a:cubicBezTo>
                    <a:cubicBezTo>
                      <a:pt x="63" y="837"/>
                      <a:pt x="105" y="900"/>
                      <a:pt x="105" y="921"/>
                    </a:cubicBezTo>
                    <a:cubicBezTo>
                      <a:pt x="147" y="1151"/>
                      <a:pt x="377" y="1339"/>
                      <a:pt x="649" y="1339"/>
                    </a:cubicBezTo>
                    <a:cubicBezTo>
                      <a:pt x="900" y="1339"/>
                      <a:pt x="1151" y="1151"/>
                      <a:pt x="1193" y="921"/>
                    </a:cubicBezTo>
                    <a:cubicBezTo>
                      <a:pt x="1193" y="879"/>
                      <a:pt x="1214" y="816"/>
                      <a:pt x="1214" y="795"/>
                    </a:cubicBezTo>
                    <a:cubicBezTo>
                      <a:pt x="1361" y="398"/>
                      <a:pt x="1068" y="0"/>
                      <a:pt x="670"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36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2" name="Google Shape;402;p38"/>
              <p:cNvSpPr/>
              <p:nvPr/>
            </p:nvSpPr>
            <p:spPr>
              <a:xfrm flipH="1">
                <a:off x="11055049" y="2028324"/>
                <a:ext cx="48687" cy="42749"/>
              </a:xfrm>
              <a:custGeom>
                <a:avLst/>
                <a:gdLst/>
                <a:ahLst/>
                <a:cxnLst/>
                <a:rect l="l" t="t" r="r" b="b"/>
                <a:pathLst>
                  <a:path w="1214" h="1066" extrusionOk="0">
                    <a:moveTo>
                      <a:pt x="501" y="1"/>
                    </a:moveTo>
                    <a:cubicBezTo>
                      <a:pt x="419" y="1"/>
                      <a:pt x="346" y="21"/>
                      <a:pt x="272" y="70"/>
                    </a:cubicBezTo>
                    <a:cubicBezTo>
                      <a:pt x="105" y="175"/>
                      <a:pt x="0" y="342"/>
                      <a:pt x="0" y="551"/>
                    </a:cubicBezTo>
                    <a:cubicBezTo>
                      <a:pt x="0" y="677"/>
                      <a:pt x="63" y="823"/>
                      <a:pt x="167" y="907"/>
                    </a:cubicBezTo>
                    <a:cubicBezTo>
                      <a:pt x="265" y="1019"/>
                      <a:pt x="372" y="1065"/>
                      <a:pt x="494" y="1065"/>
                    </a:cubicBezTo>
                    <a:cubicBezTo>
                      <a:pt x="556" y="1065"/>
                      <a:pt x="621" y="1054"/>
                      <a:pt x="691" y="1033"/>
                    </a:cubicBezTo>
                    <a:cubicBezTo>
                      <a:pt x="732" y="1033"/>
                      <a:pt x="795" y="1012"/>
                      <a:pt x="837" y="1012"/>
                    </a:cubicBezTo>
                    <a:cubicBezTo>
                      <a:pt x="1046" y="991"/>
                      <a:pt x="1214" y="719"/>
                      <a:pt x="1214" y="510"/>
                    </a:cubicBezTo>
                    <a:cubicBezTo>
                      <a:pt x="1214" y="300"/>
                      <a:pt x="1046" y="70"/>
                      <a:pt x="837" y="49"/>
                    </a:cubicBezTo>
                    <a:cubicBezTo>
                      <a:pt x="795" y="49"/>
                      <a:pt x="732" y="28"/>
                      <a:pt x="691" y="28"/>
                    </a:cubicBezTo>
                    <a:cubicBezTo>
                      <a:pt x="621" y="11"/>
                      <a:pt x="559" y="1"/>
                      <a:pt x="50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36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3" name="Google Shape;403;p38"/>
              <p:cNvSpPr/>
              <p:nvPr/>
            </p:nvSpPr>
            <p:spPr>
              <a:xfrm flipH="1">
                <a:off x="10860369" y="2063014"/>
                <a:ext cx="57912" cy="40303"/>
              </a:xfrm>
              <a:custGeom>
                <a:avLst/>
                <a:gdLst/>
                <a:ahLst/>
                <a:cxnLst/>
                <a:rect l="l" t="t" r="r" b="b"/>
                <a:pathLst>
                  <a:path w="1444" h="1005" extrusionOk="0">
                    <a:moveTo>
                      <a:pt x="586" y="0"/>
                    </a:moveTo>
                    <a:cubicBezTo>
                      <a:pt x="398" y="21"/>
                      <a:pt x="188" y="105"/>
                      <a:pt x="105" y="272"/>
                    </a:cubicBezTo>
                    <a:cubicBezTo>
                      <a:pt x="0" y="419"/>
                      <a:pt x="0" y="586"/>
                      <a:pt x="105" y="733"/>
                    </a:cubicBezTo>
                    <a:cubicBezTo>
                      <a:pt x="188" y="900"/>
                      <a:pt x="398" y="984"/>
                      <a:pt x="586" y="1005"/>
                    </a:cubicBezTo>
                    <a:cubicBezTo>
                      <a:pt x="712" y="1005"/>
                      <a:pt x="879" y="1005"/>
                      <a:pt x="1005" y="963"/>
                    </a:cubicBezTo>
                    <a:cubicBezTo>
                      <a:pt x="1444" y="774"/>
                      <a:pt x="1444" y="230"/>
                      <a:pt x="1005" y="42"/>
                    </a:cubicBezTo>
                    <a:cubicBezTo>
                      <a:pt x="879" y="0"/>
                      <a:pt x="712" y="0"/>
                      <a:pt x="586"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36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4" name="Google Shape;404;p38"/>
              <p:cNvSpPr/>
              <p:nvPr/>
            </p:nvSpPr>
            <p:spPr>
              <a:xfrm flipH="1">
                <a:off x="10651412" y="2055435"/>
                <a:ext cx="78887" cy="55542"/>
              </a:xfrm>
              <a:custGeom>
                <a:avLst/>
                <a:gdLst/>
                <a:ahLst/>
                <a:cxnLst/>
                <a:rect l="l" t="t" r="r" b="b"/>
                <a:pathLst>
                  <a:path w="1967" h="1385" extrusionOk="0">
                    <a:moveTo>
                      <a:pt x="1088" y="1"/>
                    </a:moveTo>
                    <a:cubicBezTo>
                      <a:pt x="1004" y="1"/>
                      <a:pt x="879" y="1"/>
                      <a:pt x="795" y="22"/>
                    </a:cubicBezTo>
                    <a:cubicBezTo>
                      <a:pt x="711" y="43"/>
                      <a:pt x="628" y="85"/>
                      <a:pt x="565" y="127"/>
                    </a:cubicBezTo>
                    <a:cubicBezTo>
                      <a:pt x="0" y="294"/>
                      <a:pt x="42" y="1089"/>
                      <a:pt x="586" y="1256"/>
                    </a:cubicBezTo>
                    <a:cubicBezTo>
                      <a:pt x="607" y="1256"/>
                      <a:pt x="607" y="1277"/>
                      <a:pt x="628" y="1277"/>
                    </a:cubicBezTo>
                    <a:cubicBezTo>
                      <a:pt x="774" y="1361"/>
                      <a:pt x="900" y="1361"/>
                      <a:pt x="1025" y="1382"/>
                    </a:cubicBezTo>
                    <a:cubicBezTo>
                      <a:pt x="1040" y="1384"/>
                      <a:pt x="1056" y="1385"/>
                      <a:pt x="1072" y="1385"/>
                    </a:cubicBezTo>
                    <a:cubicBezTo>
                      <a:pt x="1236" y="1385"/>
                      <a:pt x="1455" y="1293"/>
                      <a:pt x="1569" y="1235"/>
                    </a:cubicBezTo>
                    <a:cubicBezTo>
                      <a:pt x="1967" y="963"/>
                      <a:pt x="1967" y="419"/>
                      <a:pt x="1569" y="147"/>
                    </a:cubicBezTo>
                    <a:cubicBezTo>
                      <a:pt x="1444" y="43"/>
                      <a:pt x="1235" y="1"/>
                      <a:pt x="108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36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5" name="Google Shape;405;p38"/>
              <p:cNvSpPr/>
              <p:nvPr/>
            </p:nvSpPr>
            <p:spPr>
              <a:xfrm flipH="1">
                <a:off x="10471811" y="2149440"/>
                <a:ext cx="69702" cy="52895"/>
              </a:xfrm>
              <a:custGeom>
                <a:avLst/>
                <a:gdLst/>
                <a:ahLst/>
                <a:cxnLst/>
                <a:rect l="l" t="t" r="r" b="b"/>
                <a:pathLst>
                  <a:path w="1738" h="1319" extrusionOk="0">
                    <a:moveTo>
                      <a:pt x="880" y="0"/>
                    </a:moveTo>
                    <a:cubicBezTo>
                      <a:pt x="1" y="0"/>
                      <a:pt x="1" y="1319"/>
                      <a:pt x="880" y="1319"/>
                    </a:cubicBezTo>
                    <a:cubicBezTo>
                      <a:pt x="886" y="1319"/>
                      <a:pt x="893" y="1319"/>
                      <a:pt x="899" y="1319"/>
                    </a:cubicBezTo>
                    <a:cubicBezTo>
                      <a:pt x="1737" y="1319"/>
                      <a:pt x="1731" y="0"/>
                      <a:pt x="880"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36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51" name="Google Shape;406;p38"/>
            <p:cNvGrpSpPr/>
            <p:nvPr/>
          </p:nvGrpSpPr>
          <p:grpSpPr>
            <a:xfrm>
              <a:off x="6907063" y="1389007"/>
              <a:ext cx="626852" cy="654662"/>
              <a:chOff x="6907063" y="1389007"/>
              <a:chExt cx="626852" cy="654662"/>
            </a:xfrm>
          </p:grpSpPr>
          <p:sp>
            <p:nvSpPr>
              <p:cNvPr id="53" name="Google Shape;407;p38"/>
              <p:cNvSpPr/>
              <p:nvPr/>
            </p:nvSpPr>
            <p:spPr>
              <a:xfrm>
                <a:off x="7008200" y="1636200"/>
                <a:ext cx="336322" cy="287712"/>
              </a:xfrm>
              <a:custGeom>
                <a:avLst/>
                <a:gdLst/>
                <a:ahLst/>
                <a:cxnLst/>
                <a:rect l="l" t="t" r="r" b="b"/>
                <a:pathLst>
                  <a:path w="16907" h="14004" extrusionOk="0">
                    <a:moveTo>
                      <a:pt x="4184" y="1"/>
                    </a:moveTo>
                    <a:cubicBezTo>
                      <a:pt x="2780" y="1"/>
                      <a:pt x="1460" y="547"/>
                      <a:pt x="733" y="1960"/>
                    </a:cubicBezTo>
                    <a:cubicBezTo>
                      <a:pt x="440" y="2525"/>
                      <a:pt x="356" y="3278"/>
                      <a:pt x="419" y="4052"/>
                    </a:cubicBezTo>
                    <a:lnTo>
                      <a:pt x="335" y="4283"/>
                    </a:lnTo>
                    <a:cubicBezTo>
                      <a:pt x="126" y="4806"/>
                      <a:pt x="1" y="5371"/>
                      <a:pt x="1" y="5956"/>
                    </a:cubicBezTo>
                    <a:cubicBezTo>
                      <a:pt x="1" y="6375"/>
                      <a:pt x="168" y="6835"/>
                      <a:pt x="440" y="7170"/>
                    </a:cubicBezTo>
                    <a:cubicBezTo>
                      <a:pt x="524" y="7316"/>
                      <a:pt x="587" y="7505"/>
                      <a:pt x="670" y="7672"/>
                    </a:cubicBezTo>
                    <a:cubicBezTo>
                      <a:pt x="1214" y="8656"/>
                      <a:pt x="2470" y="9283"/>
                      <a:pt x="3495" y="9765"/>
                    </a:cubicBezTo>
                    <a:cubicBezTo>
                      <a:pt x="6069" y="11773"/>
                      <a:pt x="9730" y="12694"/>
                      <a:pt x="12806" y="13740"/>
                    </a:cubicBezTo>
                    <a:cubicBezTo>
                      <a:pt x="13274" y="13899"/>
                      <a:pt x="13794" y="14003"/>
                      <a:pt x="14300" y="14003"/>
                    </a:cubicBezTo>
                    <a:cubicBezTo>
                      <a:pt x="15127" y="14003"/>
                      <a:pt x="15916" y="13724"/>
                      <a:pt x="16384" y="12945"/>
                    </a:cubicBezTo>
                    <a:cubicBezTo>
                      <a:pt x="16907" y="12066"/>
                      <a:pt x="16698" y="11062"/>
                      <a:pt x="16258" y="10225"/>
                    </a:cubicBezTo>
                    <a:cubicBezTo>
                      <a:pt x="15965" y="9534"/>
                      <a:pt x="15484" y="8886"/>
                      <a:pt x="14856" y="8321"/>
                    </a:cubicBezTo>
                    <a:cubicBezTo>
                      <a:pt x="14229" y="7568"/>
                      <a:pt x="13601" y="6793"/>
                      <a:pt x="12931" y="6103"/>
                    </a:cubicBezTo>
                    <a:cubicBezTo>
                      <a:pt x="11927" y="4136"/>
                      <a:pt x="9835" y="2588"/>
                      <a:pt x="8182" y="1353"/>
                    </a:cubicBezTo>
                    <a:cubicBezTo>
                      <a:pt x="7118" y="563"/>
                      <a:pt x="5608" y="1"/>
                      <a:pt x="4184" y="1"/>
                    </a:cubicBezTo>
                    <a:close/>
                  </a:path>
                </a:pathLst>
              </a:custGeom>
              <a:solidFill>
                <a:srgbClr val="EEEEE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36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4" name="Google Shape;408;p38"/>
              <p:cNvSpPr/>
              <p:nvPr/>
            </p:nvSpPr>
            <p:spPr>
              <a:xfrm>
                <a:off x="7200974" y="1405675"/>
                <a:ext cx="305423" cy="400854"/>
              </a:xfrm>
              <a:custGeom>
                <a:avLst/>
                <a:gdLst/>
                <a:ahLst/>
                <a:cxnLst/>
                <a:rect l="l" t="t" r="r" b="b"/>
                <a:pathLst>
                  <a:path w="14812" h="20151" extrusionOk="0">
                    <a:moveTo>
                      <a:pt x="2073" y="1"/>
                    </a:moveTo>
                    <a:cubicBezTo>
                      <a:pt x="1829" y="1"/>
                      <a:pt x="1581" y="149"/>
                      <a:pt x="1525" y="429"/>
                    </a:cubicBezTo>
                    <a:cubicBezTo>
                      <a:pt x="1127" y="2751"/>
                      <a:pt x="709" y="5116"/>
                      <a:pt x="374" y="7459"/>
                    </a:cubicBezTo>
                    <a:cubicBezTo>
                      <a:pt x="60" y="9677"/>
                      <a:pt x="39" y="11874"/>
                      <a:pt x="39" y="14113"/>
                    </a:cubicBezTo>
                    <a:cubicBezTo>
                      <a:pt x="1" y="14976"/>
                      <a:pt x="613" y="15400"/>
                      <a:pt x="1280" y="15400"/>
                    </a:cubicBezTo>
                    <a:cubicBezTo>
                      <a:pt x="1340" y="15400"/>
                      <a:pt x="1401" y="15396"/>
                      <a:pt x="1462" y="15389"/>
                    </a:cubicBezTo>
                    <a:cubicBezTo>
                      <a:pt x="1629" y="15536"/>
                      <a:pt x="1859" y="15682"/>
                      <a:pt x="2090" y="15724"/>
                    </a:cubicBezTo>
                    <a:cubicBezTo>
                      <a:pt x="2571" y="16247"/>
                      <a:pt x="3115" y="16645"/>
                      <a:pt x="3743" y="16979"/>
                    </a:cubicBezTo>
                    <a:cubicBezTo>
                      <a:pt x="4328" y="17314"/>
                      <a:pt x="4893" y="17712"/>
                      <a:pt x="5500" y="18005"/>
                    </a:cubicBezTo>
                    <a:cubicBezTo>
                      <a:pt x="5751" y="18298"/>
                      <a:pt x="6065" y="18570"/>
                      <a:pt x="6316" y="18842"/>
                    </a:cubicBezTo>
                    <a:cubicBezTo>
                      <a:pt x="6860" y="19490"/>
                      <a:pt x="7488" y="20034"/>
                      <a:pt x="8367" y="20139"/>
                    </a:cubicBezTo>
                    <a:cubicBezTo>
                      <a:pt x="8430" y="20147"/>
                      <a:pt x="8494" y="20151"/>
                      <a:pt x="8558" y="20151"/>
                    </a:cubicBezTo>
                    <a:cubicBezTo>
                      <a:pt x="9322" y="20151"/>
                      <a:pt x="10115" y="19587"/>
                      <a:pt x="9999" y="18737"/>
                    </a:cubicBezTo>
                    <a:cubicBezTo>
                      <a:pt x="9915" y="18130"/>
                      <a:pt x="9664" y="17795"/>
                      <a:pt x="9308" y="17314"/>
                    </a:cubicBezTo>
                    <a:cubicBezTo>
                      <a:pt x="9162" y="17147"/>
                      <a:pt x="8974" y="17063"/>
                      <a:pt x="8869" y="16854"/>
                    </a:cubicBezTo>
                    <a:lnTo>
                      <a:pt x="8869" y="16854"/>
                    </a:lnTo>
                    <a:cubicBezTo>
                      <a:pt x="9831" y="17377"/>
                      <a:pt x="10710" y="17942"/>
                      <a:pt x="11903" y="17984"/>
                    </a:cubicBezTo>
                    <a:cubicBezTo>
                      <a:pt x="11912" y="17984"/>
                      <a:pt x="11922" y="17984"/>
                      <a:pt x="11931" y="17984"/>
                    </a:cubicBezTo>
                    <a:cubicBezTo>
                      <a:pt x="12671" y="17984"/>
                      <a:pt x="13262" y="17180"/>
                      <a:pt x="13221" y="16477"/>
                    </a:cubicBezTo>
                    <a:cubicBezTo>
                      <a:pt x="13221" y="16415"/>
                      <a:pt x="13221" y="16331"/>
                      <a:pt x="13179" y="16226"/>
                    </a:cubicBezTo>
                    <a:cubicBezTo>
                      <a:pt x="13101" y="15368"/>
                      <a:pt x="12465" y="14952"/>
                      <a:pt x="11808" y="14952"/>
                    </a:cubicBezTo>
                    <a:cubicBezTo>
                      <a:pt x="11584" y="14952"/>
                      <a:pt x="11357" y="15001"/>
                      <a:pt x="11150" y="15096"/>
                    </a:cubicBezTo>
                    <a:cubicBezTo>
                      <a:pt x="10668" y="15013"/>
                      <a:pt x="10250" y="14845"/>
                      <a:pt x="9831" y="14741"/>
                    </a:cubicBezTo>
                    <a:cubicBezTo>
                      <a:pt x="10564" y="14280"/>
                      <a:pt x="11254" y="13841"/>
                      <a:pt x="11903" y="13234"/>
                    </a:cubicBezTo>
                    <a:cubicBezTo>
                      <a:pt x="12970" y="12230"/>
                      <a:pt x="14811" y="10137"/>
                      <a:pt x="13535" y="8631"/>
                    </a:cubicBezTo>
                    <a:cubicBezTo>
                      <a:pt x="13079" y="8096"/>
                      <a:pt x="12516" y="7892"/>
                      <a:pt x="11914" y="7892"/>
                    </a:cubicBezTo>
                    <a:cubicBezTo>
                      <a:pt x="10611" y="7892"/>
                      <a:pt x="9124" y="8846"/>
                      <a:pt x="8137" y="9447"/>
                    </a:cubicBezTo>
                    <a:cubicBezTo>
                      <a:pt x="7090" y="10096"/>
                      <a:pt x="6379" y="11309"/>
                      <a:pt x="5396" y="11979"/>
                    </a:cubicBezTo>
                    <a:cubicBezTo>
                      <a:pt x="5877" y="11016"/>
                      <a:pt x="6337" y="10033"/>
                      <a:pt x="6588" y="8987"/>
                    </a:cubicBezTo>
                    <a:cubicBezTo>
                      <a:pt x="6797" y="8108"/>
                      <a:pt x="6274" y="7543"/>
                      <a:pt x="5605" y="7355"/>
                    </a:cubicBezTo>
                    <a:cubicBezTo>
                      <a:pt x="5605" y="7334"/>
                      <a:pt x="5626" y="7271"/>
                      <a:pt x="5626" y="7250"/>
                    </a:cubicBezTo>
                    <a:cubicBezTo>
                      <a:pt x="5919" y="6162"/>
                      <a:pt x="6379" y="4446"/>
                      <a:pt x="5312" y="3609"/>
                    </a:cubicBezTo>
                    <a:cubicBezTo>
                      <a:pt x="5015" y="3389"/>
                      <a:pt x="4695" y="3282"/>
                      <a:pt x="4386" y="3282"/>
                    </a:cubicBezTo>
                    <a:cubicBezTo>
                      <a:pt x="4021" y="3282"/>
                      <a:pt x="3670" y="3431"/>
                      <a:pt x="3387" y="3714"/>
                    </a:cubicBezTo>
                    <a:lnTo>
                      <a:pt x="3387" y="3651"/>
                    </a:lnTo>
                    <a:cubicBezTo>
                      <a:pt x="3387" y="2438"/>
                      <a:pt x="2927" y="1475"/>
                      <a:pt x="2571" y="345"/>
                    </a:cubicBezTo>
                    <a:cubicBezTo>
                      <a:pt x="2493" y="112"/>
                      <a:pt x="2285" y="1"/>
                      <a:pt x="2073" y="1"/>
                    </a:cubicBezTo>
                    <a:close/>
                  </a:path>
                </a:pathLst>
              </a:custGeom>
              <a:solidFill>
                <a:srgbClr val="2AA1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36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5" name="Google Shape;409;p38"/>
              <p:cNvSpPr/>
              <p:nvPr/>
            </p:nvSpPr>
            <p:spPr>
              <a:xfrm>
                <a:off x="7315391" y="1878639"/>
                <a:ext cx="193733" cy="151342"/>
              </a:xfrm>
              <a:custGeom>
                <a:avLst/>
                <a:gdLst/>
                <a:ahLst/>
                <a:cxnLst/>
                <a:rect l="l" t="t" r="r" b="b"/>
                <a:pathLst>
                  <a:path w="9739" h="7608" extrusionOk="0">
                    <a:moveTo>
                      <a:pt x="6299" y="1"/>
                    </a:moveTo>
                    <a:cubicBezTo>
                      <a:pt x="5625" y="1"/>
                      <a:pt x="4947" y="50"/>
                      <a:pt x="4269" y="130"/>
                    </a:cubicBezTo>
                    <a:cubicBezTo>
                      <a:pt x="3934" y="193"/>
                      <a:pt x="3662" y="298"/>
                      <a:pt x="3453" y="486"/>
                    </a:cubicBezTo>
                    <a:cubicBezTo>
                      <a:pt x="3243" y="486"/>
                      <a:pt x="3013" y="528"/>
                      <a:pt x="2804" y="611"/>
                    </a:cubicBezTo>
                    <a:cubicBezTo>
                      <a:pt x="2093" y="863"/>
                      <a:pt x="1758" y="1365"/>
                      <a:pt x="1632" y="1992"/>
                    </a:cubicBezTo>
                    <a:cubicBezTo>
                      <a:pt x="733" y="2013"/>
                      <a:pt x="0" y="2955"/>
                      <a:pt x="607" y="3959"/>
                    </a:cubicBezTo>
                    <a:cubicBezTo>
                      <a:pt x="1214" y="4901"/>
                      <a:pt x="1235" y="6052"/>
                      <a:pt x="1925" y="6993"/>
                    </a:cubicBezTo>
                    <a:cubicBezTo>
                      <a:pt x="2214" y="7405"/>
                      <a:pt x="2690" y="7607"/>
                      <a:pt x="3161" y="7607"/>
                    </a:cubicBezTo>
                    <a:cubicBezTo>
                      <a:pt x="3815" y="7607"/>
                      <a:pt x="4461" y="7216"/>
                      <a:pt x="4583" y="6449"/>
                    </a:cubicBezTo>
                    <a:cubicBezTo>
                      <a:pt x="4687" y="5717"/>
                      <a:pt x="4603" y="4984"/>
                      <a:pt x="4478" y="4252"/>
                    </a:cubicBezTo>
                    <a:lnTo>
                      <a:pt x="4478" y="4252"/>
                    </a:lnTo>
                    <a:cubicBezTo>
                      <a:pt x="4750" y="4500"/>
                      <a:pt x="5088" y="4617"/>
                      <a:pt x="5426" y="4617"/>
                    </a:cubicBezTo>
                    <a:cubicBezTo>
                      <a:pt x="5946" y="4617"/>
                      <a:pt x="6467" y="4340"/>
                      <a:pt x="6759" y="3834"/>
                    </a:cubicBezTo>
                    <a:cubicBezTo>
                      <a:pt x="6947" y="3520"/>
                      <a:pt x="6989" y="3227"/>
                      <a:pt x="6968" y="2913"/>
                    </a:cubicBezTo>
                    <a:cubicBezTo>
                      <a:pt x="7093" y="2913"/>
                      <a:pt x="7198" y="2934"/>
                      <a:pt x="7324" y="2955"/>
                    </a:cubicBezTo>
                    <a:cubicBezTo>
                      <a:pt x="7421" y="2971"/>
                      <a:pt x="7515" y="2978"/>
                      <a:pt x="7606" y="2978"/>
                    </a:cubicBezTo>
                    <a:cubicBezTo>
                      <a:pt x="9302" y="2978"/>
                      <a:pt x="9739" y="328"/>
                      <a:pt x="7951" y="109"/>
                    </a:cubicBezTo>
                    <a:cubicBezTo>
                      <a:pt x="7404" y="34"/>
                      <a:pt x="6853" y="1"/>
                      <a:pt x="6299" y="1"/>
                    </a:cubicBezTo>
                    <a:close/>
                  </a:path>
                </a:pathLst>
              </a:custGeom>
              <a:solidFill>
                <a:srgbClr val="2AA1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36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6" name="Google Shape;410;p38"/>
              <p:cNvSpPr/>
              <p:nvPr/>
            </p:nvSpPr>
            <p:spPr>
              <a:xfrm>
                <a:off x="6941597" y="1650822"/>
                <a:ext cx="89835" cy="78695"/>
              </a:xfrm>
              <a:custGeom>
                <a:avLst/>
                <a:gdLst/>
                <a:ahLst/>
                <a:cxnLst/>
                <a:rect l="l" t="t" r="r" b="b"/>
                <a:pathLst>
                  <a:path w="4516" h="3956" extrusionOk="0">
                    <a:moveTo>
                      <a:pt x="3951" y="2157"/>
                    </a:moveTo>
                    <a:cubicBezTo>
                      <a:pt x="3952" y="2157"/>
                      <a:pt x="3943" y="2184"/>
                      <a:pt x="3932" y="2205"/>
                    </a:cubicBezTo>
                    <a:lnTo>
                      <a:pt x="3932" y="2205"/>
                    </a:lnTo>
                    <a:cubicBezTo>
                      <a:pt x="3945" y="2169"/>
                      <a:pt x="3951" y="2157"/>
                      <a:pt x="3951" y="2157"/>
                    </a:cubicBezTo>
                    <a:close/>
                    <a:moveTo>
                      <a:pt x="3920" y="2225"/>
                    </a:moveTo>
                    <a:lnTo>
                      <a:pt x="3920" y="2225"/>
                    </a:lnTo>
                    <a:cubicBezTo>
                      <a:pt x="3918" y="2228"/>
                      <a:pt x="3915" y="2229"/>
                      <a:pt x="3914" y="2229"/>
                    </a:cubicBezTo>
                    <a:cubicBezTo>
                      <a:pt x="3916" y="2228"/>
                      <a:pt x="3918" y="2226"/>
                      <a:pt x="3920" y="2225"/>
                    </a:cubicBezTo>
                    <a:close/>
                    <a:moveTo>
                      <a:pt x="1714" y="0"/>
                    </a:moveTo>
                    <a:cubicBezTo>
                      <a:pt x="1668" y="0"/>
                      <a:pt x="1620" y="4"/>
                      <a:pt x="1570" y="11"/>
                    </a:cubicBezTo>
                    <a:cubicBezTo>
                      <a:pt x="1382" y="11"/>
                      <a:pt x="1194" y="53"/>
                      <a:pt x="1005" y="74"/>
                    </a:cubicBezTo>
                    <a:cubicBezTo>
                      <a:pt x="231" y="179"/>
                      <a:pt x="1" y="890"/>
                      <a:pt x="189" y="1434"/>
                    </a:cubicBezTo>
                    <a:cubicBezTo>
                      <a:pt x="168" y="1434"/>
                      <a:pt x="168" y="1413"/>
                      <a:pt x="147" y="1413"/>
                    </a:cubicBezTo>
                    <a:cubicBezTo>
                      <a:pt x="189" y="1623"/>
                      <a:pt x="336" y="1769"/>
                      <a:pt x="482" y="1874"/>
                    </a:cubicBezTo>
                    <a:cubicBezTo>
                      <a:pt x="608" y="2146"/>
                      <a:pt x="754" y="2397"/>
                      <a:pt x="901" y="2669"/>
                    </a:cubicBezTo>
                    <a:cubicBezTo>
                      <a:pt x="1194" y="3171"/>
                      <a:pt x="1717" y="3694"/>
                      <a:pt x="2261" y="3882"/>
                    </a:cubicBezTo>
                    <a:cubicBezTo>
                      <a:pt x="2398" y="3930"/>
                      <a:pt x="2548" y="3956"/>
                      <a:pt x="2696" y="3956"/>
                    </a:cubicBezTo>
                    <a:cubicBezTo>
                      <a:pt x="3066" y="3956"/>
                      <a:pt x="3429" y="3796"/>
                      <a:pt x="3579" y="3422"/>
                    </a:cubicBezTo>
                    <a:cubicBezTo>
                      <a:pt x="3683" y="3150"/>
                      <a:pt x="3746" y="2878"/>
                      <a:pt x="3830" y="2564"/>
                    </a:cubicBezTo>
                    <a:cubicBezTo>
                      <a:pt x="3830" y="2565"/>
                      <a:pt x="3830" y="2565"/>
                      <a:pt x="3830" y="2565"/>
                    </a:cubicBezTo>
                    <a:cubicBezTo>
                      <a:pt x="3834" y="2565"/>
                      <a:pt x="3900" y="2305"/>
                      <a:pt x="3896" y="2305"/>
                    </a:cubicBezTo>
                    <a:lnTo>
                      <a:pt x="3896" y="2305"/>
                    </a:lnTo>
                    <a:cubicBezTo>
                      <a:pt x="3896" y="2305"/>
                      <a:pt x="3895" y="2306"/>
                      <a:pt x="3895" y="2307"/>
                    </a:cubicBezTo>
                    <a:lnTo>
                      <a:pt x="3895" y="2307"/>
                    </a:lnTo>
                    <a:cubicBezTo>
                      <a:pt x="3908" y="2271"/>
                      <a:pt x="3918" y="2242"/>
                      <a:pt x="3926" y="2221"/>
                    </a:cubicBezTo>
                    <a:lnTo>
                      <a:pt x="3926" y="2221"/>
                    </a:lnTo>
                    <a:cubicBezTo>
                      <a:pt x="4500" y="1817"/>
                      <a:pt x="4515" y="784"/>
                      <a:pt x="3788" y="535"/>
                    </a:cubicBezTo>
                    <a:cubicBezTo>
                      <a:pt x="3307" y="346"/>
                      <a:pt x="2846" y="242"/>
                      <a:pt x="2344" y="137"/>
                    </a:cubicBezTo>
                    <a:cubicBezTo>
                      <a:pt x="2105" y="69"/>
                      <a:pt x="1922" y="0"/>
                      <a:pt x="1714" y="0"/>
                    </a:cubicBezTo>
                    <a:close/>
                  </a:path>
                </a:pathLst>
              </a:custGeom>
              <a:solidFill>
                <a:srgbClr val="FFBF4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36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7" name="Google Shape;411;p38"/>
              <p:cNvSpPr/>
              <p:nvPr/>
            </p:nvSpPr>
            <p:spPr>
              <a:xfrm>
                <a:off x="7071480" y="1725083"/>
                <a:ext cx="66600" cy="70738"/>
              </a:xfrm>
              <a:custGeom>
                <a:avLst/>
                <a:gdLst/>
                <a:ahLst/>
                <a:cxnLst/>
                <a:rect l="l" t="t" r="r" b="b"/>
                <a:pathLst>
                  <a:path w="3348" h="3556" extrusionOk="0">
                    <a:moveTo>
                      <a:pt x="1642" y="1"/>
                    </a:moveTo>
                    <a:cubicBezTo>
                      <a:pt x="1611" y="1"/>
                      <a:pt x="1580" y="1"/>
                      <a:pt x="1548" y="3"/>
                    </a:cubicBezTo>
                    <a:cubicBezTo>
                      <a:pt x="1109" y="45"/>
                      <a:pt x="711" y="233"/>
                      <a:pt x="419" y="568"/>
                    </a:cubicBezTo>
                    <a:cubicBezTo>
                      <a:pt x="126" y="882"/>
                      <a:pt x="21" y="1237"/>
                      <a:pt x="21" y="1656"/>
                    </a:cubicBezTo>
                    <a:cubicBezTo>
                      <a:pt x="0" y="1760"/>
                      <a:pt x="0" y="1886"/>
                      <a:pt x="21" y="1991"/>
                    </a:cubicBezTo>
                    <a:cubicBezTo>
                      <a:pt x="84" y="2597"/>
                      <a:pt x="419" y="3100"/>
                      <a:pt x="942" y="3392"/>
                    </a:cubicBezTo>
                    <a:cubicBezTo>
                      <a:pt x="1169" y="3502"/>
                      <a:pt x="1429" y="3556"/>
                      <a:pt x="1687" y="3556"/>
                    </a:cubicBezTo>
                    <a:cubicBezTo>
                      <a:pt x="2022" y="3556"/>
                      <a:pt x="2356" y="3465"/>
                      <a:pt x="2615" y="3288"/>
                    </a:cubicBezTo>
                    <a:cubicBezTo>
                      <a:pt x="2971" y="3016"/>
                      <a:pt x="3222" y="2660"/>
                      <a:pt x="3327" y="2242"/>
                    </a:cubicBezTo>
                    <a:cubicBezTo>
                      <a:pt x="3348" y="1970"/>
                      <a:pt x="3348" y="1719"/>
                      <a:pt x="3306" y="1467"/>
                    </a:cubicBezTo>
                    <a:cubicBezTo>
                      <a:pt x="3222" y="1049"/>
                      <a:pt x="3097" y="693"/>
                      <a:pt x="2741" y="400"/>
                    </a:cubicBezTo>
                    <a:cubicBezTo>
                      <a:pt x="2449" y="128"/>
                      <a:pt x="2050" y="1"/>
                      <a:pt x="1642" y="1"/>
                    </a:cubicBezTo>
                    <a:close/>
                  </a:path>
                </a:pathLst>
              </a:custGeom>
              <a:solidFill>
                <a:srgbClr val="FB889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36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8" name="Google Shape;412;p38"/>
              <p:cNvSpPr/>
              <p:nvPr/>
            </p:nvSpPr>
            <p:spPr>
              <a:xfrm>
                <a:off x="6907063" y="1389007"/>
                <a:ext cx="626852" cy="654662"/>
              </a:xfrm>
              <a:custGeom>
                <a:avLst/>
                <a:gdLst/>
                <a:ahLst/>
                <a:cxnLst/>
                <a:rect l="l" t="t" r="r" b="b"/>
                <a:pathLst>
                  <a:path w="31512" h="32910" extrusionOk="0">
                    <a:moveTo>
                      <a:pt x="17370" y="1026"/>
                    </a:moveTo>
                    <a:cubicBezTo>
                      <a:pt x="17881" y="1026"/>
                      <a:pt x="18254" y="2077"/>
                      <a:pt x="18308" y="2460"/>
                    </a:cubicBezTo>
                    <a:cubicBezTo>
                      <a:pt x="18392" y="3192"/>
                      <a:pt x="18308" y="3924"/>
                      <a:pt x="18225" y="4657"/>
                    </a:cubicBezTo>
                    <a:cubicBezTo>
                      <a:pt x="18195" y="5026"/>
                      <a:pt x="18489" y="5343"/>
                      <a:pt x="18797" y="5343"/>
                    </a:cubicBezTo>
                    <a:cubicBezTo>
                      <a:pt x="18925" y="5343"/>
                      <a:pt x="19055" y="5288"/>
                      <a:pt x="19166" y="5159"/>
                    </a:cubicBezTo>
                    <a:cubicBezTo>
                      <a:pt x="19283" y="5029"/>
                      <a:pt x="19404" y="4976"/>
                      <a:pt x="19519" y="4976"/>
                    </a:cubicBezTo>
                    <a:cubicBezTo>
                      <a:pt x="19793" y="4976"/>
                      <a:pt x="20034" y="5282"/>
                      <a:pt x="20108" y="5577"/>
                    </a:cubicBezTo>
                    <a:cubicBezTo>
                      <a:pt x="20275" y="6079"/>
                      <a:pt x="20192" y="6477"/>
                      <a:pt x="19752" y="6812"/>
                    </a:cubicBezTo>
                    <a:cubicBezTo>
                      <a:pt x="19355" y="7126"/>
                      <a:pt x="19480" y="7628"/>
                      <a:pt x="19940" y="7774"/>
                    </a:cubicBezTo>
                    <a:cubicBezTo>
                      <a:pt x="20673" y="8025"/>
                      <a:pt x="21363" y="8716"/>
                      <a:pt x="20945" y="9553"/>
                    </a:cubicBezTo>
                    <a:cubicBezTo>
                      <a:pt x="20610" y="10243"/>
                      <a:pt x="20003" y="10724"/>
                      <a:pt x="19857" y="11478"/>
                    </a:cubicBezTo>
                    <a:cubicBezTo>
                      <a:pt x="19836" y="11645"/>
                      <a:pt x="19857" y="11750"/>
                      <a:pt x="19940" y="11854"/>
                    </a:cubicBezTo>
                    <a:cubicBezTo>
                      <a:pt x="18831" y="13110"/>
                      <a:pt x="17911" y="14512"/>
                      <a:pt x="16760" y="15725"/>
                    </a:cubicBezTo>
                    <a:cubicBezTo>
                      <a:pt x="16509" y="15495"/>
                      <a:pt x="16237" y="15244"/>
                      <a:pt x="15944" y="15014"/>
                    </a:cubicBezTo>
                    <a:cubicBezTo>
                      <a:pt x="16216" y="13633"/>
                      <a:pt x="16216" y="12189"/>
                      <a:pt x="16174" y="10787"/>
                    </a:cubicBezTo>
                    <a:cubicBezTo>
                      <a:pt x="16090" y="9030"/>
                      <a:pt x="16132" y="7230"/>
                      <a:pt x="16216" y="5473"/>
                    </a:cubicBezTo>
                    <a:cubicBezTo>
                      <a:pt x="16258" y="4573"/>
                      <a:pt x="16237" y="3673"/>
                      <a:pt x="16425" y="2794"/>
                    </a:cubicBezTo>
                    <a:cubicBezTo>
                      <a:pt x="16530" y="2313"/>
                      <a:pt x="16655" y="1392"/>
                      <a:pt x="17137" y="1100"/>
                    </a:cubicBezTo>
                    <a:cubicBezTo>
                      <a:pt x="17217" y="1048"/>
                      <a:pt x="17295" y="1026"/>
                      <a:pt x="17370" y="1026"/>
                    </a:cubicBezTo>
                    <a:close/>
                    <a:moveTo>
                      <a:pt x="2090" y="14127"/>
                    </a:moveTo>
                    <a:cubicBezTo>
                      <a:pt x="3094" y="14127"/>
                      <a:pt x="4137" y="14377"/>
                      <a:pt x="5106" y="14553"/>
                    </a:cubicBezTo>
                    <a:cubicBezTo>
                      <a:pt x="4478" y="15390"/>
                      <a:pt x="4038" y="16374"/>
                      <a:pt x="3850" y="17420"/>
                    </a:cubicBezTo>
                    <a:cubicBezTo>
                      <a:pt x="3348" y="16792"/>
                      <a:pt x="2825" y="16206"/>
                      <a:pt x="2323" y="15600"/>
                    </a:cubicBezTo>
                    <a:cubicBezTo>
                      <a:pt x="2072" y="15286"/>
                      <a:pt x="1800" y="14867"/>
                      <a:pt x="1486" y="14574"/>
                    </a:cubicBezTo>
                    <a:cubicBezTo>
                      <a:pt x="1256" y="14365"/>
                      <a:pt x="1130" y="14219"/>
                      <a:pt x="1528" y="14156"/>
                    </a:cubicBezTo>
                    <a:cubicBezTo>
                      <a:pt x="1713" y="14136"/>
                      <a:pt x="1901" y="14127"/>
                      <a:pt x="2090" y="14127"/>
                    </a:cubicBezTo>
                    <a:close/>
                    <a:moveTo>
                      <a:pt x="27722" y="9224"/>
                    </a:moveTo>
                    <a:cubicBezTo>
                      <a:pt x="28300" y="9224"/>
                      <a:pt x="28877" y="9308"/>
                      <a:pt x="29335" y="9574"/>
                    </a:cubicBezTo>
                    <a:cubicBezTo>
                      <a:pt x="30214" y="10076"/>
                      <a:pt x="29586" y="11080"/>
                      <a:pt x="29126" y="11666"/>
                    </a:cubicBezTo>
                    <a:cubicBezTo>
                      <a:pt x="27933" y="13298"/>
                      <a:pt x="26469" y="14763"/>
                      <a:pt x="24397" y="15118"/>
                    </a:cubicBezTo>
                    <a:cubicBezTo>
                      <a:pt x="23686" y="15265"/>
                      <a:pt x="23539" y="16227"/>
                      <a:pt x="24293" y="16437"/>
                    </a:cubicBezTo>
                    <a:cubicBezTo>
                      <a:pt x="25088" y="16646"/>
                      <a:pt x="26050" y="16771"/>
                      <a:pt x="26615" y="17399"/>
                    </a:cubicBezTo>
                    <a:cubicBezTo>
                      <a:pt x="26782" y="17566"/>
                      <a:pt x="27034" y="17817"/>
                      <a:pt x="27013" y="18089"/>
                    </a:cubicBezTo>
                    <a:cubicBezTo>
                      <a:pt x="26992" y="18257"/>
                      <a:pt x="26406" y="18257"/>
                      <a:pt x="26301" y="18257"/>
                    </a:cubicBezTo>
                    <a:cubicBezTo>
                      <a:pt x="26067" y="18257"/>
                      <a:pt x="25802" y="18239"/>
                      <a:pt x="25534" y="18239"/>
                    </a:cubicBezTo>
                    <a:cubicBezTo>
                      <a:pt x="25036" y="18239"/>
                      <a:pt x="24528" y="18301"/>
                      <a:pt x="24188" y="18654"/>
                    </a:cubicBezTo>
                    <a:cubicBezTo>
                      <a:pt x="23749" y="19136"/>
                      <a:pt x="23853" y="19742"/>
                      <a:pt x="24041" y="20328"/>
                    </a:cubicBezTo>
                    <a:cubicBezTo>
                      <a:pt x="24083" y="20517"/>
                      <a:pt x="24167" y="20684"/>
                      <a:pt x="24209" y="20872"/>
                    </a:cubicBezTo>
                    <a:cubicBezTo>
                      <a:pt x="23539" y="20663"/>
                      <a:pt x="22932" y="20245"/>
                      <a:pt x="22388" y="19868"/>
                    </a:cubicBezTo>
                    <a:cubicBezTo>
                      <a:pt x="21677" y="19282"/>
                      <a:pt x="20924" y="18780"/>
                      <a:pt x="20192" y="18236"/>
                    </a:cubicBezTo>
                    <a:cubicBezTo>
                      <a:pt x="19438" y="17692"/>
                      <a:pt x="18727" y="17064"/>
                      <a:pt x="17890" y="16667"/>
                    </a:cubicBezTo>
                    <a:cubicBezTo>
                      <a:pt x="17869" y="16646"/>
                      <a:pt x="17806" y="16646"/>
                      <a:pt x="17785" y="16646"/>
                    </a:cubicBezTo>
                    <a:lnTo>
                      <a:pt x="17534" y="16374"/>
                    </a:lnTo>
                    <a:cubicBezTo>
                      <a:pt x="18162" y="15892"/>
                      <a:pt x="18727" y="15328"/>
                      <a:pt x="19229" y="14700"/>
                    </a:cubicBezTo>
                    <a:cubicBezTo>
                      <a:pt x="19899" y="13905"/>
                      <a:pt x="20568" y="13068"/>
                      <a:pt x="21280" y="12273"/>
                    </a:cubicBezTo>
                    <a:cubicBezTo>
                      <a:pt x="22660" y="10871"/>
                      <a:pt x="24523" y="9615"/>
                      <a:pt x="26490" y="9322"/>
                    </a:cubicBezTo>
                    <a:cubicBezTo>
                      <a:pt x="26871" y="9269"/>
                      <a:pt x="27297" y="9224"/>
                      <a:pt x="27722" y="9224"/>
                    </a:cubicBezTo>
                    <a:close/>
                    <a:moveTo>
                      <a:pt x="9450" y="13192"/>
                    </a:moveTo>
                    <a:cubicBezTo>
                      <a:pt x="12032" y="13192"/>
                      <a:pt x="14387" y="14899"/>
                      <a:pt x="16237" y="16646"/>
                    </a:cubicBezTo>
                    <a:cubicBezTo>
                      <a:pt x="16300" y="16771"/>
                      <a:pt x="16404" y="16876"/>
                      <a:pt x="16530" y="16897"/>
                    </a:cubicBezTo>
                    <a:lnTo>
                      <a:pt x="16760" y="17127"/>
                    </a:lnTo>
                    <a:cubicBezTo>
                      <a:pt x="17974" y="18320"/>
                      <a:pt x="19083" y="19596"/>
                      <a:pt x="20066" y="21019"/>
                    </a:cubicBezTo>
                    <a:cubicBezTo>
                      <a:pt x="20945" y="22316"/>
                      <a:pt x="22075" y="23927"/>
                      <a:pt x="21740" y="25580"/>
                    </a:cubicBezTo>
                    <a:lnTo>
                      <a:pt x="21740" y="25727"/>
                    </a:lnTo>
                    <a:cubicBezTo>
                      <a:pt x="21426" y="25727"/>
                      <a:pt x="21091" y="25685"/>
                      <a:pt x="20756" y="25664"/>
                    </a:cubicBezTo>
                    <a:cubicBezTo>
                      <a:pt x="20736" y="25653"/>
                      <a:pt x="20709" y="25648"/>
                      <a:pt x="20683" y="25648"/>
                    </a:cubicBezTo>
                    <a:cubicBezTo>
                      <a:pt x="20657" y="25648"/>
                      <a:pt x="20631" y="25653"/>
                      <a:pt x="20610" y="25664"/>
                    </a:cubicBezTo>
                    <a:cubicBezTo>
                      <a:pt x="17974" y="25538"/>
                      <a:pt x="15295" y="25266"/>
                      <a:pt x="12764" y="24576"/>
                    </a:cubicBezTo>
                    <a:cubicBezTo>
                      <a:pt x="11320" y="24157"/>
                      <a:pt x="9918" y="23592"/>
                      <a:pt x="8600" y="22839"/>
                    </a:cubicBezTo>
                    <a:cubicBezTo>
                      <a:pt x="7344" y="22107"/>
                      <a:pt x="5963" y="21270"/>
                      <a:pt x="5252" y="19973"/>
                    </a:cubicBezTo>
                    <a:cubicBezTo>
                      <a:pt x="3850" y="17273"/>
                      <a:pt x="6298" y="13277"/>
                      <a:pt x="9311" y="13193"/>
                    </a:cubicBezTo>
                    <a:cubicBezTo>
                      <a:pt x="9358" y="13192"/>
                      <a:pt x="9404" y="13192"/>
                      <a:pt x="9450" y="13192"/>
                    </a:cubicBezTo>
                    <a:close/>
                    <a:moveTo>
                      <a:pt x="24188" y="26040"/>
                    </a:moveTo>
                    <a:cubicBezTo>
                      <a:pt x="24878" y="26040"/>
                      <a:pt x="25527" y="26061"/>
                      <a:pt x="26176" y="26103"/>
                    </a:cubicBezTo>
                    <a:cubicBezTo>
                      <a:pt x="26866" y="26166"/>
                      <a:pt x="27578" y="26145"/>
                      <a:pt x="28247" y="26166"/>
                    </a:cubicBezTo>
                    <a:lnTo>
                      <a:pt x="28310" y="26166"/>
                    </a:lnTo>
                    <a:cubicBezTo>
                      <a:pt x="27598" y="26877"/>
                      <a:pt x="26322" y="27108"/>
                      <a:pt x="26448" y="28363"/>
                    </a:cubicBezTo>
                    <a:cubicBezTo>
                      <a:pt x="26469" y="28656"/>
                      <a:pt x="26573" y="28907"/>
                      <a:pt x="26678" y="29137"/>
                    </a:cubicBezTo>
                    <a:cubicBezTo>
                      <a:pt x="26699" y="29179"/>
                      <a:pt x="26699" y="29221"/>
                      <a:pt x="26741" y="29263"/>
                    </a:cubicBezTo>
                    <a:cubicBezTo>
                      <a:pt x="26678" y="29263"/>
                      <a:pt x="26594" y="29242"/>
                      <a:pt x="26552" y="29242"/>
                    </a:cubicBezTo>
                    <a:lnTo>
                      <a:pt x="26448" y="29200"/>
                    </a:lnTo>
                    <a:cubicBezTo>
                      <a:pt x="26218" y="29116"/>
                      <a:pt x="25966" y="29012"/>
                      <a:pt x="25736" y="28991"/>
                    </a:cubicBezTo>
                    <a:cubicBezTo>
                      <a:pt x="25672" y="28985"/>
                      <a:pt x="25610" y="28982"/>
                      <a:pt x="25549" y="28982"/>
                    </a:cubicBezTo>
                    <a:cubicBezTo>
                      <a:pt x="24545" y="28982"/>
                      <a:pt x="24062" y="29782"/>
                      <a:pt x="24397" y="30769"/>
                    </a:cubicBezTo>
                    <a:cubicBezTo>
                      <a:pt x="24460" y="30916"/>
                      <a:pt x="24544" y="31104"/>
                      <a:pt x="24585" y="31250"/>
                    </a:cubicBezTo>
                    <a:cubicBezTo>
                      <a:pt x="24447" y="31236"/>
                      <a:pt x="24311" y="31226"/>
                      <a:pt x="24177" y="31226"/>
                    </a:cubicBezTo>
                    <a:cubicBezTo>
                      <a:pt x="23926" y="31226"/>
                      <a:pt x="23680" y="31260"/>
                      <a:pt x="23435" y="31355"/>
                    </a:cubicBezTo>
                    <a:cubicBezTo>
                      <a:pt x="23330" y="31418"/>
                      <a:pt x="23205" y="31460"/>
                      <a:pt x="23100" y="31522"/>
                    </a:cubicBezTo>
                    <a:cubicBezTo>
                      <a:pt x="23026" y="31555"/>
                      <a:pt x="23000" y="31579"/>
                      <a:pt x="22993" y="31588"/>
                    </a:cubicBezTo>
                    <a:lnTo>
                      <a:pt x="22993" y="31588"/>
                    </a:lnTo>
                    <a:cubicBezTo>
                      <a:pt x="22995" y="31579"/>
                      <a:pt x="22996" y="31558"/>
                      <a:pt x="22974" y="31522"/>
                    </a:cubicBezTo>
                    <a:cubicBezTo>
                      <a:pt x="22786" y="31292"/>
                      <a:pt x="22619" y="31083"/>
                      <a:pt x="22493" y="30811"/>
                    </a:cubicBezTo>
                    <a:cubicBezTo>
                      <a:pt x="22179" y="30267"/>
                      <a:pt x="21928" y="29681"/>
                      <a:pt x="21719" y="29116"/>
                    </a:cubicBezTo>
                    <a:cubicBezTo>
                      <a:pt x="21468" y="28551"/>
                      <a:pt x="21300" y="27944"/>
                      <a:pt x="21112" y="27338"/>
                    </a:cubicBezTo>
                    <a:cubicBezTo>
                      <a:pt x="21091" y="27233"/>
                      <a:pt x="21049" y="27149"/>
                      <a:pt x="21028" y="27045"/>
                    </a:cubicBezTo>
                    <a:lnTo>
                      <a:pt x="21028" y="27045"/>
                    </a:lnTo>
                    <a:cubicBezTo>
                      <a:pt x="21245" y="27062"/>
                      <a:pt x="21458" y="27072"/>
                      <a:pt x="21671" y="27072"/>
                    </a:cubicBezTo>
                    <a:cubicBezTo>
                      <a:pt x="21971" y="27072"/>
                      <a:pt x="22270" y="27052"/>
                      <a:pt x="22577" y="27003"/>
                    </a:cubicBezTo>
                    <a:cubicBezTo>
                      <a:pt x="23079" y="26919"/>
                      <a:pt x="23246" y="26480"/>
                      <a:pt x="23121" y="26124"/>
                    </a:cubicBezTo>
                    <a:cubicBezTo>
                      <a:pt x="23497" y="26103"/>
                      <a:pt x="23853" y="26040"/>
                      <a:pt x="24188" y="26040"/>
                    </a:cubicBezTo>
                    <a:close/>
                    <a:moveTo>
                      <a:pt x="17332" y="1"/>
                    </a:moveTo>
                    <a:cubicBezTo>
                      <a:pt x="16052" y="1"/>
                      <a:pt x="15467" y="2188"/>
                      <a:pt x="15358" y="3171"/>
                    </a:cubicBezTo>
                    <a:cubicBezTo>
                      <a:pt x="15086" y="5305"/>
                      <a:pt x="15191" y="7460"/>
                      <a:pt x="15128" y="9636"/>
                    </a:cubicBezTo>
                    <a:cubicBezTo>
                      <a:pt x="15086" y="10703"/>
                      <a:pt x="15233" y="11791"/>
                      <a:pt x="15274" y="12900"/>
                    </a:cubicBezTo>
                    <a:cubicBezTo>
                      <a:pt x="15295" y="13444"/>
                      <a:pt x="15358" y="14030"/>
                      <a:pt x="15400" y="14595"/>
                    </a:cubicBezTo>
                    <a:cubicBezTo>
                      <a:pt x="14626" y="13988"/>
                      <a:pt x="13789" y="13465"/>
                      <a:pt x="12868" y="13047"/>
                    </a:cubicBezTo>
                    <a:cubicBezTo>
                      <a:pt x="11885" y="12590"/>
                      <a:pt x="10710" y="12207"/>
                      <a:pt x="9591" y="12207"/>
                    </a:cubicBezTo>
                    <a:cubicBezTo>
                      <a:pt x="9376" y="12207"/>
                      <a:pt x="9164" y="12222"/>
                      <a:pt x="8956" y="12252"/>
                    </a:cubicBezTo>
                    <a:cubicBezTo>
                      <a:pt x="7595" y="12461"/>
                      <a:pt x="6340" y="13131"/>
                      <a:pt x="5440" y="14177"/>
                    </a:cubicBezTo>
                    <a:cubicBezTo>
                      <a:pt x="4771" y="13612"/>
                      <a:pt x="3787" y="13612"/>
                      <a:pt x="2950" y="13507"/>
                    </a:cubicBezTo>
                    <a:cubicBezTo>
                      <a:pt x="2623" y="13464"/>
                      <a:pt x="2232" y="13397"/>
                      <a:pt x="1857" y="13397"/>
                    </a:cubicBezTo>
                    <a:cubicBezTo>
                      <a:pt x="1513" y="13397"/>
                      <a:pt x="1181" y="13453"/>
                      <a:pt x="921" y="13633"/>
                    </a:cubicBezTo>
                    <a:cubicBezTo>
                      <a:pt x="0" y="14177"/>
                      <a:pt x="733" y="14993"/>
                      <a:pt x="1172" y="15600"/>
                    </a:cubicBezTo>
                    <a:cubicBezTo>
                      <a:pt x="1904" y="16604"/>
                      <a:pt x="2616" y="17629"/>
                      <a:pt x="3453" y="18613"/>
                    </a:cubicBezTo>
                    <a:cubicBezTo>
                      <a:pt x="3557" y="18696"/>
                      <a:pt x="3662" y="18759"/>
                      <a:pt x="3766" y="18759"/>
                    </a:cubicBezTo>
                    <a:cubicBezTo>
                      <a:pt x="3850" y="20077"/>
                      <a:pt x="4499" y="21228"/>
                      <a:pt x="5461" y="22128"/>
                    </a:cubicBezTo>
                    <a:cubicBezTo>
                      <a:pt x="7616" y="24178"/>
                      <a:pt x="10525" y="25434"/>
                      <a:pt x="13370" y="26103"/>
                    </a:cubicBezTo>
                    <a:cubicBezTo>
                      <a:pt x="14835" y="26480"/>
                      <a:pt x="16321" y="26668"/>
                      <a:pt x="17806" y="26815"/>
                    </a:cubicBezTo>
                    <a:cubicBezTo>
                      <a:pt x="18518" y="26898"/>
                      <a:pt x="19229" y="26940"/>
                      <a:pt x="19940" y="27003"/>
                    </a:cubicBezTo>
                    <a:cubicBezTo>
                      <a:pt x="19857" y="28154"/>
                      <a:pt x="20401" y="29388"/>
                      <a:pt x="20819" y="30393"/>
                    </a:cubicBezTo>
                    <a:cubicBezTo>
                      <a:pt x="21185" y="31235"/>
                      <a:pt x="21888" y="32909"/>
                      <a:pt x="23010" y="32909"/>
                    </a:cubicBezTo>
                    <a:cubicBezTo>
                      <a:pt x="23171" y="32909"/>
                      <a:pt x="23340" y="32875"/>
                      <a:pt x="23518" y="32799"/>
                    </a:cubicBezTo>
                    <a:cubicBezTo>
                      <a:pt x="23734" y="32701"/>
                      <a:pt x="23967" y="32567"/>
                      <a:pt x="24219" y="32567"/>
                    </a:cubicBezTo>
                    <a:cubicBezTo>
                      <a:pt x="24236" y="32567"/>
                      <a:pt x="24254" y="32567"/>
                      <a:pt x="24272" y="32569"/>
                    </a:cubicBezTo>
                    <a:cubicBezTo>
                      <a:pt x="24523" y="32631"/>
                      <a:pt x="24816" y="32652"/>
                      <a:pt x="25109" y="32652"/>
                    </a:cubicBezTo>
                    <a:cubicBezTo>
                      <a:pt x="25736" y="32631"/>
                      <a:pt x="26134" y="32066"/>
                      <a:pt x="26071" y="31481"/>
                    </a:cubicBezTo>
                    <a:cubicBezTo>
                      <a:pt x="26050" y="31104"/>
                      <a:pt x="25799" y="30748"/>
                      <a:pt x="25715" y="30372"/>
                    </a:cubicBezTo>
                    <a:lnTo>
                      <a:pt x="25715" y="30372"/>
                    </a:lnTo>
                    <a:cubicBezTo>
                      <a:pt x="25820" y="30393"/>
                      <a:pt x="25925" y="30434"/>
                      <a:pt x="26008" y="30476"/>
                    </a:cubicBezTo>
                    <a:cubicBezTo>
                      <a:pt x="26238" y="30581"/>
                      <a:pt x="26531" y="30644"/>
                      <a:pt x="26782" y="30665"/>
                    </a:cubicBezTo>
                    <a:cubicBezTo>
                      <a:pt x="26830" y="30667"/>
                      <a:pt x="26878" y="30669"/>
                      <a:pt x="26926" y="30669"/>
                    </a:cubicBezTo>
                    <a:cubicBezTo>
                      <a:pt x="27571" y="30669"/>
                      <a:pt x="28205" y="30399"/>
                      <a:pt x="28205" y="29639"/>
                    </a:cubicBezTo>
                    <a:cubicBezTo>
                      <a:pt x="28205" y="29346"/>
                      <a:pt x="28122" y="29033"/>
                      <a:pt x="28017" y="28781"/>
                    </a:cubicBezTo>
                    <a:cubicBezTo>
                      <a:pt x="27954" y="28677"/>
                      <a:pt x="27808" y="28300"/>
                      <a:pt x="27829" y="28258"/>
                    </a:cubicBezTo>
                    <a:cubicBezTo>
                      <a:pt x="28017" y="27965"/>
                      <a:pt x="28582" y="27819"/>
                      <a:pt x="28854" y="27610"/>
                    </a:cubicBezTo>
                    <a:cubicBezTo>
                      <a:pt x="29021" y="27463"/>
                      <a:pt x="29231" y="27296"/>
                      <a:pt x="29398" y="27108"/>
                    </a:cubicBezTo>
                    <a:cubicBezTo>
                      <a:pt x="29712" y="26773"/>
                      <a:pt x="30109" y="26166"/>
                      <a:pt x="29900" y="25664"/>
                    </a:cubicBezTo>
                    <a:cubicBezTo>
                      <a:pt x="29628" y="25057"/>
                      <a:pt x="29189" y="24890"/>
                      <a:pt x="28561" y="24848"/>
                    </a:cubicBezTo>
                    <a:cubicBezTo>
                      <a:pt x="28129" y="24848"/>
                      <a:pt x="27687" y="24866"/>
                      <a:pt x="27248" y="24866"/>
                    </a:cubicBezTo>
                    <a:cubicBezTo>
                      <a:pt x="27029" y="24866"/>
                      <a:pt x="26810" y="24862"/>
                      <a:pt x="26594" y="24848"/>
                    </a:cubicBezTo>
                    <a:cubicBezTo>
                      <a:pt x="26136" y="24837"/>
                      <a:pt x="25678" y="24814"/>
                      <a:pt x="25217" y="24814"/>
                    </a:cubicBezTo>
                    <a:cubicBezTo>
                      <a:pt x="24814" y="24814"/>
                      <a:pt x="24409" y="24831"/>
                      <a:pt x="24000" y="24890"/>
                    </a:cubicBezTo>
                    <a:cubicBezTo>
                      <a:pt x="23644" y="24931"/>
                      <a:pt x="23205" y="24973"/>
                      <a:pt x="22807" y="25120"/>
                    </a:cubicBezTo>
                    <a:cubicBezTo>
                      <a:pt x="22849" y="23927"/>
                      <a:pt x="22409" y="22839"/>
                      <a:pt x="21803" y="21814"/>
                    </a:cubicBezTo>
                    <a:cubicBezTo>
                      <a:pt x="21552" y="21374"/>
                      <a:pt x="21280" y="20956"/>
                      <a:pt x="21008" y="20538"/>
                    </a:cubicBezTo>
                    <a:lnTo>
                      <a:pt x="21008" y="20538"/>
                    </a:lnTo>
                    <a:cubicBezTo>
                      <a:pt x="21552" y="20935"/>
                      <a:pt x="22116" y="21312"/>
                      <a:pt x="22702" y="21626"/>
                    </a:cubicBezTo>
                    <a:cubicBezTo>
                      <a:pt x="23179" y="21902"/>
                      <a:pt x="23927" y="22315"/>
                      <a:pt x="24580" y="22315"/>
                    </a:cubicBezTo>
                    <a:cubicBezTo>
                      <a:pt x="24816" y="22315"/>
                      <a:pt x="25040" y="22261"/>
                      <a:pt x="25234" y="22128"/>
                    </a:cubicBezTo>
                    <a:cubicBezTo>
                      <a:pt x="25841" y="21730"/>
                      <a:pt x="25694" y="20935"/>
                      <a:pt x="25506" y="20349"/>
                    </a:cubicBezTo>
                    <a:cubicBezTo>
                      <a:pt x="25422" y="20119"/>
                      <a:pt x="25297" y="19826"/>
                      <a:pt x="25276" y="19575"/>
                    </a:cubicBezTo>
                    <a:lnTo>
                      <a:pt x="25297" y="19575"/>
                    </a:lnTo>
                    <a:cubicBezTo>
                      <a:pt x="25360" y="19575"/>
                      <a:pt x="25443" y="19533"/>
                      <a:pt x="25548" y="19533"/>
                    </a:cubicBezTo>
                    <a:lnTo>
                      <a:pt x="26134" y="19533"/>
                    </a:lnTo>
                    <a:cubicBezTo>
                      <a:pt x="26204" y="19537"/>
                      <a:pt x="26277" y="19539"/>
                      <a:pt x="26350" y="19539"/>
                    </a:cubicBezTo>
                    <a:cubicBezTo>
                      <a:pt x="27168" y="19539"/>
                      <a:pt x="28121" y="19304"/>
                      <a:pt x="28352" y="18382"/>
                    </a:cubicBezTo>
                    <a:cubicBezTo>
                      <a:pt x="28561" y="17525"/>
                      <a:pt x="27996" y="16750"/>
                      <a:pt x="27389" y="16227"/>
                    </a:cubicBezTo>
                    <a:cubicBezTo>
                      <a:pt x="27159" y="16018"/>
                      <a:pt x="26908" y="15851"/>
                      <a:pt x="26636" y="15746"/>
                    </a:cubicBezTo>
                    <a:cubicBezTo>
                      <a:pt x="28142" y="14993"/>
                      <a:pt x="29377" y="13758"/>
                      <a:pt x="30339" y="12294"/>
                    </a:cubicBezTo>
                    <a:cubicBezTo>
                      <a:pt x="30883" y="11457"/>
                      <a:pt x="31511" y="10201"/>
                      <a:pt x="30863" y="9260"/>
                    </a:cubicBezTo>
                    <a:cubicBezTo>
                      <a:pt x="30256" y="8339"/>
                      <a:pt x="29168" y="8067"/>
                      <a:pt x="28142" y="7983"/>
                    </a:cubicBezTo>
                    <a:cubicBezTo>
                      <a:pt x="27935" y="7966"/>
                      <a:pt x="27729" y="7957"/>
                      <a:pt x="27523" y="7957"/>
                    </a:cubicBezTo>
                    <a:cubicBezTo>
                      <a:pt x="25554" y="7957"/>
                      <a:pt x="23687" y="8752"/>
                      <a:pt x="22096" y="9908"/>
                    </a:cubicBezTo>
                    <a:cubicBezTo>
                      <a:pt x="22242" y="9594"/>
                      <a:pt x="22284" y="9260"/>
                      <a:pt x="22263" y="8946"/>
                    </a:cubicBezTo>
                    <a:cubicBezTo>
                      <a:pt x="22158" y="8088"/>
                      <a:pt x="21656" y="7460"/>
                      <a:pt x="20945" y="7063"/>
                    </a:cubicBezTo>
                    <a:cubicBezTo>
                      <a:pt x="21363" y="6393"/>
                      <a:pt x="21447" y="5556"/>
                      <a:pt x="20987" y="4824"/>
                    </a:cubicBezTo>
                    <a:cubicBezTo>
                      <a:pt x="20610" y="4259"/>
                      <a:pt x="20045" y="3903"/>
                      <a:pt x="19459" y="3903"/>
                    </a:cubicBezTo>
                    <a:cubicBezTo>
                      <a:pt x="19543" y="2439"/>
                      <a:pt x="19375" y="869"/>
                      <a:pt x="17953" y="158"/>
                    </a:cubicBezTo>
                    <a:cubicBezTo>
                      <a:pt x="17730" y="49"/>
                      <a:pt x="17523" y="1"/>
                      <a:pt x="1733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36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9" name="Google Shape;413;p38"/>
              <p:cNvSpPr/>
              <p:nvPr/>
            </p:nvSpPr>
            <p:spPr>
              <a:xfrm>
                <a:off x="7063980" y="1667910"/>
                <a:ext cx="67853" cy="75631"/>
              </a:xfrm>
              <a:custGeom>
                <a:avLst/>
                <a:gdLst/>
                <a:ahLst/>
                <a:cxnLst/>
                <a:rect l="l" t="t" r="r" b="b"/>
                <a:pathLst>
                  <a:path w="3411" h="3802" extrusionOk="0">
                    <a:moveTo>
                      <a:pt x="1899" y="1"/>
                    </a:moveTo>
                    <a:cubicBezTo>
                      <a:pt x="1390" y="1"/>
                      <a:pt x="887" y="245"/>
                      <a:pt x="586" y="659"/>
                    </a:cubicBezTo>
                    <a:cubicBezTo>
                      <a:pt x="461" y="868"/>
                      <a:pt x="293" y="1056"/>
                      <a:pt x="189" y="1266"/>
                    </a:cubicBezTo>
                    <a:cubicBezTo>
                      <a:pt x="126" y="1454"/>
                      <a:pt x="126" y="1684"/>
                      <a:pt x="63" y="1872"/>
                    </a:cubicBezTo>
                    <a:cubicBezTo>
                      <a:pt x="0" y="2087"/>
                      <a:pt x="172" y="2233"/>
                      <a:pt x="356" y="2233"/>
                    </a:cubicBezTo>
                    <a:cubicBezTo>
                      <a:pt x="477" y="2233"/>
                      <a:pt x="603" y="2169"/>
                      <a:pt x="670" y="2019"/>
                    </a:cubicBezTo>
                    <a:cubicBezTo>
                      <a:pt x="816" y="1726"/>
                      <a:pt x="921" y="1517"/>
                      <a:pt x="1214" y="1328"/>
                    </a:cubicBezTo>
                    <a:cubicBezTo>
                      <a:pt x="1324" y="1266"/>
                      <a:pt x="1565" y="1096"/>
                      <a:pt x="1757" y="1096"/>
                    </a:cubicBezTo>
                    <a:cubicBezTo>
                      <a:pt x="1820" y="1096"/>
                      <a:pt x="1879" y="1114"/>
                      <a:pt x="1925" y="1161"/>
                    </a:cubicBezTo>
                    <a:cubicBezTo>
                      <a:pt x="2365" y="1600"/>
                      <a:pt x="1946" y="2312"/>
                      <a:pt x="1737" y="2751"/>
                    </a:cubicBezTo>
                    <a:cubicBezTo>
                      <a:pt x="1549" y="3107"/>
                      <a:pt x="1528" y="3756"/>
                      <a:pt x="2051" y="3797"/>
                    </a:cubicBezTo>
                    <a:cubicBezTo>
                      <a:pt x="2071" y="3800"/>
                      <a:pt x="2091" y="3801"/>
                      <a:pt x="2111" y="3801"/>
                    </a:cubicBezTo>
                    <a:cubicBezTo>
                      <a:pt x="2598" y="3801"/>
                      <a:pt x="2894" y="3072"/>
                      <a:pt x="3055" y="2709"/>
                    </a:cubicBezTo>
                    <a:cubicBezTo>
                      <a:pt x="3411" y="1831"/>
                      <a:pt x="3327" y="136"/>
                      <a:pt x="2072" y="10"/>
                    </a:cubicBezTo>
                    <a:cubicBezTo>
                      <a:pt x="2014" y="4"/>
                      <a:pt x="1957" y="1"/>
                      <a:pt x="1899"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36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sp>
          <p:nvSpPr>
            <p:cNvPr id="52" name="Google Shape;414;p38"/>
            <p:cNvSpPr/>
            <p:nvPr/>
          </p:nvSpPr>
          <p:spPr>
            <a:xfrm flipH="1">
              <a:off x="6876425" y="1268933"/>
              <a:ext cx="119223" cy="209809"/>
            </a:xfrm>
            <a:custGeom>
              <a:avLst/>
              <a:gdLst/>
              <a:ahLst/>
              <a:cxnLst/>
              <a:rect l="l" t="t" r="r" b="b"/>
              <a:pathLst>
                <a:path w="7931" h="13957" extrusionOk="0">
                  <a:moveTo>
                    <a:pt x="7868" y="4185"/>
                  </a:moveTo>
                  <a:cubicBezTo>
                    <a:pt x="7826" y="3913"/>
                    <a:pt x="7742" y="3662"/>
                    <a:pt x="7721" y="3390"/>
                  </a:cubicBezTo>
                  <a:cubicBezTo>
                    <a:pt x="7575" y="2700"/>
                    <a:pt x="7219" y="2323"/>
                    <a:pt x="6487" y="2281"/>
                  </a:cubicBezTo>
                  <a:cubicBezTo>
                    <a:pt x="6047" y="2239"/>
                    <a:pt x="5587" y="2302"/>
                    <a:pt x="5169" y="2281"/>
                  </a:cubicBezTo>
                  <a:cubicBezTo>
                    <a:pt x="3746" y="2114"/>
                    <a:pt x="3034" y="1821"/>
                    <a:pt x="2930" y="607"/>
                  </a:cubicBezTo>
                  <a:cubicBezTo>
                    <a:pt x="2930" y="566"/>
                    <a:pt x="2909" y="524"/>
                    <a:pt x="2909" y="503"/>
                  </a:cubicBezTo>
                  <a:cubicBezTo>
                    <a:pt x="2742" y="22"/>
                    <a:pt x="2511" y="1"/>
                    <a:pt x="1967" y="335"/>
                  </a:cubicBezTo>
                  <a:cubicBezTo>
                    <a:pt x="2072" y="942"/>
                    <a:pt x="1905" y="1591"/>
                    <a:pt x="2218" y="2198"/>
                  </a:cubicBezTo>
                  <a:cubicBezTo>
                    <a:pt x="2281" y="2302"/>
                    <a:pt x="2281" y="2449"/>
                    <a:pt x="2281" y="2595"/>
                  </a:cubicBezTo>
                  <a:cubicBezTo>
                    <a:pt x="2218" y="3139"/>
                    <a:pt x="2407" y="3662"/>
                    <a:pt x="2532" y="4185"/>
                  </a:cubicBezTo>
                  <a:cubicBezTo>
                    <a:pt x="2658" y="4708"/>
                    <a:pt x="2804" y="5231"/>
                    <a:pt x="2825" y="5776"/>
                  </a:cubicBezTo>
                  <a:cubicBezTo>
                    <a:pt x="2846" y="6466"/>
                    <a:pt x="3014" y="7115"/>
                    <a:pt x="3223" y="7763"/>
                  </a:cubicBezTo>
                  <a:cubicBezTo>
                    <a:pt x="3265" y="7952"/>
                    <a:pt x="3453" y="8098"/>
                    <a:pt x="3265" y="8391"/>
                  </a:cubicBezTo>
                  <a:cubicBezTo>
                    <a:pt x="2616" y="8265"/>
                    <a:pt x="2030" y="8475"/>
                    <a:pt x="1695" y="9123"/>
                  </a:cubicBezTo>
                  <a:cubicBezTo>
                    <a:pt x="1674" y="9144"/>
                    <a:pt x="1654" y="9186"/>
                    <a:pt x="1612" y="9186"/>
                  </a:cubicBezTo>
                  <a:cubicBezTo>
                    <a:pt x="1089" y="9416"/>
                    <a:pt x="858" y="9939"/>
                    <a:pt x="565" y="10379"/>
                  </a:cubicBezTo>
                  <a:cubicBezTo>
                    <a:pt x="126" y="11111"/>
                    <a:pt x="1" y="11948"/>
                    <a:pt x="42" y="12806"/>
                  </a:cubicBezTo>
                  <a:cubicBezTo>
                    <a:pt x="84" y="13099"/>
                    <a:pt x="210" y="13308"/>
                    <a:pt x="461" y="13475"/>
                  </a:cubicBezTo>
                  <a:cubicBezTo>
                    <a:pt x="1256" y="13957"/>
                    <a:pt x="1779" y="13957"/>
                    <a:pt x="2511" y="13413"/>
                  </a:cubicBezTo>
                  <a:cubicBezTo>
                    <a:pt x="3265" y="12848"/>
                    <a:pt x="4102" y="12262"/>
                    <a:pt x="4395" y="11278"/>
                  </a:cubicBezTo>
                  <a:cubicBezTo>
                    <a:pt x="4395" y="11237"/>
                    <a:pt x="4436" y="11216"/>
                    <a:pt x="4436" y="11195"/>
                  </a:cubicBezTo>
                  <a:cubicBezTo>
                    <a:pt x="4499" y="10923"/>
                    <a:pt x="4625" y="10672"/>
                    <a:pt x="4583" y="10400"/>
                  </a:cubicBezTo>
                  <a:cubicBezTo>
                    <a:pt x="4520" y="9981"/>
                    <a:pt x="4520" y="9625"/>
                    <a:pt x="4750" y="9249"/>
                  </a:cubicBezTo>
                  <a:cubicBezTo>
                    <a:pt x="4939" y="8998"/>
                    <a:pt x="4897" y="8663"/>
                    <a:pt x="4792" y="8370"/>
                  </a:cubicBezTo>
                  <a:cubicBezTo>
                    <a:pt x="4687" y="8098"/>
                    <a:pt x="4520" y="7889"/>
                    <a:pt x="4436" y="7638"/>
                  </a:cubicBezTo>
                  <a:cubicBezTo>
                    <a:pt x="4290" y="7115"/>
                    <a:pt x="4060" y="6612"/>
                    <a:pt x="4018" y="6089"/>
                  </a:cubicBezTo>
                  <a:cubicBezTo>
                    <a:pt x="3976" y="5273"/>
                    <a:pt x="3788" y="4499"/>
                    <a:pt x="3558" y="3704"/>
                  </a:cubicBezTo>
                  <a:cubicBezTo>
                    <a:pt x="3537" y="3599"/>
                    <a:pt x="3495" y="3474"/>
                    <a:pt x="3474" y="3327"/>
                  </a:cubicBezTo>
                  <a:cubicBezTo>
                    <a:pt x="3997" y="3369"/>
                    <a:pt x="4436" y="3453"/>
                    <a:pt x="4897" y="3495"/>
                  </a:cubicBezTo>
                  <a:cubicBezTo>
                    <a:pt x="5378" y="3558"/>
                    <a:pt x="5901" y="3432"/>
                    <a:pt x="6382" y="3641"/>
                  </a:cubicBezTo>
                  <a:cubicBezTo>
                    <a:pt x="6403" y="3788"/>
                    <a:pt x="6424" y="3913"/>
                    <a:pt x="6424" y="4060"/>
                  </a:cubicBezTo>
                  <a:cubicBezTo>
                    <a:pt x="6466" y="4478"/>
                    <a:pt x="6717" y="4729"/>
                    <a:pt x="7031" y="4939"/>
                  </a:cubicBezTo>
                  <a:cubicBezTo>
                    <a:pt x="7366" y="5148"/>
                    <a:pt x="7826" y="4918"/>
                    <a:pt x="7847" y="4520"/>
                  </a:cubicBezTo>
                  <a:cubicBezTo>
                    <a:pt x="7931" y="4374"/>
                    <a:pt x="7889" y="4269"/>
                    <a:pt x="7868" y="4185"/>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36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66" name="Google Shape;415;p38"/>
          <p:cNvGrpSpPr/>
          <p:nvPr/>
        </p:nvGrpSpPr>
        <p:grpSpPr>
          <a:xfrm>
            <a:off x="684953" y="442967"/>
            <a:ext cx="759288" cy="859415"/>
            <a:chOff x="-3118700" y="2365900"/>
            <a:chExt cx="741250" cy="792000"/>
          </a:xfrm>
        </p:grpSpPr>
        <p:sp>
          <p:nvSpPr>
            <p:cNvPr id="67" name="Google Shape;416;p38"/>
            <p:cNvSpPr/>
            <p:nvPr/>
          </p:nvSpPr>
          <p:spPr>
            <a:xfrm>
              <a:off x="-2848250" y="2598675"/>
              <a:ext cx="266800" cy="290350"/>
            </a:xfrm>
            <a:custGeom>
              <a:avLst/>
              <a:gdLst/>
              <a:ahLst/>
              <a:cxnLst/>
              <a:rect l="l" t="t" r="r" b="b"/>
              <a:pathLst>
                <a:path w="10672" h="11614" extrusionOk="0">
                  <a:moveTo>
                    <a:pt x="3139" y="1005"/>
                  </a:moveTo>
                  <a:cubicBezTo>
                    <a:pt x="3013" y="775"/>
                    <a:pt x="2929" y="628"/>
                    <a:pt x="2846" y="503"/>
                  </a:cubicBezTo>
                  <a:cubicBezTo>
                    <a:pt x="2950" y="419"/>
                    <a:pt x="3034" y="315"/>
                    <a:pt x="3139" y="294"/>
                  </a:cubicBezTo>
                  <a:cubicBezTo>
                    <a:pt x="4394" y="105"/>
                    <a:pt x="5649" y="1"/>
                    <a:pt x="6779" y="817"/>
                  </a:cubicBezTo>
                  <a:cubicBezTo>
                    <a:pt x="7030" y="1005"/>
                    <a:pt x="7302" y="1193"/>
                    <a:pt x="7553" y="1340"/>
                  </a:cubicBezTo>
                  <a:cubicBezTo>
                    <a:pt x="8118" y="1675"/>
                    <a:pt x="8516" y="2135"/>
                    <a:pt x="8872" y="2679"/>
                  </a:cubicBezTo>
                  <a:cubicBezTo>
                    <a:pt x="9227" y="3286"/>
                    <a:pt x="9625" y="3872"/>
                    <a:pt x="10022" y="4457"/>
                  </a:cubicBezTo>
                  <a:cubicBezTo>
                    <a:pt x="10441" y="5106"/>
                    <a:pt x="10671" y="5797"/>
                    <a:pt x="10650" y="6571"/>
                  </a:cubicBezTo>
                  <a:cubicBezTo>
                    <a:pt x="10608" y="7115"/>
                    <a:pt x="10650" y="7680"/>
                    <a:pt x="10587" y="8224"/>
                  </a:cubicBezTo>
                  <a:cubicBezTo>
                    <a:pt x="10546" y="8872"/>
                    <a:pt x="10294" y="9416"/>
                    <a:pt x="9813" y="9898"/>
                  </a:cubicBezTo>
                  <a:cubicBezTo>
                    <a:pt x="9123" y="10525"/>
                    <a:pt x="8390" y="11048"/>
                    <a:pt x="7470" y="11237"/>
                  </a:cubicBezTo>
                  <a:cubicBezTo>
                    <a:pt x="6926" y="11362"/>
                    <a:pt x="6403" y="11488"/>
                    <a:pt x="5859" y="11551"/>
                  </a:cubicBezTo>
                  <a:cubicBezTo>
                    <a:pt x="5147" y="11613"/>
                    <a:pt x="4478" y="11509"/>
                    <a:pt x="3787" y="11258"/>
                  </a:cubicBezTo>
                  <a:cubicBezTo>
                    <a:pt x="2636" y="10818"/>
                    <a:pt x="1758" y="10107"/>
                    <a:pt x="942" y="9207"/>
                  </a:cubicBezTo>
                  <a:cubicBezTo>
                    <a:pt x="628" y="8872"/>
                    <a:pt x="419" y="8538"/>
                    <a:pt x="439" y="8056"/>
                  </a:cubicBezTo>
                  <a:cubicBezTo>
                    <a:pt x="439" y="7805"/>
                    <a:pt x="439" y="7491"/>
                    <a:pt x="377" y="7261"/>
                  </a:cubicBezTo>
                  <a:cubicBezTo>
                    <a:pt x="0" y="6257"/>
                    <a:pt x="230" y="5294"/>
                    <a:pt x="544" y="4353"/>
                  </a:cubicBezTo>
                  <a:cubicBezTo>
                    <a:pt x="1046" y="2888"/>
                    <a:pt x="1067" y="2888"/>
                    <a:pt x="2323" y="1758"/>
                  </a:cubicBezTo>
                  <a:cubicBezTo>
                    <a:pt x="2574" y="1549"/>
                    <a:pt x="2825" y="1298"/>
                    <a:pt x="3139" y="1005"/>
                  </a:cubicBezTo>
                  <a:close/>
                </a:path>
              </a:pathLst>
            </a:custGeom>
            <a:solidFill>
              <a:srgbClr val="FFBF4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36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8" name="Google Shape;417;p38"/>
            <p:cNvSpPr/>
            <p:nvPr/>
          </p:nvSpPr>
          <p:spPr>
            <a:xfrm>
              <a:off x="-2877550" y="2577750"/>
              <a:ext cx="325375" cy="344750"/>
            </a:xfrm>
            <a:custGeom>
              <a:avLst/>
              <a:gdLst/>
              <a:ahLst/>
              <a:cxnLst/>
              <a:rect l="l" t="t" r="r" b="b"/>
              <a:pathLst>
                <a:path w="13015" h="13790" extrusionOk="0">
                  <a:moveTo>
                    <a:pt x="12868" y="7889"/>
                  </a:moveTo>
                  <a:cubicBezTo>
                    <a:pt x="12910" y="8789"/>
                    <a:pt x="13015" y="9563"/>
                    <a:pt x="12701" y="10253"/>
                  </a:cubicBezTo>
                  <a:cubicBezTo>
                    <a:pt x="12575" y="10546"/>
                    <a:pt x="12471" y="10860"/>
                    <a:pt x="12262" y="11090"/>
                  </a:cubicBezTo>
                  <a:cubicBezTo>
                    <a:pt x="11404" y="12095"/>
                    <a:pt x="10399" y="12932"/>
                    <a:pt x="9081" y="13245"/>
                  </a:cubicBezTo>
                  <a:cubicBezTo>
                    <a:pt x="8495" y="13371"/>
                    <a:pt x="7930" y="13559"/>
                    <a:pt x="7345" y="13643"/>
                  </a:cubicBezTo>
                  <a:cubicBezTo>
                    <a:pt x="6277" y="13789"/>
                    <a:pt x="5252" y="13643"/>
                    <a:pt x="4227" y="13245"/>
                  </a:cubicBezTo>
                  <a:cubicBezTo>
                    <a:pt x="2867" y="12722"/>
                    <a:pt x="1904" y="11802"/>
                    <a:pt x="963" y="10776"/>
                  </a:cubicBezTo>
                  <a:cubicBezTo>
                    <a:pt x="775" y="10567"/>
                    <a:pt x="607" y="10337"/>
                    <a:pt x="523" y="10086"/>
                  </a:cubicBezTo>
                  <a:cubicBezTo>
                    <a:pt x="231" y="9061"/>
                    <a:pt x="0" y="8015"/>
                    <a:pt x="21" y="6947"/>
                  </a:cubicBezTo>
                  <a:cubicBezTo>
                    <a:pt x="42" y="5650"/>
                    <a:pt x="544" y="4478"/>
                    <a:pt x="1047" y="3307"/>
                  </a:cubicBezTo>
                  <a:cubicBezTo>
                    <a:pt x="1088" y="3181"/>
                    <a:pt x="1193" y="3014"/>
                    <a:pt x="1298" y="2909"/>
                  </a:cubicBezTo>
                  <a:cubicBezTo>
                    <a:pt x="1695" y="2553"/>
                    <a:pt x="2218" y="2240"/>
                    <a:pt x="2511" y="1779"/>
                  </a:cubicBezTo>
                  <a:cubicBezTo>
                    <a:pt x="2804" y="1340"/>
                    <a:pt x="3181" y="1026"/>
                    <a:pt x="3578" y="712"/>
                  </a:cubicBezTo>
                  <a:cubicBezTo>
                    <a:pt x="3976" y="377"/>
                    <a:pt x="4478" y="210"/>
                    <a:pt x="5001" y="168"/>
                  </a:cubicBezTo>
                  <a:cubicBezTo>
                    <a:pt x="6424" y="1"/>
                    <a:pt x="7721" y="315"/>
                    <a:pt x="8914" y="1152"/>
                  </a:cubicBezTo>
                  <a:cubicBezTo>
                    <a:pt x="9772" y="1758"/>
                    <a:pt x="10546" y="2386"/>
                    <a:pt x="11090" y="3307"/>
                  </a:cubicBezTo>
                  <a:cubicBezTo>
                    <a:pt x="11383" y="3767"/>
                    <a:pt x="11697" y="4227"/>
                    <a:pt x="12031" y="4667"/>
                  </a:cubicBezTo>
                  <a:cubicBezTo>
                    <a:pt x="12638" y="5504"/>
                    <a:pt x="12952" y="6424"/>
                    <a:pt x="12889" y="7429"/>
                  </a:cubicBezTo>
                  <a:cubicBezTo>
                    <a:pt x="12868" y="7638"/>
                    <a:pt x="12868" y="7847"/>
                    <a:pt x="12868" y="7889"/>
                  </a:cubicBezTo>
                  <a:close/>
                  <a:moveTo>
                    <a:pt x="4311" y="1842"/>
                  </a:moveTo>
                  <a:cubicBezTo>
                    <a:pt x="3997" y="2156"/>
                    <a:pt x="3746" y="2386"/>
                    <a:pt x="3474" y="2616"/>
                  </a:cubicBezTo>
                  <a:cubicBezTo>
                    <a:pt x="2239" y="3746"/>
                    <a:pt x="2218" y="3725"/>
                    <a:pt x="1695" y="5211"/>
                  </a:cubicBezTo>
                  <a:cubicBezTo>
                    <a:pt x="1381" y="6152"/>
                    <a:pt x="1151" y="7094"/>
                    <a:pt x="1507" y="8119"/>
                  </a:cubicBezTo>
                  <a:cubicBezTo>
                    <a:pt x="1611" y="8370"/>
                    <a:pt x="1611" y="8663"/>
                    <a:pt x="1591" y="8935"/>
                  </a:cubicBezTo>
                  <a:cubicBezTo>
                    <a:pt x="1591" y="9396"/>
                    <a:pt x="1800" y="9730"/>
                    <a:pt x="2093" y="10086"/>
                  </a:cubicBezTo>
                  <a:cubicBezTo>
                    <a:pt x="2909" y="10965"/>
                    <a:pt x="3788" y="11697"/>
                    <a:pt x="4938" y="12116"/>
                  </a:cubicBezTo>
                  <a:cubicBezTo>
                    <a:pt x="5650" y="12388"/>
                    <a:pt x="6298" y="12492"/>
                    <a:pt x="7010" y="12409"/>
                  </a:cubicBezTo>
                  <a:cubicBezTo>
                    <a:pt x="7554" y="12325"/>
                    <a:pt x="8098" y="12199"/>
                    <a:pt x="8621" y="12095"/>
                  </a:cubicBezTo>
                  <a:cubicBezTo>
                    <a:pt x="9542" y="11885"/>
                    <a:pt x="10274" y="11383"/>
                    <a:pt x="10943" y="10756"/>
                  </a:cubicBezTo>
                  <a:cubicBezTo>
                    <a:pt x="11446" y="10295"/>
                    <a:pt x="11676" y="9730"/>
                    <a:pt x="11738" y="9082"/>
                  </a:cubicBezTo>
                  <a:cubicBezTo>
                    <a:pt x="11759" y="8538"/>
                    <a:pt x="11759" y="7994"/>
                    <a:pt x="11780" y="7429"/>
                  </a:cubicBezTo>
                  <a:cubicBezTo>
                    <a:pt x="11822" y="6655"/>
                    <a:pt x="11571" y="5964"/>
                    <a:pt x="11153" y="5315"/>
                  </a:cubicBezTo>
                  <a:cubicBezTo>
                    <a:pt x="10776" y="4709"/>
                    <a:pt x="10378" y="4144"/>
                    <a:pt x="10002" y="3537"/>
                  </a:cubicBezTo>
                  <a:cubicBezTo>
                    <a:pt x="9667" y="2993"/>
                    <a:pt x="9249" y="2512"/>
                    <a:pt x="8705" y="2198"/>
                  </a:cubicBezTo>
                  <a:cubicBezTo>
                    <a:pt x="8433" y="2051"/>
                    <a:pt x="8181" y="1863"/>
                    <a:pt x="7909" y="1675"/>
                  </a:cubicBezTo>
                  <a:cubicBezTo>
                    <a:pt x="6801" y="859"/>
                    <a:pt x="5545" y="984"/>
                    <a:pt x="4290" y="1152"/>
                  </a:cubicBezTo>
                  <a:cubicBezTo>
                    <a:pt x="4185" y="1193"/>
                    <a:pt x="4101" y="1298"/>
                    <a:pt x="3997" y="1361"/>
                  </a:cubicBezTo>
                  <a:cubicBezTo>
                    <a:pt x="4101" y="1465"/>
                    <a:pt x="4185" y="1612"/>
                    <a:pt x="4311" y="1842"/>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36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9" name="Google Shape;418;p38"/>
            <p:cNvSpPr/>
            <p:nvPr/>
          </p:nvSpPr>
          <p:spPr>
            <a:xfrm>
              <a:off x="-3102475" y="2877500"/>
              <a:ext cx="144400" cy="69050"/>
            </a:xfrm>
            <a:custGeom>
              <a:avLst/>
              <a:gdLst/>
              <a:ahLst/>
              <a:cxnLst/>
              <a:rect l="l" t="t" r="r" b="b"/>
              <a:pathLst>
                <a:path w="5776" h="2762" extrusionOk="0">
                  <a:moveTo>
                    <a:pt x="1256" y="2762"/>
                  </a:moveTo>
                  <a:cubicBezTo>
                    <a:pt x="1025" y="2720"/>
                    <a:pt x="816" y="2699"/>
                    <a:pt x="628" y="2636"/>
                  </a:cubicBezTo>
                  <a:cubicBezTo>
                    <a:pt x="209" y="2511"/>
                    <a:pt x="0" y="1946"/>
                    <a:pt x="293" y="1569"/>
                  </a:cubicBezTo>
                  <a:cubicBezTo>
                    <a:pt x="398" y="1423"/>
                    <a:pt x="649" y="1297"/>
                    <a:pt x="774" y="1339"/>
                  </a:cubicBezTo>
                  <a:cubicBezTo>
                    <a:pt x="1716" y="1653"/>
                    <a:pt x="2490" y="1276"/>
                    <a:pt x="3181" y="732"/>
                  </a:cubicBezTo>
                  <a:cubicBezTo>
                    <a:pt x="3766" y="293"/>
                    <a:pt x="4436" y="84"/>
                    <a:pt x="5147" y="21"/>
                  </a:cubicBezTo>
                  <a:cubicBezTo>
                    <a:pt x="5545" y="0"/>
                    <a:pt x="5775" y="356"/>
                    <a:pt x="5629" y="732"/>
                  </a:cubicBezTo>
                  <a:cubicBezTo>
                    <a:pt x="5482" y="983"/>
                    <a:pt x="5315" y="1193"/>
                    <a:pt x="5022" y="1255"/>
                  </a:cubicBezTo>
                  <a:cubicBezTo>
                    <a:pt x="4436" y="1360"/>
                    <a:pt x="3976" y="1653"/>
                    <a:pt x="3557" y="1988"/>
                  </a:cubicBezTo>
                  <a:cubicBezTo>
                    <a:pt x="2825" y="2553"/>
                    <a:pt x="1988" y="2553"/>
                    <a:pt x="1256" y="2762"/>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36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0" name="Google Shape;419;p38"/>
            <p:cNvSpPr/>
            <p:nvPr/>
          </p:nvSpPr>
          <p:spPr>
            <a:xfrm>
              <a:off x="-2830475" y="2365900"/>
              <a:ext cx="54950" cy="134475"/>
            </a:xfrm>
            <a:custGeom>
              <a:avLst/>
              <a:gdLst/>
              <a:ahLst/>
              <a:cxnLst/>
              <a:rect l="l" t="t" r="r" b="b"/>
              <a:pathLst>
                <a:path w="2198" h="5379" extrusionOk="0">
                  <a:moveTo>
                    <a:pt x="837" y="5127"/>
                  </a:moveTo>
                  <a:cubicBezTo>
                    <a:pt x="314" y="4165"/>
                    <a:pt x="189" y="3118"/>
                    <a:pt x="231" y="2051"/>
                  </a:cubicBezTo>
                  <a:cubicBezTo>
                    <a:pt x="252" y="1716"/>
                    <a:pt x="147" y="1340"/>
                    <a:pt x="105" y="1005"/>
                  </a:cubicBezTo>
                  <a:cubicBezTo>
                    <a:pt x="84" y="838"/>
                    <a:pt x="21" y="691"/>
                    <a:pt x="0" y="566"/>
                  </a:cubicBezTo>
                  <a:cubicBezTo>
                    <a:pt x="0" y="294"/>
                    <a:pt x="105" y="64"/>
                    <a:pt x="356" y="43"/>
                  </a:cubicBezTo>
                  <a:cubicBezTo>
                    <a:pt x="524" y="1"/>
                    <a:pt x="775" y="84"/>
                    <a:pt x="879" y="189"/>
                  </a:cubicBezTo>
                  <a:cubicBezTo>
                    <a:pt x="1172" y="503"/>
                    <a:pt x="1381" y="900"/>
                    <a:pt x="1402" y="1340"/>
                  </a:cubicBezTo>
                  <a:cubicBezTo>
                    <a:pt x="1402" y="1549"/>
                    <a:pt x="1444" y="1737"/>
                    <a:pt x="1444" y="1947"/>
                  </a:cubicBezTo>
                  <a:cubicBezTo>
                    <a:pt x="1361" y="2867"/>
                    <a:pt x="1549" y="3725"/>
                    <a:pt x="2009" y="4541"/>
                  </a:cubicBezTo>
                  <a:cubicBezTo>
                    <a:pt x="2197" y="4876"/>
                    <a:pt x="2072" y="5127"/>
                    <a:pt x="1695" y="5273"/>
                  </a:cubicBezTo>
                  <a:cubicBezTo>
                    <a:pt x="1381" y="5378"/>
                    <a:pt x="1068" y="5336"/>
                    <a:pt x="837" y="5127"/>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36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1" name="Google Shape;420;p38"/>
            <p:cNvSpPr/>
            <p:nvPr/>
          </p:nvSpPr>
          <p:spPr>
            <a:xfrm>
              <a:off x="-3118700" y="2615950"/>
              <a:ext cx="139700" cy="50750"/>
            </a:xfrm>
            <a:custGeom>
              <a:avLst/>
              <a:gdLst/>
              <a:ahLst/>
              <a:cxnLst/>
              <a:rect l="l" t="t" r="r" b="b"/>
              <a:pathLst>
                <a:path w="5588" h="2030" extrusionOk="0">
                  <a:moveTo>
                    <a:pt x="3662" y="1862"/>
                  </a:moveTo>
                  <a:cubicBezTo>
                    <a:pt x="2407" y="2030"/>
                    <a:pt x="1382" y="1339"/>
                    <a:pt x="273" y="879"/>
                  </a:cubicBezTo>
                  <a:cubicBezTo>
                    <a:pt x="147" y="837"/>
                    <a:pt x="1" y="565"/>
                    <a:pt x="21" y="440"/>
                  </a:cubicBezTo>
                  <a:cubicBezTo>
                    <a:pt x="42" y="293"/>
                    <a:pt x="231" y="126"/>
                    <a:pt x="419" y="42"/>
                  </a:cubicBezTo>
                  <a:cubicBezTo>
                    <a:pt x="545" y="0"/>
                    <a:pt x="733" y="0"/>
                    <a:pt x="879" y="21"/>
                  </a:cubicBezTo>
                  <a:cubicBezTo>
                    <a:pt x="1151" y="84"/>
                    <a:pt x="1423" y="126"/>
                    <a:pt x="1674" y="251"/>
                  </a:cubicBezTo>
                  <a:cubicBezTo>
                    <a:pt x="2428" y="670"/>
                    <a:pt x="3265" y="649"/>
                    <a:pt x="4081" y="649"/>
                  </a:cubicBezTo>
                  <a:cubicBezTo>
                    <a:pt x="4415" y="649"/>
                    <a:pt x="4771" y="670"/>
                    <a:pt x="5127" y="733"/>
                  </a:cubicBezTo>
                  <a:cubicBezTo>
                    <a:pt x="5357" y="753"/>
                    <a:pt x="5587" y="1067"/>
                    <a:pt x="5503" y="1214"/>
                  </a:cubicBezTo>
                  <a:cubicBezTo>
                    <a:pt x="5441" y="1381"/>
                    <a:pt x="5294" y="1611"/>
                    <a:pt x="5148" y="1653"/>
                  </a:cubicBezTo>
                  <a:cubicBezTo>
                    <a:pt x="4667" y="1758"/>
                    <a:pt x="4143" y="1779"/>
                    <a:pt x="3662" y="1862"/>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36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2" name="Google Shape;421;p38"/>
            <p:cNvSpPr/>
            <p:nvPr/>
          </p:nvSpPr>
          <p:spPr>
            <a:xfrm>
              <a:off x="-2646875" y="2412450"/>
              <a:ext cx="59150" cy="106225"/>
            </a:xfrm>
            <a:custGeom>
              <a:avLst/>
              <a:gdLst/>
              <a:ahLst/>
              <a:cxnLst/>
              <a:rect l="l" t="t" r="r" b="b"/>
              <a:pathLst>
                <a:path w="2366" h="4249" extrusionOk="0">
                  <a:moveTo>
                    <a:pt x="2365" y="1256"/>
                  </a:moveTo>
                  <a:cubicBezTo>
                    <a:pt x="2051" y="2282"/>
                    <a:pt x="1633" y="3223"/>
                    <a:pt x="942" y="3997"/>
                  </a:cubicBezTo>
                  <a:cubicBezTo>
                    <a:pt x="733" y="4248"/>
                    <a:pt x="273" y="4102"/>
                    <a:pt x="126" y="3830"/>
                  </a:cubicBezTo>
                  <a:cubicBezTo>
                    <a:pt x="63" y="3621"/>
                    <a:pt x="1" y="3349"/>
                    <a:pt x="63" y="3139"/>
                  </a:cubicBezTo>
                  <a:cubicBezTo>
                    <a:pt x="126" y="2847"/>
                    <a:pt x="294" y="2575"/>
                    <a:pt x="419" y="2282"/>
                  </a:cubicBezTo>
                  <a:cubicBezTo>
                    <a:pt x="712" y="1675"/>
                    <a:pt x="1068" y="1131"/>
                    <a:pt x="1172" y="440"/>
                  </a:cubicBezTo>
                  <a:cubicBezTo>
                    <a:pt x="1193" y="189"/>
                    <a:pt x="1403" y="1"/>
                    <a:pt x="1675" y="64"/>
                  </a:cubicBezTo>
                  <a:cubicBezTo>
                    <a:pt x="1821" y="85"/>
                    <a:pt x="2030" y="231"/>
                    <a:pt x="2093" y="398"/>
                  </a:cubicBezTo>
                  <a:cubicBezTo>
                    <a:pt x="2281" y="691"/>
                    <a:pt x="2302" y="1005"/>
                    <a:pt x="2365" y="1256"/>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36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3" name="Google Shape;422;p38"/>
            <p:cNvSpPr/>
            <p:nvPr/>
          </p:nvSpPr>
          <p:spPr>
            <a:xfrm>
              <a:off x="-2480525" y="2633725"/>
              <a:ext cx="103075" cy="53375"/>
            </a:xfrm>
            <a:custGeom>
              <a:avLst/>
              <a:gdLst/>
              <a:ahLst/>
              <a:cxnLst/>
              <a:rect l="l" t="t" r="r" b="b"/>
              <a:pathLst>
                <a:path w="4123" h="2135" extrusionOk="0">
                  <a:moveTo>
                    <a:pt x="1151" y="2135"/>
                  </a:moveTo>
                  <a:cubicBezTo>
                    <a:pt x="858" y="2093"/>
                    <a:pt x="586" y="2051"/>
                    <a:pt x="335" y="1947"/>
                  </a:cubicBezTo>
                  <a:cubicBezTo>
                    <a:pt x="147" y="1905"/>
                    <a:pt x="0" y="1716"/>
                    <a:pt x="42" y="1507"/>
                  </a:cubicBezTo>
                  <a:cubicBezTo>
                    <a:pt x="63" y="1382"/>
                    <a:pt x="210" y="1193"/>
                    <a:pt x="335" y="1172"/>
                  </a:cubicBezTo>
                  <a:cubicBezTo>
                    <a:pt x="1277" y="1005"/>
                    <a:pt x="2093" y="482"/>
                    <a:pt x="2909" y="105"/>
                  </a:cubicBezTo>
                  <a:cubicBezTo>
                    <a:pt x="3160" y="1"/>
                    <a:pt x="3432" y="1"/>
                    <a:pt x="3704" y="42"/>
                  </a:cubicBezTo>
                  <a:cubicBezTo>
                    <a:pt x="4018" y="105"/>
                    <a:pt x="4122" y="628"/>
                    <a:pt x="3871" y="796"/>
                  </a:cubicBezTo>
                  <a:cubicBezTo>
                    <a:pt x="3683" y="963"/>
                    <a:pt x="3474" y="1068"/>
                    <a:pt x="3264" y="1193"/>
                  </a:cubicBezTo>
                  <a:cubicBezTo>
                    <a:pt x="2762" y="1465"/>
                    <a:pt x="2302" y="1695"/>
                    <a:pt x="1800" y="1926"/>
                  </a:cubicBezTo>
                  <a:cubicBezTo>
                    <a:pt x="1611" y="2030"/>
                    <a:pt x="1381" y="2093"/>
                    <a:pt x="1151" y="2135"/>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36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4" name="Google Shape;423;p38"/>
            <p:cNvSpPr/>
            <p:nvPr/>
          </p:nvSpPr>
          <p:spPr>
            <a:xfrm>
              <a:off x="-2797525" y="3065275"/>
              <a:ext cx="46050" cy="92625"/>
            </a:xfrm>
            <a:custGeom>
              <a:avLst/>
              <a:gdLst/>
              <a:ahLst/>
              <a:cxnLst/>
              <a:rect l="l" t="t" r="r" b="b"/>
              <a:pathLst>
                <a:path w="1842" h="3705" extrusionOk="0">
                  <a:moveTo>
                    <a:pt x="1842" y="963"/>
                  </a:moveTo>
                  <a:cubicBezTo>
                    <a:pt x="1842" y="1089"/>
                    <a:pt x="1842" y="1172"/>
                    <a:pt x="1821" y="1256"/>
                  </a:cubicBezTo>
                  <a:cubicBezTo>
                    <a:pt x="1716" y="1905"/>
                    <a:pt x="1633" y="2574"/>
                    <a:pt x="1528" y="3244"/>
                  </a:cubicBezTo>
                  <a:cubicBezTo>
                    <a:pt x="1465" y="3495"/>
                    <a:pt x="1319" y="3704"/>
                    <a:pt x="1047" y="3683"/>
                  </a:cubicBezTo>
                  <a:cubicBezTo>
                    <a:pt x="838" y="3683"/>
                    <a:pt x="566" y="3599"/>
                    <a:pt x="419" y="3453"/>
                  </a:cubicBezTo>
                  <a:cubicBezTo>
                    <a:pt x="168" y="3160"/>
                    <a:pt x="1" y="2783"/>
                    <a:pt x="189" y="2344"/>
                  </a:cubicBezTo>
                  <a:cubicBezTo>
                    <a:pt x="461" y="1695"/>
                    <a:pt x="649" y="1005"/>
                    <a:pt x="900" y="335"/>
                  </a:cubicBezTo>
                  <a:cubicBezTo>
                    <a:pt x="942" y="210"/>
                    <a:pt x="1172" y="42"/>
                    <a:pt x="1340" y="22"/>
                  </a:cubicBezTo>
                  <a:cubicBezTo>
                    <a:pt x="1549" y="1"/>
                    <a:pt x="1695" y="168"/>
                    <a:pt x="1737" y="377"/>
                  </a:cubicBezTo>
                  <a:cubicBezTo>
                    <a:pt x="1800" y="628"/>
                    <a:pt x="1821" y="796"/>
                    <a:pt x="1842" y="963"/>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36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5" name="Google Shape;424;p38"/>
            <p:cNvSpPr/>
            <p:nvPr/>
          </p:nvSpPr>
          <p:spPr>
            <a:xfrm>
              <a:off x="-2633800" y="3047500"/>
              <a:ext cx="65950" cy="71675"/>
            </a:xfrm>
            <a:custGeom>
              <a:avLst/>
              <a:gdLst/>
              <a:ahLst/>
              <a:cxnLst/>
              <a:rect l="l" t="t" r="r" b="b"/>
              <a:pathLst>
                <a:path w="2638" h="2867" extrusionOk="0">
                  <a:moveTo>
                    <a:pt x="1" y="670"/>
                  </a:moveTo>
                  <a:cubicBezTo>
                    <a:pt x="608" y="42"/>
                    <a:pt x="1131" y="0"/>
                    <a:pt x="1528" y="628"/>
                  </a:cubicBezTo>
                  <a:cubicBezTo>
                    <a:pt x="1800" y="1088"/>
                    <a:pt x="2114" y="1549"/>
                    <a:pt x="2491" y="1967"/>
                  </a:cubicBezTo>
                  <a:cubicBezTo>
                    <a:pt x="2574" y="2030"/>
                    <a:pt x="2637" y="2176"/>
                    <a:pt x="2616" y="2281"/>
                  </a:cubicBezTo>
                  <a:cubicBezTo>
                    <a:pt x="2595" y="2448"/>
                    <a:pt x="2512" y="2658"/>
                    <a:pt x="2407" y="2762"/>
                  </a:cubicBezTo>
                  <a:cubicBezTo>
                    <a:pt x="2323" y="2846"/>
                    <a:pt x="2072" y="2867"/>
                    <a:pt x="1968" y="2804"/>
                  </a:cubicBezTo>
                  <a:cubicBezTo>
                    <a:pt x="1591" y="2511"/>
                    <a:pt x="1214" y="2218"/>
                    <a:pt x="900" y="1862"/>
                  </a:cubicBezTo>
                  <a:cubicBezTo>
                    <a:pt x="587" y="1507"/>
                    <a:pt x="294" y="1067"/>
                    <a:pt x="1" y="67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36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6" name="Google Shape;425;p38"/>
            <p:cNvSpPr/>
            <p:nvPr/>
          </p:nvSpPr>
          <p:spPr>
            <a:xfrm>
              <a:off x="-2507725" y="2909400"/>
              <a:ext cx="75350" cy="59650"/>
            </a:xfrm>
            <a:custGeom>
              <a:avLst/>
              <a:gdLst/>
              <a:ahLst/>
              <a:cxnLst/>
              <a:rect l="l" t="t" r="r" b="b"/>
              <a:pathLst>
                <a:path w="3014" h="2386" extrusionOk="0">
                  <a:moveTo>
                    <a:pt x="2992" y="1842"/>
                  </a:moveTo>
                  <a:cubicBezTo>
                    <a:pt x="3013" y="2093"/>
                    <a:pt x="2720" y="2386"/>
                    <a:pt x="2469" y="2323"/>
                  </a:cubicBezTo>
                  <a:cubicBezTo>
                    <a:pt x="2302" y="2302"/>
                    <a:pt x="2135" y="2281"/>
                    <a:pt x="2051" y="2176"/>
                  </a:cubicBezTo>
                  <a:cubicBezTo>
                    <a:pt x="1611" y="1674"/>
                    <a:pt x="1005" y="1360"/>
                    <a:pt x="440" y="984"/>
                  </a:cubicBezTo>
                  <a:cubicBezTo>
                    <a:pt x="314" y="921"/>
                    <a:pt x="210" y="775"/>
                    <a:pt x="105" y="670"/>
                  </a:cubicBezTo>
                  <a:cubicBezTo>
                    <a:pt x="0" y="544"/>
                    <a:pt x="84" y="231"/>
                    <a:pt x="231" y="147"/>
                  </a:cubicBezTo>
                  <a:cubicBezTo>
                    <a:pt x="377" y="105"/>
                    <a:pt x="544" y="0"/>
                    <a:pt x="691" y="21"/>
                  </a:cubicBezTo>
                  <a:cubicBezTo>
                    <a:pt x="1653" y="231"/>
                    <a:pt x="2365" y="775"/>
                    <a:pt x="2909" y="1591"/>
                  </a:cubicBezTo>
                  <a:cubicBezTo>
                    <a:pt x="2971" y="1674"/>
                    <a:pt x="2971" y="1758"/>
                    <a:pt x="2992" y="1842"/>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36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77" name="Google Shape;426;p38"/>
          <p:cNvGrpSpPr/>
          <p:nvPr/>
        </p:nvGrpSpPr>
        <p:grpSpPr>
          <a:xfrm>
            <a:off x="4456841" y="4877751"/>
            <a:ext cx="659620" cy="212331"/>
            <a:chOff x="806663" y="3241275"/>
            <a:chExt cx="643950" cy="195675"/>
          </a:xfrm>
        </p:grpSpPr>
        <p:sp>
          <p:nvSpPr>
            <p:cNvPr id="78" name="Google Shape;427;p38"/>
            <p:cNvSpPr/>
            <p:nvPr/>
          </p:nvSpPr>
          <p:spPr>
            <a:xfrm>
              <a:off x="808238" y="3264300"/>
              <a:ext cx="600025" cy="172650"/>
            </a:xfrm>
            <a:custGeom>
              <a:avLst/>
              <a:gdLst/>
              <a:ahLst/>
              <a:cxnLst/>
              <a:rect l="l" t="t" r="r" b="b"/>
              <a:pathLst>
                <a:path w="24001" h="6906" extrusionOk="0">
                  <a:moveTo>
                    <a:pt x="22870" y="858"/>
                  </a:moveTo>
                  <a:cubicBezTo>
                    <a:pt x="22054" y="1026"/>
                    <a:pt x="21406" y="1570"/>
                    <a:pt x="20694" y="1967"/>
                  </a:cubicBezTo>
                  <a:cubicBezTo>
                    <a:pt x="20673" y="1967"/>
                    <a:pt x="20652" y="1988"/>
                    <a:pt x="20652" y="1988"/>
                  </a:cubicBezTo>
                  <a:cubicBezTo>
                    <a:pt x="19941" y="2156"/>
                    <a:pt x="19334" y="2469"/>
                    <a:pt x="18727" y="2930"/>
                  </a:cubicBezTo>
                  <a:cubicBezTo>
                    <a:pt x="18497" y="3118"/>
                    <a:pt x="18141" y="3537"/>
                    <a:pt x="17744" y="3871"/>
                  </a:cubicBezTo>
                  <a:cubicBezTo>
                    <a:pt x="18100" y="3034"/>
                    <a:pt x="18497" y="2156"/>
                    <a:pt x="17535" y="1570"/>
                  </a:cubicBezTo>
                  <a:cubicBezTo>
                    <a:pt x="17576" y="1381"/>
                    <a:pt x="17618" y="1172"/>
                    <a:pt x="17576" y="942"/>
                  </a:cubicBezTo>
                  <a:cubicBezTo>
                    <a:pt x="17556" y="377"/>
                    <a:pt x="16991" y="0"/>
                    <a:pt x="16426" y="293"/>
                  </a:cubicBezTo>
                  <a:cubicBezTo>
                    <a:pt x="15735" y="649"/>
                    <a:pt x="15317" y="1444"/>
                    <a:pt x="14961" y="2114"/>
                  </a:cubicBezTo>
                  <a:cubicBezTo>
                    <a:pt x="14815" y="2469"/>
                    <a:pt x="14647" y="2783"/>
                    <a:pt x="14501" y="3118"/>
                  </a:cubicBezTo>
                  <a:cubicBezTo>
                    <a:pt x="14333" y="2407"/>
                    <a:pt x="14082" y="1779"/>
                    <a:pt x="13287" y="1633"/>
                  </a:cubicBezTo>
                  <a:cubicBezTo>
                    <a:pt x="12952" y="1277"/>
                    <a:pt x="12408" y="1214"/>
                    <a:pt x="11990" y="1591"/>
                  </a:cubicBezTo>
                  <a:cubicBezTo>
                    <a:pt x="11341" y="2218"/>
                    <a:pt x="11467" y="3055"/>
                    <a:pt x="11404" y="3829"/>
                  </a:cubicBezTo>
                  <a:cubicBezTo>
                    <a:pt x="10714" y="3055"/>
                    <a:pt x="10149" y="2177"/>
                    <a:pt x="9165" y="1758"/>
                  </a:cubicBezTo>
                  <a:cubicBezTo>
                    <a:pt x="8684" y="1549"/>
                    <a:pt x="7910" y="1737"/>
                    <a:pt x="7847" y="2323"/>
                  </a:cubicBezTo>
                  <a:cubicBezTo>
                    <a:pt x="7575" y="2197"/>
                    <a:pt x="7261" y="2156"/>
                    <a:pt x="6885" y="2197"/>
                  </a:cubicBezTo>
                  <a:cubicBezTo>
                    <a:pt x="6592" y="2218"/>
                    <a:pt x="6257" y="2407"/>
                    <a:pt x="6110" y="2679"/>
                  </a:cubicBezTo>
                  <a:cubicBezTo>
                    <a:pt x="6069" y="2637"/>
                    <a:pt x="6027" y="2616"/>
                    <a:pt x="6006" y="2595"/>
                  </a:cubicBezTo>
                  <a:cubicBezTo>
                    <a:pt x="5315" y="2051"/>
                    <a:pt x="4562" y="1633"/>
                    <a:pt x="3704" y="1988"/>
                  </a:cubicBezTo>
                  <a:cubicBezTo>
                    <a:pt x="2783" y="2386"/>
                    <a:pt x="3851" y="3829"/>
                    <a:pt x="4980" y="5001"/>
                  </a:cubicBezTo>
                  <a:cubicBezTo>
                    <a:pt x="4353" y="4813"/>
                    <a:pt x="3725" y="4583"/>
                    <a:pt x="3181" y="4290"/>
                  </a:cubicBezTo>
                  <a:cubicBezTo>
                    <a:pt x="2344" y="3850"/>
                    <a:pt x="1403" y="3620"/>
                    <a:pt x="482" y="3850"/>
                  </a:cubicBezTo>
                  <a:cubicBezTo>
                    <a:pt x="168" y="3934"/>
                    <a:pt x="1" y="4311"/>
                    <a:pt x="189" y="4583"/>
                  </a:cubicBezTo>
                  <a:cubicBezTo>
                    <a:pt x="942" y="5817"/>
                    <a:pt x="1988" y="6152"/>
                    <a:pt x="3286" y="6654"/>
                  </a:cubicBezTo>
                  <a:cubicBezTo>
                    <a:pt x="3851" y="6884"/>
                    <a:pt x="4667" y="6905"/>
                    <a:pt x="4750" y="6152"/>
                  </a:cubicBezTo>
                  <a:cubicBezTo>
                    <a:pt x="4750" y="6089"/>
                    <a:pt x="4750" y="6068"/>
                    <a:pt x="4708" y="6026"/>
                  </a:cubicBezTo>
                  <a:cubicBezTo>
                    <a:pt x="5483" y="6257"/>
                    <a:pt x="6215" y="6550"/>
                    <a:pt x="6989" y="6759"/>
                  </a:cubicBezTo>
                  <a:cubicBezTo>
                    <a:pt x="7491" y="6884"/>
                    <a:pt x="7805" y="6466"/>
                    <a:pt x="7742" y="6068"/>
                  </a:cubicBezTo>
                  <a:cubicBezTo>
                    <a:pt x="7805" y="6131"/>
                    <a:pt x="7847" y="6152"/>
                    <a:pt x="7889" y="6194"/>
                  </a:cubicBezTo>
                  <a:cubicBezTo>
                    <a:pt x="8349" y="6675"/>
                    <a:pt x="9144" y="6361"/>
                    <a:pt x="9270" y="5775"/>
                  </a:cubicBezTo>
                  <a:cubicBezTo>
                    <a:pt x="9709" y="6047"/>
                    <a:pt x="10421" y="5880"/>
                    <a:pt x="10609" y="5441"/>
                  </a:cubicBezTo>
                  <a:cubicBezTo>
                    <a:pt x="10839" y="5713"/>
                    <a:pt x="11090" y="5943"/>
                    <a:pt x="11404" y="6152"/>
                  </a:cubicBezTo>
                  <a:cubicBezTo>
                    <a:pt x="11509" y="6194"/>
                    <a:pt x="11592" y="6257"/>
                    <a:pt x="11697" y="6257"/>
                  </a:cubicBezTo>
                  <a:cubicBezTo>
                    <a:pt x="12178" y="6717"/>
                    <a:pt x="13120" y="6654"/>
                    <a:pt x="13287" y="5859"/>
                  </a:cubicBezTo>
                  <a:cubicBezTo>
                    <a:pt x="13287" y="5817"/>
                    <a:pt x="13329" y="5775"/>
                    <a:pt x="13329" y="5734"/>
                  </a:cubicBezTo>
                  <a:cubicBezTo>
                    <a:pt x="13475" y="5880"/>
                    <a:pt x="13685" y="5985"/>
                    <a:pt x="13957" y="5985"/>
                  </a:cubicBezTo>
                  <a:cubicBezTo>
                    <a:pt x="14815" y="6068"/>
                    <a:pt x="15359" y="5315"/>
                    <a:pt x="15756" y="4625"/>
                  </a:cubicBezTo>
                  <a:cubicBezTo>
                    <a:pt x="15735" y="4792"/>
                    <a:pt x="15735" y="4918"/>
                    <a:pt x="15756" y="5085"/>
                  </a:cubicBezTo>
                  <a:cubicBezTo>
                    <a:pt x="15777" y="5420"/>
                    <a:pt x="15986" y="5817"/>
                    <a:pt x="16363" y="5859"/>
                  </a:cubicBezTo>
                  <a:cubicBezTo>
                    <a:pt x="17158" y="5985"/>
                    <a:pt x="17744" y="5734"/>
                    <a:pt x="18267" y="5336"/>
                  </a:cubicBezTo>
                  <a:cubicBezTo>
                    <a:pt x="18372" y="5399"/>
                    <a:pt x="18497" y="5420"/>
                    <a:pt x="18665" y="5399"/>
                  </a:cubicBezTo>
                  <a:cubicBezTo>
                    <a:pt x="19711" y="5252"/>
                    <a:pt x="21510" y="4415"/>
                    <a:pt x="21824" y="3244"/>
                  </a:cubicBezTo>
                  <a:cubicBezTo>
                    <a:pt x="21991" y="3139"/>
                    <a:pt x="22159" y="3034"/>
                    <a:pt x="22347" y="2930"/>
                  </a:cubicBezTo>
                  <a:cubicBezTo>
                    <a:pt x="22766" y="3578"/>
                    <a:pt x="24000" y="3432"/>
                    <a:pt x="24000" y="2469"/>
                  </a:cubicBezTo>
                  <a:lnTo>
                    <a:pt x="24000" y="1674"/>
                  </a:lnTo>
                  <a:cubicBezTo>
                    <a:pt x="24000" y="1109"/>
                    <a:pt x="23414" y="754"/>
                    <a:pt x="22870" y="858"/>
                  </a:cubicBezTo>
                  <a:close/>
                  <a:moveTo>
                    <a:pt x="4353" y="6068"/>
                  </a:moveTo>
                  <a:cubicBezTo>
                    <a:pt x="4185" y="6340"/>
                    <a:pt x="3223" y="5754"/>
                    <a:pt x="2993" y="5671"/>
                  </a:cubicBezTo>
                  <a:cubicBezTo>
                    <a:pt x="2470" y="5524"/>
                    <a:pt x="2009" y="5231"/>
                    <a:pt x="1633" y="4876"/>
                  </a:cubicBezTo>
                  <a:cubicBezTo>
                    <a:pt x="2365" y="5064"/>
                    <a:pt x="3014" y="5587"/>
                    <a:pt x="3746" y="5775"/>
                  </a:cubicBezTo>
                  <a:cubicBezTo>
                    <a:pt x="3976" y="5838"/>
                    <a:pt x="4206" y="5922"/>
                    <a:pt x="4457" y="5985"/>
                  </a:cubicBezTo>
                  <a:cubicBezTo>
                    <a:pt x="4416" y="5985"/>
                    <a:pt x="4374" y="6026"/>
                    <a:pt x="4353" y="6068"/>
                  </a:cubicBezTo>
                  <a:close/>
                </a:path>
              </a:pathLst>
            </a:custGeom>
            <a:solidFill>
              <a:srgbClr val="2AA1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36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9" name="Google Shape;428;p38"/>
            <p:cNvSpPr/>
            <p:nvPr/>
          </p:nvSpPr>
          <p:spPr>
            <a:xfrm>
              <a:off x="806663" y="3241275"/>
              <a:ext cx="643950" cy="188350"/>
            </a:xfrm>
            <a:custGeom>
              <a:avLst/>
              <a:gdLst/>
              <a:ahLst/>
              <a:cxnLst/>
              <a:rect l="l" t="t" r="r" b="b"/>
              <a:pathLst>
                <a:path w="25758" h="7534" extrusionOk="0">
                  <a:moveTo>
                    <a:pt x="4709" y="4897"/>
                  </a:moveTo>
                  <a:cubicBezTo>
                    <a:pt x="4499" y="4583"/>
                    <a:pt x="4311" y="4332"/>
                    <a:pt x="4144" y="4060"/>
                  </a:cubicBezTo>
                  <a:cubicBezTo>
                    <a:pt x="4039" y="3872"/>
                    <a:pt x="3997" y="3704"/>
                    <a:pt x="3914" y="3474"/>
                  </a:cubicBezTo>
                  <a:cubicBezTo>
                    <a:pt x="3767" y="3098"/>
                    <a:pt x="3725" y="2679"/>
                    <a:pt x="3767" y="2261"/>
                  </a:cubicBezTo>
                  <a:cubicBezTo>
                    <a:pt x="3809" y="1633"/>
                    <a:pt x="4290" y="1214"/>
                    <a:pt x="4918" y="1361"/>
                  </a:cubicBezTo>
                  <a:cubicBezTo>
                    <a:pt x="5567" y="1528"/>
                    <a:pt x="6215" y="1675"/>
                    <a:pt x="6822" y="2051"/>
                  </a:cubicBezTo>
                  <a:cubicBezTo>
                    <a:pt x="7387" y="2386"/>
                    <a:pt x="7994" y="2700"/>
                    <a:pt x="8600" y="3014"/>
                  </a:cubicBezTo>
                  <a:cubicBezTo>
                    <a:pt x="8852" y="3139"/>
                    <a:pt x="9124" y="3223"/>
                    <a:pt x="9417" y="3328"/>
                  </a:cubicBezTo>
                  <a:cubicBezTo>
                    <a:pt x="9772" y="2993"/>
                    <a:pt x="9877" y="2595"/>
                    <a:pt x="10044" y="2240"/>
                  </a:cubicBezTo>
                  <a:cubicBezTo>
                    <a:pt x="10253" y="1779"/>
                    <a:pt x="10421" y="1319"/>
                    <a:pt x="10672" y="859"/>
                  </a:cubicBezTo>
                  <a:cubicBezTo>
                    <a:pt x="10881" y="440"/>
                    <a:pt x="11258" y="273"/>
                    <a:pt x="11760" y="273"/>
                  </a:cubicBezTo>
                  <a:cubicBezTo>
                    <a:pt x="12199" y="273"/>
                    <a:pt x="12492" y="419"/>
                    <a:pt x="12681" y="817"/>
                  </a:cubicBezTo>
                  <a:cubicBezTo>
                    <a:pt x="12890" y="1235"/>
                    <a:pt x="13099" y="1654"/>
                    <a:pt x="13329" y="2072"/>
                  </a:cubicBezTo>
                  <a:cubicBezTo>
                    <a:pt x="13413" y="2240"/>
                    <a:pt x="13538" y="2323"/>
                    <a:pt x="13664" y="2512"/>
                  </a:cubicBezTo>
                  <a:cubicBezTo>
                    <a:pt x="14187" y="1989"/>
                    <a:pt x="14710" y="1507"/>
                    <a:pt x="15212" y="1005"/>
                  </a:cubicBezTo>
                  <a:cubicBezTo>
                    <a:pt x="15484" y="712"/>
                    <a:pt x="15798" y="524"/>
                    <a:pt x="16133" y="315"/>
                  </a:cubicBezTo>
                  <a:cubicBezTo>
                    <a:pt x="16656" y="1"/>
                    <a:pt x="17200" y="1"/>
                    <a:pt x="17744" y="64"/>
                  </a:cubicBezTo>
                  <a:cubicBezTo>
                    <a:pt x="18100" y="85"/>
                    <a:pt x="18267" y="273"/>
                    <a:pt x="18330" y="629"/>
                  </a:cubicBezTo>
                  <a:cubicBezTo>
                    <a:pt x="18351" y="921"/>
                    <a:pt x="18351" y="1214"/>
                    <a:pt x="18351" y="1528"/>
                  </a:cubicBezTo>
                  <a:cubicBezTo>
                    <a:pt x="18351" y="1737"/>
                    <a:pt x="18414" y="1926"/>
                    <a:pt x="18435" y="2177"/>
                  </a:cubicBezTo>
                  <a:cubicBezTo>
                    <a:pt x="18623" y="2156"/>
                    <a:pt x="18748" y="2135"/>
                    <a:pt x="18874" y="2072"/>
                  </a:cubicBezTo>
                  <a:cubicBezTo>
                    <a:pt x="19983" y="1675"/>
                    <a:pt x="21071" y="1256"/>
                    <a:pt x="22285" y="1214"/>
                  </a:cubicBezTo>
                  <a:cubicBezTo>
                    <a:pt x="22494" y="1214"/>
                    <a:pt x="22661" y="1110"/>
                    <a:pt x="22870" y="1047"/>
                  </a:cubicBezTo>
                  <a:cubicBezTo>
                    <a:pt x="23561" y="880"/>
                    <a:pt x="24210" y="1047"/>
                    <a:pt x="24858" y="1256"/>
                  </a:cubicBezTo>
                  <a:cubicBezTo>
                    <a:pt x="24963" y="1298"/>
                    <a:pt x="25109" y="1361"/>
                    <a:pt x="25151" y="1465"/>
                  </a:cubicBezTo>
                  <a:cubicBezTo>
                    <a:pt x="25465" y="2135"/>
                    <a:pt x="25758" y="2784"/>
                    <a:pt x="25339" y="3495"/>
                  </a:cubicBezTo>
                  <a:cubicBezTo>
                    <a:pt x="25214" y="3725"/>
                    <a:pt x="25046" y="3934"/>
                    <a:pt x="24900" y="4144"/>
                  </a:cubicBezTo>
                  <a:lnTo>
                    <a:pt x="23707" y="5797"/>
                  </a:lnTo>
                  <a:cubicBezTo>
                    <a:pt x="23645" y="5922"/>
                    <a:pt x="23561" y="6027"/>
                    <a:pt x="23435" y="6131"/>
                  </a:cubicBezTo>
                  <a:cubicBezTo>
                    <a:pt x="23268" y="6257"/>
                    <a:pt x="23121" y="6257"/>
                    <a:pt x="22933" y="6152"/>
                  </a:cubicBezTo>
                  <a:cubicBezTo>
                    <a:pt x="22766" y="6048"/>
                    <a:pt x="22661" y="5901"/>
                    <a:pt x="22703" y="5713"/>
                  </a:cubicBezTo>
                  <a:cubicBezTo>
                    <a:pt x="22745" y="5462"/>
                    <a:pt x="22829" y="5253"/>
                    <a:pt x="22954" y="5043"/>
                  </a:cubicBezTo>
                  <a:cubicBezTo>
                    <a:pt x="23268" y="4562"/>
                    <a:pt x="23645" y="4081"/>
                    <a:pt x="23979" y="3621"/>
                  </a:cubicBezTo>
                  <a:cubicBezTo>
                    <a:pt x="24126" y="3411"/>
                    <a:pt x="24314" y="3202"/>
                    <a:pt x="24419" y="2951"/>
                  </a:cubicBezTo>
                  <a:cubicBezTo>
                    <a:pt x="24628" y="2533"/>
                    <a:pt x="24398" y="2114"/>
                    <a:pt x="23917" y="2051"/>
                  </a:cubicBezTo>
                  <a:cubicBezTo>
                    <a:pt x="23707" y="2010"/>
                    <a:pt x="23498" y="1989"/>
                    <a:pt x="23289" y="2010"/>
                  </a:cubicBezTo>
                  <a:cubicBezTo>
                    <a:pt x="21971" y="2219"/>
                    <a:pt x="20590" y="2386"/>
                    <a:pt x="19376" y="2951"/>
                  </a:cubicBezTo>
                  <a:cubicBezTo>
                    <a:pt x="18895" y="3202"/>
                    <a:pt x="18414" y="3223"/>
                    <a:pt x="17912" y="3160"/>
                  </a:cubicBezTo>
                  <a:cubicBezTo>
                    <a:pt x="17514" y="3118"/>
                    <a:pt x="17326" y="2930"/>
                    <a:pt x="17305" y="2512"/>
                  </a:cubicBezTo>
                  <a:cubicBezTo>
                    <a:pt x="17284" y="2198"/>
                    <a:pt x="17305" y="1863"/>
                    <a:pt x="17305" y="1549"/>
                  </a:cubicBezTo>
                  <a:cubicBezTo>
                    <a:pt x="17305" y="1382"/>
                    <a:pt x="17263" y="1214"/>
                    <a:pt x="17221" y="1005"/>
                  </a:cubicBezTo>
                  <a:cubicBezTo>
                    <a:pt x="16656" y="1068"/>
                    <a:pt x="16259" y="1319"/>
                    <a:pt x="15903" y="1675"/>
                  </a:cubicBezTo>
                  <a:cubicBezTo>
                    <a:pt x="15443" y="2156"/>
                    <a:pt x="14982" y="2595"/>
                    <a:pt x="14543" y="3056"/>
                  </a:cubicBezTo>
                  <a:cubicBezTo>
                    <a:pt x="14375" y="3223"/>
                    <a:pt x="14250" y="3349"/>
                    <a:pt x="14082" y="3474"/>
                  </a:cubicBezTo>
                  <a:cubicBezTo>
                    <a:pt x="13643" y="3767"/>
                    <a:pt x="13078" y="3662"/>
                    <a:pt x="12806" y="3223"/>
                  </a:cubicBezTo>
                  <a:cubicBezTo>
                    <a:pt x="12555" y="2805"/>
                    <a:pt x="12346" y="2323"/>
                    <a:pt x="12095" y="1884"/>
                  </a:cubicBezTo>
                  <a:cubicBezTo>
                    <a:pt x="11990" y="1675"/>
                    <a:pt x="11865" y="1486"/>
                    <a:pt x="11718" y="1235"/>
                  </a:cubicBezTo>
                  <a:cubicBezTo>
                    <a:pt x="11572" y="1361"/>
                    <a:pt x="11446" y="1465"/>
                    <a:pt x="11404" y="1570"/>
                  </a:cubicBezTo>
                  <a:cubicBezTo>
                    <a:pt x="11237" y="1905"/>
                    <a:pt x="11090" y="2282"/>
                    <a:pt x="10923" y="2616"/>
                  </a:cubicBezTo>
                  <a:cubicBezTo>
                    <a:pt x="10735" y="3014"/>
                    <a:pt x="10588" y="3432"/>
                    <a:pt x="10358" y="3830"/>
                  </a:cubicBezTo>
                  <a:cubicBezTo>
                    <a:pt x="10065" y="4311"/>
                    <a:pt x="9689" y="4458"/>
                    <a:pt x="9145" y="4290"/>
                  </a:cubicBezTo>
                  <a:cubicBezTo>
                    <a:pt x="8789" y="4186"/>
                    <a:pt x="8412" y="4039"/>
                    <a:pt x="8077" y="3872"/>
                  </a:cubicBezTo>
                  <a:cubicBezTo>
                    <a:pt x="7450" y="3558"/>
                    <a:pt x="6822" y="3202"/>
                    <a:pt x="6215" y="2846"/>
                  </a:cubicBezTo>
                  <a:cubicBezTo>
                    <a:pt x="5713" y="2574"/>
                    <a:pt x="5232" y="2407"/>
                    <a:pt x="4667" y="2219"/>
                  </a:cubicBezTo>
                  <a:cubicBezTo>
                    <a:pt x="4499" y="2846"/>
                    <a:pt x="4709" y="3349"/>
                    <a:pt x="4981" y="3788"/>
                  </a:cubicBezTo>
                  <a:cubicBezTo>
                    <a:pt x="5378" y="4353"/>
                    <a:pt x="5818" y="4834"/>
                    <a:pt x="6278" y="5357"/>
                  </a:cubicBezTo>
                  <a:cubicBezTo>
                    <a:pt x="6445" y="5608"/>
                    <a:pt x="6696" y="5776"/>
                    <a:pt x="7010" y="5839"/>
                  </a:cubicBezTo>
                  <a:cubicBezTo>
                    <a:pt x="7387" y="5922"/>
                    <a:pt x="7575" y="6299"/>
                    <a:pt x="7847" y="6571"/>
                  </a:cubicBezTo>
                  <a:cubicBezTo>
                    <a:pt x="7952" y="6675"/>
                    <a:pt x="7952" y="6968"/>
                    <a:pt x="7889" y="7136"/>
                  </a:cubicBezTo>
                  <a:cubicBezTo>
                    <a:pt x="7847" y="7429"/>
                    <a:pt x="7471" y="7533"/>
                    <a:pt x="7282" y="7324"/>
                  </a:cubicBezTo>
                  <a:cubicBezTo>
                    <a:pt x="6906" y="6822"/>
                    <a:pt x="6299" y="6613"/>
                    <a:pt x="5797" y="6278"/>
                  </a:cubicBezTo>
                  <a:cubicBezTo>
                    <a:pt x="5023" y="5755"/>
                    <a:pt x="4102" y="5671"/>
                    <a:pt x="3265" y="5336"/>
                  </a:cubicBezTo>
                  <a:cubicBezTo>
                    <a:pt x="2867" y="5190"/>
                    <a:pt x="2407" y="5085"/>
                    <a:pt x="1821" y="5106"/>
                  </a:cubicBezTo>
                  <a:cubicBezTo>
                    <a:pt x="2093" y="5420"/>
                    <a:pt x="2302" y="5650"/>
                    <a:pt x="2470" y="5922"/>
                  </a:cubicBezTo>
                  <a:cubicBezTo>
                    <a:pt x="2658" y="6152"/>
                    <a:pt x="2826" y="6383"/>
                    <a:pt x="2972" y="6655"/>
                  </a:cubicBezTo>
                  <a:cubicBezTo>
                    <a:pt x="2993" y="6696"/>
                    <a:pt x="2972" y="6864"/>
                    <a:pt x="2930" y="6885"/>
                  </a:cubicBezTo>
                  <a:cubicBezTo>
                    <a:pt x="2846" y="6927"/>
                    <a:pt x="2679" y="7010"/>
                    <a:pt x="2616" y="6989"/>
                  </a:cubicBezTo>
                  <a:cubicBezTo>
                    <a:pt x="2365" y="6864"/>
                    <a:pt x="2156" y="6696"/>
                    <a:pt x="1947" y="6550"/>
                  </a:cubicBezTo>
                  <a:cubicBezTo>
                    <a:pt x="1486" y="6173"/>
                    <a:pt x="1089" y="5734"/>
                    <a:pt x="566" y="5441"/>
                  </a:cubicBezTo>
                  <a:cubicBezTo>
                    <a:pt x="440" y="5399"/>
                    <a:pt x="357" y="5253"/>
                    <a:pt x="252" y="5127"/>
                  </a:cubicBezTo>
                  <a:cubicBezTo>
                    <a:pt x="1" y="4771"/>
                    <a:pt x="147" y="4186"/>
                    <a:pt x="691" y="4165"/>
                  </a:cubicBezTo>
                  <a:cubicBezTo>
                    <a:pt x="1800" y="4102"/>
                    <a:pt x="2867" y="4269"/>
                    <a:pt x="3872" y="4771"/>
                  </a:cubicBezTo>
                  <a:cubicBezTo>
                    <a:pt x="4102" y="4876"/>
                    <a:pt x="4332" y="5023"/>
                    <a:pt x="4709" y="4897"/>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36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pic>
        <p:nvPicPr>
          <p:cNvPr id="8" name="Picture 7" descr="Shape, arrow&#10;&#10;Description automatically generated"/>
          <p:cNvPicPr>
            <a:picLocks noChangeAspect="1"/>
          </p:cNvPicPr>
          <p:nvPr/>
        </p:nvPicPr>
        <p:blipFill>
          <a:blip r:embed="rId6" cstate="print">
            <a:extLst>
              <a:ext uri="{BEBA8EAE-BF5A-486C-A8C5-ECC9F3942E4B}">
                <a14:imgProps xmlns:a14="http://schemas.microsoft.com/office/drawing/2010/main">
                  <a14:imgLayer r:embed="rId7">
                    <a14:imgEffect>
                      <a14:backgroundRemoval t="8573" b="90053" l="9369" r="89982">
                        <a14:foregroundMark x1="61333" y1="8896" x2="64577" y2="8573"/>
                        <a14:foregroundMark x1="9405" y1="63647" x2="13658" y2="68257"/>
                        <a14:foregroundMark x1="62259" y1="67564" x2="62452" y2="68481"/>
                        <a14:foregroundMark x1="65802" y1="84432" x2="62090" y2="90053"/>
                        <a14:foregroundMark x1="62090" y1="90053" x2="56973" y2="85281"/>
                        <a14:foregroundMark x1="56973" y1="85281" x2="44577" y2="63203"/>
                        <a14:foregroundMark x1="44577" y1="63203" x2="38631" y2="58916"/>
                        <a14:foregroundMark x1="33133" y1="58970" x2="30414" y2="58997"/>
                        <a14:foregroundMark x1="38631" y1="58916" x2="34159" y2="58960"/>
                        <a14:foregroundMark x1="30414" y1="58997" x2="21550" y2="62232"/>
                        <a14:backgroundMark x1="60036" y1="57784" x2="62523" y2="76587"/>
                        <a14:backgroundMark x1="62523" y1="76587" x2="64577" y2="82370"/>
                        <a14:backgroundMark x1="62739" y1="68419" x2="65550" y2="84594"/>
                        <a14:backgroundMark x1="32757" y1="59523" x2="40757" y2="61949"/>
                        <a14:backgroundMark x1="40757" y1="61949" x2="44072" y2="64456"/>
                      </a14:backgroundRemoval>
                    </a14:imgEffect>
                  </a14:imgLayer>
                </a14:imgProps>
              </a:ext>
              <a:ext uri="{28A0092B-C50C-407E-A947-70E740481C1C}">
                <a14:useLocalDpi xmlns:a14="http://schemas.microsoft.com/office/drawing/2010/main" val="0"/>
              </a:ext>
            </a:extLst>
          </a:blip>
          <a:stretch>
            <a:fillRect/>
          </a:stretch>
        </p:blipFill>
        <p:spPr>
          <a:xfrm>
            <a:off x="701573" y="5787169"/>
            <a:ext cx="1497531" cy="1334558"/>
          </a:xfrm>
          <a:prstGeom prst="rect">
            <a:avLst/>
          </a:prstGeom>
        </p:spPr>
      </p:pic>
      <p:pic>
        <p:nvPicPr>
          <p:cNvPr id="9" name="Picture 8" descr="A picture containing starfish, echinoderm&#10;&#10;Description automatically generated"/>
          <p:cNvPicPr>
            <a:picLocks noChangeAspect="1"/>
          </p:cNvPicPr>
          <p:nvPr/>
        </p:nvPicPr>
        <p:blipFill>
          <a:blip r:embed="rId8" cstate="print">
            <a:extLst>
              <a:ext uri="{BEBA8EAE-BF5A-486C-A8C5-ECC9F3942E4B}">
                <a14:imgProps xmlns:a14="http://schemas.microsoft.com/office/drawing/2010/main">
                  <a14:imgLayer r:embed="rId9">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10727260" y="396141"/>
            <a:ext cx="1075834" cy="1075834"/>
          </a:xfrm>
          <a:prstGeom prst="rect">
            <a:avLst/>
          </a:prstGeom>
        </p:spPr>
      </p:pic>
      <p:pic>
        <p:nvPicPr>
          <p:cNvPr id="10" name="Picture 9" descr="A picture containing starfish, echinoderm&#10;&#10;Description automatically generated"/>
          <p:cNvPicPr>
            <a:picLocks noChangeAspect="1"/>
          </p:cNvPicPr>
          <p:nvPr/>
        </p:nvPicPr>
        <p:blipFill>
          <a:blip r:embed="rId8" cstate="print">
            <a:extLst>
              <a:ext uri="{BEBA8EAE-BF5A-486C-A8C5-ECC9F3942E4B}">
                <a14:imgProps xmlns:a14="http://schemas.microsoft.com/office/drawing/2010/main">
                  <a14:imgLayer r:embed="rId9">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8429315" y="5638863"/>
            <a:ext cx="1075834" cy="1075834"/>
          </a:xfrm>
          <a:prstGeom prst="rect">
            <a:avLst/>
          </a:prstGeom>
        </p:spPr>
      </p:pic>
      <p:pic>
        <p:nvPicPr>
          <p:cNvPr id="16" name="Picture 15"/>
          <p:cNvPicPr>
            <a:picLocks noChangeAspect="1"/>
          </p:cNvPicPr>
          <p:nvPr/>
        </p:nvPicPr>
        <p:blipFill>
          <a:blip r:embed="rId10"/>
          <a:stretch>
            <a:fillRect/>
          </a:stretch>
        </p:blipFill>
        <p:spPr>
          <a:xfrm>
            <a:off x="10628419" y="5202241"/>
            <a:ext cx="1441323" cy="1334558"/>
          </a:xfrm>
          <a:prstGeom prst="rect">
            <a:avLst/>
          </a:prstGeom>
        </p:spPr>
      </p:pic>
      <p:pic>
        <p:nvPicPr>
          <p:cNvPr id="21" name="Picture 20"/>
          <p:cNvPicPr>
            <a:picLocks noChangeAspect="1"/>
          </p:cNvPicPr>
          <p:nvPr/>
        </p:nvPicPr>
        <p:blipFill>
          <a:blip r:embed="rId11"/>
          <a:stretch>
            <a:fillRect/>
          </a:stretch>
        </p:blipFill>
        <p:spPr>
          <a:xfrm>
            <a:off x="-455228" y="56690"/>
            <a:ext cx="12647228" cy="1796986"/>
          </a:xfrm>
          <a:prstGeom prst="rect">
            <a:avLst/>
          </a:prstGeom>
        </p:spPr>
      </p:pic>
      <p:sp>
        <p:nvSpPr>
          <p:cNvPr id="11" name="TextBox 10">
            <a:extLst>
              <a:ext uri="{FF2B5EF4-FFF2-40B4-BE49-F238E27FC236}">
                <a16:creationId xmlns:a16="http://schemas.microsoft.com/office/drawing/2014/main" id="{9138561B-1C07-8A2D-1CE0-78F82F2153A7}"/>
              </a:ext>
            </a:extLst>
          </p:cNvPr>
          <p:cNvSpPr txBox="1"/>
          <p:nvPr/>
        </p:nvSpPr>
        <p:spPr>
          <a:xfrm>
            <a:off x="499515" y="1686560"/>
            <a:ext cx="11425561"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Thủy triều</a:t>
            </a:r>
            <a:r>
              <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r>
              <a:rPr kumimoji="0" lang="vi-VN"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 hiện tượng nước biển, nước sông... lên xuống trong một chu kỳ thời gian phụ thuộc biến chuyển thiên văn</a:t>
            </a:r>
            <a:endParaRPr kumimoji="0" lang="en-US" sz="2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2" name="Picture 11">
            <a:extLst>
              <a:ext uri="{FF2B5EF4-FFF2-40B4-BE49-F238E27FC236}">
                <a16:creationId xmlns:a16="http://schemas.microsoft.com/office/drawing/2014/main" id="{E7067C85-2A1D-9E88-46BE-33DFD67456FA}"/>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848734" y="2753360"/>
            <a:ext cx="5337386" cy="4003040"/>
          </a:xfrm>
          <a:prstGeom prst="rect">
            <a:avLst/>
          </a:prstGeom>
        </p:spPr>
      </p:pic>
    </p:spTree>
    <p:extLst>
      <p:ext uri="{BB962C8B-B14F-4D97-AF65-F5344CB8AC3E}">
        <p14:creationId xmlns:p14="http://schemas.microsoft.com/office/powerpoint/2010/main" val="7110432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57297661-E917-4B3F-83CD-94EC80E9E702}"/>
              </a:ext>
            </a:extLst>
          </p:cNvPr>
          <p:cNvSpPr txBox="1"/>
          <p:nvPr/>
        </p:nvSpPr>
        <p:spPr>
          <a:xfrm>
            <a:off x="3988105" y="135292"/>
            <a:ext cx="6455117"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con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sao</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biển</a:t>
            </a:r>
            <a:endPar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4" name="TextBox 13">
            <a:extLst>
              <a:ext uri="{FF2B5EF4-FFF2-40B4-BE49-F238E27FC236}">
                <a16:creationId xmlns:a16="http://schemas.microsoft.com/office/drawing/2014/main" id="{A0CD1AA0-9B9C-4952-870E-67C7457D52C2}"/>
              </a:ext>
            </a:extLst>
          </p:cNvPr>
          <p:cNvSpPr txBox="1"/>
          <p:nvPr/>
        </p:nvSpPr>
        <p:spPr>
          <a:xfrm>
            <a:off x="595423" y="843178"/>
            <a:ext cx="11238614" cy="526297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người</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đàn</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ông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đang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dạo</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bộ</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trên</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bãi</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biển</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khi</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chiều</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xuống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Biển</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đông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người</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nhưng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ông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lại</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chú</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ý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đến</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cậu</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bé</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cứ</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liên</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tục</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cúi</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xuống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nhặt</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thứ</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gì</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đó</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lên</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rồi</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thả</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xuống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biển</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Tiến</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lại</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gần</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hơn</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ông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thấy</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cậu</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bé</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đang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nhặt</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con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sao</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biển</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bị</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thủy</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triều</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đánh</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dạt</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lên</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bờ</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thả</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chúng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về</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đại</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dương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Cháu</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đang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làm</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gì</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vậy</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Người</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đàn</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ông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hỏi</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Cậu</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bé</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trả</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lời</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con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sao</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biển</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này</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sắp</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chết</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vì</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thiếu</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nước</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cháu</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muốn</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giúp</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chúng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Có</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hàng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ngàn</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con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sao</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biển</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như</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vậy</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liệu</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cháu</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có</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thể</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giúp</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được</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tất</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cả</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chúng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không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Cậu</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bé</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tiếp</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tục</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nhặt</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con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sao</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biển</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khác</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thả</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xuống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biển</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nói</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với</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người</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đàn</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ông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Cháu</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cũng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biết</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như</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vậy</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nhưng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ít</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nhất</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thì</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cháu</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cũng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cứu</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được</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con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sao</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biển</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này</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Người</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đàn</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ông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trìu</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mến</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nhìn</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cậu</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bé</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cùng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cậu</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cứu</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con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sao</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biển</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spTree>
    <p:extLst>
      <p:ext uri="{BB962C8B-B14F-4D97-AF65-F5344CB8AC3E}">
        <p14:creationId xmlns:p14="http://schemas.microsoft.com/office/powerpoint/2010/main" val="23926165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527A003-E81E-49FE-A1D8-A482435DE271}"/>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1291737" y="147638"/>
            <a:ext cx="2038350" cy="2038350"/>
          </a:xfrm>
          <a:prstGeom prst="rect">
            <a:avLst/>
          </a:prstGeom>
        </p:spPr>
      </p:pic>
      <p:sp>
        <p:nvSpPr>
          <p:cNvPr id="3" name="TextBox 2">
            <a:extLst>
              <a:ext uri="{FF2B5EF4-FFF2-40B4-BE49-F238E27FC236}">
                <a16:creationId xmlns:a16="http://schemas.microsoft.com/office/drawing/2014/main" id="{BFA71ED6-4818-4971-940C-5293AD3E8C5F}"/>
              </a:ext>
            </a:extLst>
          </p:cNvPr>
          <p:cNvSpPr txBox="1"/>
          <p:nvPr/>
        </p:nvSpPr>
        <p:spPr>
          <a:xfrm>
            <a:off x="428623" y="1792980"/>
            <a:ext cx="3985517"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Luyện</a:t>
            </a:r>
            <a:r>
              <a:rPr kumimoji="0" lang="en-US" sz="4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40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đọc</a:t>
            </a:r>
            <a:r>
              <a:rPr kumimoji="0" lang="en-US" sz="4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40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trước</a:t>
            </a:r>
            <a:r>
              <a:rPr kumimoji="0" lang="en-US" sz="4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40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lớp</a:t>
            </a:r>
            <a:endParaRPr kumimoji="0" lang="en-US" sz="4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pic>
        <p:nvPicPr>
          <p:cNvPr id="4" name="Picture 3">
            <a:extLst>
              <a:ext uri="{FF2B5EF4-FFF2-40B4-BE49-F238E27FC236}">
                <a16:creationId xmlns:a16="http://schemas.microsoft.com/office/drawing/2014/main" id="{B40B806D-58D7-48CE-A61C-2047E9FF7C03}"/>
              </a:ext>
            </a:extLst>
          </p:cNvPr>
          <p:cNvPicPr>
            <a:picLocks noChangeAspect="1"/>
          </p:cNvPicPr>
          <p:nvPr/>
        </p:nvPicPr>
        <p:blipFill>
          <a:blip r:embed="rId4"/>
          <a:stretch>
            <a:fillRect/>
          </a:stretch>
        </p:blipFill>
        <p:spPr>
          <a:xfrm>
            <a:off x="4414140" y="2047308"/>
            <a:ext cx="5216637" cy="2763383"/>
          </a:xfrm>
          <a:prstGeom prst="rect">
            <a:avLst/>
          </a:prstGeom>
        </p:spPr>
      </p:pic>
      <p:pic>
        <p:nvPicPr>
          <p:cNvPr id="5" name="Picture 4">
            <a:extLst>
              <a:ext uri="{FF2B5EF4-FFF2-40B4-BE49-F238E27FC236}">
                <a16:creationId xmlns:a16="http://schemas.microsoft.com/office/drawing/2014/main" id="{B0965C17-B7F9-4F26-B88E-F1D5BC0AA336}"/>
              </a:ext>
            </a:extLst>
          </p:cNvPr>
          <p:cNvPicPr>
            <a:picLocks noChangeAspect="1"/>
          </p:cNvPicPr>
          <p:nvPr/>
        </p:nvPicPr>
        <p:blipFill>
          <a:blip r:embed="rId5"/>
          <a:stretch>
            <a:fillRect/>
          </a:stretch>
        </p:blipFill>
        <p:spPr>
          <a:xfrm>
            <a:off x="9809771" y="3429000"/>
            <a:ext cx="1761897" cy="2194750"/>
          </a:xfrm>
          <a:prstGeom prst="rect">
            <a:avLst/>
          </a:prstGeom>
        </p:spPr>
      </p:pic>
    </p:spTree>
    <p:extLst>
      <p:ext uri="{BB962C8B-B14F-4D97-AF65-F5344CB8AC3E}">
        <p14:creationId xmlns:p14="http://schemas.microsoft.com/office/powerpoint/2010/main" val="16952642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par>
                                <p:cTn id="16" presetID="53" presetClass="entr" presetSubtype="16"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500" fill="hold"/>
                                        <p:tgtEl>
                                          <p:spTgt spid="4"/>
                                        </p:tgtEl>
                                        <p:attrNameLst>
                                          <p:attrName>ppt_w</p:attrName>
                                        </p:attrNameLst>
                                      </p:cBhvr>
                                      <p:tavLst>
                                        <p:tav tm="0">
                                          <p:val>
                                            <p:fltVal val="0"/>
                                          </p:val>
                                        </p:tav>
                                        <p:tav tm="100000">
                                          <p:val>
                                            <p:strVal val="#ppt_w"/>
                                          </p:val>
                                        </p:tav>
                                      </p:tavLst>
                                    </p:anim>
                                    <p:anim calcmode="lin" valueType="num">
                                      <p:cBhvr>
                                        <p:cTn id="19" dur="500" fill="hold"/>
                                        <p:tgtEl>
                                          <p:spTgt spid="4"/>
                                        </p:tgtEl>
                                        <p:attrNameLst>
                                          <p:attrName>ppt_h</p:attrName>
                                        </p:attrNameLst>
                                      </p:cBhvr>
                                      <p:tavLst>
                                        <p:tav tm="0">
                                          <p:val>
                                            <p:fltVal val="0"/>
                                          </p:val>
                                        </p:tav>
                                        <p:tav tm="100000">
                                          <p:val>
                                            <p:strVal val="#ppt_h"/>
                                          </p:val>
                                        </p:tav>
                                      </p:tavLst>
                                    </p:anim>
                                    <p:animEffect transition="in" filter="fade">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89823F0-B6A2-4D47-8E15-6C820741BA1C}"/>
              </a:ext>
            </a:extLst>
          </p:cNvPr>
          <p:cNvSpPr txBox="1"/>
          <p:nvPr/>
        </p:nvSpPr>
        <p:spPr>
          <a:xfrm>
            <a:off x="3988105" y="135292"/>
            <a:ext cx="6455117"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con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sao</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biển</a:t>
            </a:r>
            <a:endPar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 name="TextBox 2">
            <a:extLst>
              <a:ext uri="{FF2B5EF4-FFF2-40B4-BE49-F238E27FC236}">
                <a16:creationId xmlns:a16="http://schemas.microsoft.com/office/drawing/2014/main" id="{6F005031-DCC6-43A1-AAAF-2C2C4FE44D71}"/>
              </a:ext>
            </a:extLst>
          </p:cNvPr>
          <p:cNvSpPr txBox="1"/>
          <p:nvPr/>
        </p:nvSpPr>
        <p:spPr>
          <a:xfrm>
            <a:off x="595423" y="843178"/>
            <a:ext cx="11238614" cy="526297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người</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đàn</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ông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đang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dạo</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bộ</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trên</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bãi</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biển</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khi</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chiều</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xuống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Biển</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đông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người</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nhưng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ông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lại</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chú</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ý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đến</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cậu</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bé</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cứ</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liên</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tục</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cúi</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xuống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nhặt</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thứ</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gì</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đó</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lên</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rồi</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thả</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xuống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biển</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Tiến</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lại</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gần</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hơn</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ông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thấy</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cậu</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bé</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đang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nhặt</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con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sao</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biển</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bị</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thủy</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triều</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đánh</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dạt</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lên</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bờ</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thả</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chúng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về</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đại</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dương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Cháu</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đang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làm</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gì</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vậy</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Người</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đàn</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ông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hỏi</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Cậu</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bé</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trả</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lời</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con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sao</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biển</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này</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sắp</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chết</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vì</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thiếu</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nước</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cháu</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muốn</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giúp</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chúng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Có</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hàng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ngàn</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con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sao</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biển</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như</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vậy</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liệu</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cháu</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có</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thể</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giúp</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được</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tất</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cả</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chúng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không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Cậu</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bé</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tiếp</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tục</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nhặt</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con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sao</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biển</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khác</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thả</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xuống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biển</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nói</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với</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người</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đàn</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ông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Cháu</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cũng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biết</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như</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vậy</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nhưng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ít</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nhất</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thì</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cháu</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cũng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cứu</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được</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con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sao</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biển</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này</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Người</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đàn</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ông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trìu</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mến</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nhìn</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cậu</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bé</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cùng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cậu</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cứu</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con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sao</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biển</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spTree>
    <p:extLst>
      <p:ext uri="{BB962C8B-B14F-4D97-AF65-F5344CB8AC3E}">
        <p14:creationId xmlns:p14="http://schemas.microsoft.com/office/powerpoint/2010/main" val="40117575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Picture7">
            <a:extLst>
              <a:ext uri="{FF2B5EF4-FFF2-40B4-BE49-F238E27FC236}">
                <a16:creationId xmlns:a16="http://schemas.microsoft.com/office/drawing/2014/main" id="{FD6DDF05-FCA9-4458-8BBC-71F1C7ED8676}"/>
              </a:ext>
            </a:extLst>
          </p:cNvPr>
          <p:cNvPicPr>
            <a:picLocks noChangeAspect="1"/>
          </p:cNvPicPr>
          <p:nvPr/>
        </p:nvPicPr>
        <p:blipFill>
          <a:blip r:embed="rId3"/>
          <a:stretch>
            <a:fillRect/>
          </a:stretch>
        </p:blipFill>
        <p:spPr>
          <a:xfrm>
            <a:off x="1224723" y="3686628"/>
            <a:ext cx="9742554" cy="2630533"/>
          </a:xfrm>
          <a:prstGeom prst="rect">
            <a:avLst/>
          </a:prstGeom>
        </p:spPr>
      </p:pic>
    </p:spTree>
    <p:extLst>
      <p:ext uri="{BB962C8B-B14F-4D97-AF65-F5344CB8AC3E}">
        <p14:creationId xmlns:p14="http://schemas.microsoft.com/office/powerpoint/2010/main" val="36965439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32" presetClass="emph" presetSubtype="0" repeatCount="indefinite" fill="hold" nodeType="afterEffect">
                                  <p:stCondLst>
                                    <p:cond delay="0"/>
                                  </p:stCondLst>
                                  <p:childTnLst>
                                    <p:animRot by="120000">
                                      <p:cBhvr>
                                        <p:cTn id="12" dur="100" fill="hold">
                                          <p:stCondLst>
                                            <p:cond delay="0"/>
                                          </p:stCondLst>
                                        </p:cTn>
                                        <p:tgtEl>
                                          <p:spTgt spid="3"/>
                                        </p:tgtEl>
                                        <p:attrNameLst>
                                          <p:attrName>r</p:attrName>
                                        </p:attrNameLst>
                                      </p:cBhvr>
                                    </p:animRot>
                                    <p:animRot by="-240000">
                                      <p:cBhvr>
                                        <p:cTn id="13" dur="200" fill="hold">
                                          <p:stCondLst>
                                            <p:cond delay="200"/>
                                          </p:stCondLst>
                                        </p:cTn>
                                        <p:tgtEl>
                                          <p:spTgt spid="3"/>
                                        </p:tgtEl>
                                        <p:attrNameLst>
                                          <p:attrName>r</p:attrName>
                                        </p:attrNameLst>
                                      </p:cBhvr>
                                    </p:animRot>
                                    <p:animRot by="240000">
                                      <p:cBhvr>
                                        <p:cTn id="14" dur="200" fill="hold">
                                          <p:stCondLst>
                                            <p:cond delay="400"/>
                                          </p:stCondLst>
                                        </p:cTn>
                                        <p:tgtEl>
                                          <p:spTgt spid="3"/>
                                        </p:tgtEl>
                                        <p:attrNameLst>
                                          <p:attrName>r</p:attrName>
                                        </p:attrNameLst>
                                      </p:cBhvr>
                                    </p:animRot>
                                    <p:animRot by="-240000">
                                      <p:cBhvr>
                                        <p:cTn id="15" dur="200" fill="hold">
                                          <p:stCondLst>
                                            <p:cond delay="600"/>
                                          </p:stCondLst>
                                        </p:cTn>
                                        <p:tgtEl>
                                          <p:spTgt spid="3"/>
                                        </p:tgtEl>
                                        <p:attrNameLst>
                                          <p:attrName>r</p:attrName>
                                        </p:attrNameLst>
                                      </p:cBhvr>
                                    </p:animRot>
                                    <p:animRot by="120000">
                                      <p:cBhvr>
                                        <p:cTn id="16" dur="200" fill="hold">
                                          <p:stCondLst>
                                            <p:cond delay="80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
            <a:extLst>
              <a:ext uri="{FF2B5EF4-FFF2-40B4-BE49-F238E27FC236}">
                <a16:creationId xmlns:a16="http://schemas.microsoft.com/office/drawing/2014/main" id="{D953F550-328B-4EC9-881A-25E18CFB8964}"/>
              </a:ext>
            </a:extLst>
          </p:cNvPr>
          <p:cNvGrpSpPr/>
          <p:nvPr/>
        </p:nvGrpSpPr>
        <p:grpSpPr>
          <a:xfrm>
            <a:off x="1604739" y="302607"/>
            <a:ext cx="9533109" cy="1366703"/>
            <a:chOff x="1603464" y="2459552"/>
            <a:chExt cx="9533109" cy="956189"/>
          </a:xfrm>
        </p:grpSpPr>
        <p:sp>
          <p:nvSpPr>
            <p:cNvPr id="3" name="矩形 8">
              <a:extLst>
                <a:ext uri="{FF2B5EF4-FFF2-40B4-BE49-F238E27FC236}">
                  <a16:creationId xmlns:a16="http://schemas.microsoft.com/office/drawing/2014/main" id="{6223977B-9DB4-424F-85A4-D3CB70A0F338}"/>
                </a:ext>
              </a:extLst>
            </p:cNvPr>
            <p:cNvSpPr/>
            <p:nvPr/>
          </p:nvSpPr>
          <p:spPr>
            <a:xfrm>
              <a:off x="1924334" y="2524835"/>
              <a:ext cx="9212239" cy="890906"/>
            </a:xfrm>
            <a:prstGeom prst="rect">
              <a:avLst/>
            </a:prstGeom>
            <a:noFill/>
            <a:ln w="12700" cap="flat" cmpd="sng" algn="ctr">
              <a:solidFill>
                <a:srgbClr val="48A04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字魂59号-创粗黑" panose="00000500000000000000" charset="-122"/>
                <a:ea typeface="字魂59号-创粗黑" panose="00000500000000000000" charset="-122"/>
                <a:cs typeface="+mn-cs"/>
              </a:endParaRPr>
            </a:p>
          </p:txBody>
        </p:sp>
        <p:sp>
          <p:nvSpPr>
            <p:cNvPr id="4" name="箭头: 五边形 19">
              <a:extLst>
                <a:ext uri="{FF2B5EF4-FFF2-40B4-BE49-F238E27FC236}">
                  <a16:creationId xmlns:a16="http://schemas.microsoft.com/office/drawing/2014/main" id="{133AA09A-2F05-4624-B0A3-4B63EC2A14F0}"/>
                </a:ext>
              </a:extLst>
            </p:cNvPr>
            <p:cNvSpPr/>
            <p:nvPr/>
          </p:nvSpPr>
          <p:spPr>
            <a:xfrm>
              <a:off x="1603464" y="2459552"/>
              <a:ext cx="948668" cy="856397"/>
            </a:xfrm>
            <a:prstGeom prst="homePlate">
              <a:avLst/>
            </a:prstGeom>
            <a:solidFill>
              <a:srgbClr val="48A04D"/>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0" cap="none" spc="0" normalizeH="0" baseline="0" noProof="0" dirty="0">
                  <a:ln>
                    <a:noFill/>
                  </a:ln>
                  <a:solidFill>
                    <a:srgbClr val="FFFFFF"/>
                  </a:solidFill>
                  <a:effectLst/>
                  <a:uLnTx/>
                  <a:uFillTx/>
                  <a:latin typeface="字魂59号-创粗黑" panose="00000500000000000000" charset="-122"/>
                  <a:ea typeface="字魂59号-创粗黑" panose="00000500000000000000" charset="-122"/>
                  <a:cs typeface="+mn-cs"/>
                </a:rPr>
                <a:t>01</a:t>
              </a:r>
            </a:p>
          </p:txBody>
        </p:sp>
      </p:grpSp>
      <p:sp>
        <p:nvSpPr>
          <p:cNvPr id="5" name="TextBox 4">
            <a:extLst>
              <a:ext uri="{FF2B5EF4-FFF2-40B4-BE49-F238E27FC236}">
                <a16:creationId xmlns:a16="http://schemas.microsoft.com/office/drawing/2014/main" id="{91C6BA73-AA0E-4540-93F2-0858A1F3ECE2}"/>
              </a:ext>
            </a:extLst>
          </p:cNvPr>
          <p:cNvSpPr txBox="1"/>
          <p:nvPr/>
        </p:nvSpPr>
        <p:spPr>
          <a:xfrm>
            <a:off x="2667082" y="449457"/>
            <a:ext cx="8470766" cy="646331"/>
          </a:xfrm>
          <a:prstGeom prst="rect">
            <a:avLst/>
          </a:prstGeom>
          <a:noFill/>
        </p:spPr>
        <p:txBody>
          <a:bodyPr wrap="square" rtlCol="0">
            <a:spAutoFit/>
          </a:bodyPr>
          <a:lstStyle/>
          <a:p>
            <a:pPr lvl="0"/>
            <a:r>
              <a:rPr lang="vi-VN" sz="36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Vì sao người đàn ông lại chú ý đến cậu bé?</a:t>
            </a:r>
          </a:p>
        </p:txBody>
      </p:sp>
      <p:grpSp>
        <p:nvGrpSpPr>
          <p:cNvPr id="6" name="Group 5">
            <a:extLst>
              <a:ext uri="{FF2B5EF4-FFF2-40B4-BE49-F238E27FC236}">
                <a16:creationId xmlns:a16="http://schemas.microsoft.com/office/drawing/2014/main" id="{AACCCD00-E1CB-42FE-A35B-53FDF31D150D}"/>
              </a:ext>
            </a:extLst>
          </p:cNvPr>
          <p:cNvGrpSpPr/>
          <p:nvPr/>
        </p:nvGrpSpPr>
        <p:grpSpPr>
          <a:xfrm>
            <a:off x="150967" y="1696850"/>
            <a:ext cx="10986883" cy="2623255"/>
            <a:chOff x="503736" y="2521384"/>
            <a:chExt cx="6325689" cy="2623255"/>
          </a:xfrm>
        </p:grpSpPr>
        <p:sp>
          <p:nvSpPr>
            <p:cNvPr id="7" name="TextBox 6">
              <a:extLst>
                <a:ext uri="{FF2B5EF4-FFF2-40B4-BE49-F238E27FC236}">
                  <a16:creationId xmlns:a16="http://schemas.microsoft.com/office/drawing/2014/main" id="{DF61E085-096D-4DA1-99FC-457CCB18C56C}"/>
                </a:ext>
              </a:extLst>
            </p:cNvPr>
            <p:cNvSpPr txBox="1"/>
            <p:nvPr/>
          </p:nvSpPr>
          <p:spPr>
            <a:xfrm>
              <a:off x="971107" y="2833288"/>
              <a:ext cx="5858317" cy="2123658"/>
            </a:xfrm>
            <a:prstGeom prst="rect">
              <a:avLst/>
            </a:prstGeom>
            <a:noFill/>
            <a:ln w="57150">
              <a:no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400" b="0" i="0" u="none" strike="noStrike" kern="120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0" i="0" u="none" strike="noStrike" kern="120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Vì n</a:t>
              </a:r>
              <a:r>
                <a:rPr kumimoji="0" lang="vi-VN" sz="4400" b="0" i="0" u="none" strike="noStrike" kern="120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gười </a:t>
              </a:r>
              <a:r>
                <a:rPr kumimoji="0" lang="vi-VN" sz="4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đàn ông thấy cậu bé liên tục cúi xuống nhặt thứ gì đó lên rồi thả xuống biển.</a:t>
              </a:r>
            </a:p>
          </p:txBody>
        </p:sp>
        <p:grpSp>
          <p:nvGrpSpPr>
            <p:cNvPr id="8" name="Group 7">
              <a:extLst>
                <a:ext uri="{FF2B5EF4-FFF2-40B4-BE49-F238E27FC236}">
                  <a16:creationId xmlns:a16="http://schemas.microsoft.com/office/drawing/2014/main" id="{8305FFCB-F068-43D3-8F55-710AA3818C84}"/>
                </a:ext>
              </a:extLst>
            </p:cNvPr>
            <p:cNvGrpSpPr/>
            <p:nvPr/>
          </p:nvGrpSpPr>
          <p:grpSpPr>
            <a:xfrm>
              <a:off x="503736" y="2521384"/>
              <a:ext cx="6325689" cy="2623255"/>
              <a:chOff x="503736" y="2521384"/>
              <a:chExt cx="6325689" cy="2623255"/>
            </a:xfrm>
          </p:grpSpPr>
          <p:sp>
            <p:nvSpPr>
              <p:cNvPr id="9" name="Rectangle 8">
                <a:extLst>
                  <a:ext uri="{FF2B5EF4-FFF2-40B4-BE49-F238E27FC236}">
                    <a16:creationId xmlns:a16="http://schemas.microsoft.com/office/drawing/2014/main" id="{B5EDD7FD-8B1D-4EA8-9B72-064CB4099ACB}"/>
                  </a:ext>
                </a:extLst>
              </p:cNvPr>
              <p:cNvSpPr/>
              <p:nvPr/>
            </p:nvSpPr>
            <p:spPr>
              <a:xfrm>
                <a:off x="951517" y="2833288"/>
                <a:ext cx="5877908" cy="2311351"/>
              </a:xfrm>
              <a:prstGeom prst="rect">
                <a:avLst/>
              </a:prstGeom>
              <a:noFill/>
              <a:ln w="57150">
                <a:solidFill>
                  <a:srgbClr val="3EF0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DFGothic-EB"/>
                  <a:cs typeface="+mn-cs"/>
                </a:endParaRPr>
              </a:p>
            </p:txBody>
          </p:sp>
          <p:pic>
            <p:nvPicPr>
              <p:cNvPr id="10" name="Picture 9">
                <a:extLst>
                  <a:ext uri="{FF2B5EF4-FFF2-40B4-BE49-F238E27FC236}">
                    <a16:creationId xmlns:a16="http://schemas.microsoft.com/office/drawing/2014/main" id="{C467D66F-F6AB-4834-AAD8-3EE324D24A0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3736" y="2521384"/>
                <a:ext cx="467370" cy="853940"/>
              </a:xfrm>
              <a:prstGeom prst="rect">
                <a:avLst/>
              </a:prstGeom>
            </p:spPr>
          </p:pic>
        </p:grpSp>
      </p:grpSp>
      <p:pic>
        <p:nvPicPr>
          <p:cNvPr id="14" name="Picture 13">
            <a:hlinkClick r:id="" action="ppaction://noaction"/>
            <a:extLst>
              <a:ext uri="{FF2B5EF4-FFF2-40B4-BE49-F238E27FC236}">
                <a16:creationId xmlns:a16="http://schemas.microsoft.com/office/drawing/2014/main" id="{0E5D33B3-2E88-71F2-3153-9AE3B0DB93C6}"/>
              </a:ext>
            </a:extLst>
          </p:cNvPr>
          <p:cNvPicPr>
            <a:picLocks noChangeAspect="1"/>
          </p:cNvPicPr>
          <p:nvPr/>
        </p:nvPicPr>
        <p:blipFill>
          <a:blip r:embed="rId3"/>
          <a:stretch>
            <a:fillRect/>
          </a:stretch>
        </p:blipFill>
        <p:spPr>
          <a:xfrm>
            <a:off x="9000615" y="4724314"/>
            <a:ext cx="2969009" cy="1981372"/>
          </a:xfrm>
          <a:prstGeom prst="rect">
            <a:avLst/>
          </a:prstGeom>
        </p:spPr>
      </p:pic>
    </p:spTree>
    <p:extLst>
      <p:ext uri="{BB962C8B-B14F-4D97-AF65-F5344CB8AC3E}">
        <p14:creationId xmlns:p14="http://schemas.microsoft.com/office/powerpoint/2010/main" val="14593160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
            <a:extLst>
              <a:ext uri="{FF2B5EF4-FFF2-40B4-BE49-F238E27FC236}">
                <a16:creationId xmlns:a16="http://schemas.microsoft.com/office/drawing/2014/main" id="{D953F550-328B-4EC9-881A-25E18CFB8964}"/>
              </a:ext>
            </a:extLst>
          </p:cNvPr>
          <p:cNvGrpSpPr/>
          <p:nvPr/>
        </p:nvGrpSpPr>
        <p:grpSpPr>
          <a:xfrm>
            <a:off x="990601" y="302607"/>
            <a:ext cx="10147248" cy="1224068"/>
            <a:chOff x="1603464" y="2459552"/>
            <a:chExt cx="9533109" cy="856397"/>
          </a:xfrm>
        </p:grpSpPr>
        <p:sp>
          <p:nvSpPr>
            <p:cNvPr id="3" name="矩形 8">
              <a:extLst>
                <a:ext uri="{FF2B5EF4-FFF2-40B4-BE49-F238E27FC236}">
                  <a16:creationId xmlns:a16="http://schemas.microsoft.com/office/drawing/2014/main" id="{6223977B-9DB4-424F-85A4-D3CB70A0F338}"/>
                </a:ext>
              </a:extLst>
            </p:cNvPr>
            <p:cNvSpPr/>
            <p:nvPr/>
          </p:nvSpPr>
          <p:spPr>
            <a:xfrm>
              <a:off x="1924334" y="2524836"/>
              <a:ext cx="9212239" cy="742950"/>
            </a:xfrm>
            <a:prstGeom prst="rect">
              <a:avLst/>
            </a:prstGeom>
            <a:noFill/>
            <a:ln w="12700" cap="flat" cmpd="sng" algn="ctr">
              <a:solidFill>
                <a:srgbClr val="48A04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字魂59号-创粗黑" panose="00000500000000000000" charset="-122"/>
                <a:ea typeface="字魂59号-创粗黑" panose="00000500000000000000" charset="-122"/>
                <a:cs typeface="+mn-cs"/>
              </a:endParaRPr>
            </a:p>
          </p:txBody>
        </p:sp>
        <p:sp>
          <p:nvSpPr>
            <p:cNvPr id="4" name="箭头: 五边形 19">
              <a:extLst>
                <a:ext uri="{FF2B5EF4-FFF2-40B4-BE49-F238E27FC236}">
                  <a16:creationId xmlns:a16="http://schemas.microsoft.com/office/drawing/2014/main" id="{133AA09A-2F05-4624-B0A3-4B63EC2A14F0}"/>
                </a:ext>
              </a:extLst>
            </p:cNvPr>
            <p:cNvSpPr/>
            <p:nvPr/>
          </p:nvSpPr>
          <p:spPr>
            <a:xfrm>
              <a:off x="1603464" y="2459552"/>
              <a:ext cx="948668" cy="856397"/>
            </a:xfrm>
            <a:prstGeom prst="homePlate">
              <a:avLst/>
            </a:prstGeom>
            <a:solidFill>
              <a:srgbClr val="48A04D"/>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0" cap="none" spc="0" normalizeH="0" baseline="0" noProof="0" dirty="0">
                  <a:ln>
                    <a:noFill/>
                  </a:ln>
                  <a:solidFill>
                    <a:srgbClr val="FFFFFF"/>
                  </a:solidFill>
                  <a:effectLst/>
                  <a:uLnTx/>
                  <a:uFillTx/>
                  <a:latin typeface="字魂59号-创粗黑" panose="00000500000000000000" charset="-122"/>
                  <a:ea typeface="字魂59号-创粗黑" panose="00000500000000000000" charset="-122"/>
                  <a:cs typeface="+mn-cs"/>
                </a:rPr>
                <a:t>02</a:t>
              </a:r>
            </a:p>
          </p:txBody>
        </p:sp>
      </p:grpSp>
      <p:sp>
        <p:nvSpPr>
          <p:cNvPr id="5" name="TextBox 4">
            <a:extLst>
              <a:ext uri="{FF2B5EF4-FFF2-40B4-BE49-F238E27FC236}">
                <a16:creationId xmlns:a16="http://schemas.microsoft.com/office/drawing/2014/main" id="{91C6BA73-AA0E-4540-93F2-0858A1F3ECE2}"/>
              </a:ext>
            </a:extLst>
          </p:cNvPr>
          <p:cNvSpPr txBox="1"/>
          <p:nvPr/>
        </p:nvSpPr>
        <p:spPr>
          <a:xfrm>
            <a:off x="1924051" y="370631"/>
            <a:ext cx="9213798" cy="707886"/>
          </a:xfrm>
          <a:prstGeom prst="rect">
            <a:avLst/>
          </a:prstGeom>
          <a:noFill/>
        </p:spPr>
        <p:txBody>
          <a:bodyPr wrap="square" rtlCol="0">
            <a:spAutoFit/>
          </a:bodyPr>
          <a:lstStyle/>
          <a:p>
            <a:pPr lvl="0"/>
            <a:r>
              <a:rPr lang="vi-VN" sz="4000"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Khi đến gần</a:t>
            </a:r>
            <a:r>
              <a:rPr lang="en-US" sz="4000"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ông</a:t>
            </a:r>
            <a:r>
              <a:rPr lang="en-US" sz="4000"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vi-VN" sz="4000"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thấy cậu bé </a:t>
            </a:r>
            <a:r>
              <a:rPr lang="vi-VN" sz="4000" b="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làm gì</a:t>
            </a:r>
            <a:r>
              <a:rPr lang="en-US" sz="4000" b="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endParaRPr lang="vi-VN" sz="4000"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11" name="Picture 10">
            <a:extLst>
              <a:ext uri="{FF2B5EF4-FFF2-40B4-BE49-F238E27FC236}">
                <a16:creationId xmlns:a16="http://schemas.microsoft.com/office/drawing/2014/main" id="{5F56F2A0-7E83-47A6-906D-6AA6D877CC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820" y="2590800"/>
            <a:ext cx="4953609" cy="3181350"/>
          </a:xfrm>
          <a:prstGeom prst="rect">
            <a:avLst/>
          </a:prstGeom>
        </p:spPr>
      </p:pic>
      <p:sp>
        <p:nvSpPr>
          <p:cNvPr id="12" name="Oval 11">
            <a:extLst>
              <a:ext uri="{FF2B5EF4-FFF2-40B4-BE49-F238E27FC236}">
                <a16:creationId xmlns:a16="http://schemas.microsoft.com/office/drawing/2014/main" id="{F2588FDF-A0E9-4507-A74B-B4D48B116E01}"/>
              </a:ext>
            </a:extLst>
          </p:cNvPr>
          <p:cNvSpPr/>
          <p:nvPr/>
        </p:nvSpPr>
        <p:spPr>
          <a:xfrm>
            <a:off x="3327957" y="4123211"/>
            <a:ext cx="340740" cy="424468"/>
          </a:xfrm>
          <a:prstGeom prst="ellipse">
            <a:avLst/>
          </a:prstGeom>
          <a:noFill/>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n-US">
              <a:ln>
                <a:solidFill>
                  <a:srgbClr val="FF0000"/>
                </a:solidFill>
              </a:ln>
              <a:solidFill>
                <a:srgbClr val="FF0000"/>
              </a:solidFill>
            </a:endParaRPr>
          </a:p>
        </p:txBody>
      </p:sp>
      <p:grpSp>
        <p:nvGrpSpPr>
          <p:cNvPr id="13" name="Group 12">
            <a:extLst>
              <a:ext uri="{FF2B5EF4-FFF2-40B4-BE49-F238E27FC236}">
                <a16:creationId xmlns:a16="http://schemas.microsoft.com/office/drawing/2014/main" id="{731D8114-FEB3-4D6E-825D-707BD2298759}"/>
              </a:ext>
            </a:extLst>
          </p:cNvPr>
          <p:cNvGrpSpPr/>
          <p:nvPr/>
        </p:nvGrpSpPr>
        <p:grpSpPr>
          <a:xfrm>
            <a:off x="5211143" y="1455197"/>
            <a:ext cx="6760037" cy="3752907"/>
            <a:chOff x="515318" y="978946"/>
            <a:chExt cx="6745631" cy="4504155"/>
          </a:xfrm>
        </p:grpSpPr>
        <p:sp>
          <p:nvSpPr>
            <p:cNvPr id="14" name="TextBox 13">
              <a:extLst>
                <a:ext uri="{FF2B5EF4-FFF2-40B4-BE49-F238E27FC236}">
                  <a16:creationId xmlns:a16="http://schemas.microsoft.com/office/drawing/2014/main" id="{4005D6B2-B062-4FCE-8EA4-EC7FC4733F38}"/>
                </a:ext>
              </a:extLst>
            </p:cNvPr>
            <p:cNvSpPr txBox="1"/>
            <p:nvPr/>
          </p:nvSpPr>
          <p:spPr>
            <a:xfrm>
              <a:off x="742521" y="1904206"/>
              <a:ext cx="6488611" cy="306590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vi-VN" sz="4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Ông thấy cậu bé đang nhặt những con sao biển bị thuỷ triều đánh dạt lên bờ và thả chúng trở lại với đại </a:t>
              </a:r>
              <a:r>
                <a:rPr lang="vi-VN" sz="4000" b="0" i="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dương.</a:t>
              </a:r>
              <a:r>
                <a:rPr lang="en-US" sz="4000" b="0" i="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vi-VN" sz="4000" b="0" i="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endPar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15" name="Group 14">
              <a:extLst>
                <a:ext uri="{FF2B5EF4-FFF2-40B4-BE49-F238E27FC236}">
                  <a16:creationId xmlns:a16="http://schemas.microsoft.com/office/drawing/2014/main" id="{7E5EBFF1-A53F-4E1A-9B5D-C50BEB826A65}"/>
                </a:ext>
              </a:extLst>
            </p:cNvPr>
            <p:cNvGrpSpPr/>
            <p:nvPr/>
          </p:nvGrpSpPr>
          <p:grpSpPr>
            <a:xfrm>
              <a:off x="515318" y="978946"/>
              <a:ext cx="6745631" cy="4504155"/>
              <a:chOff x="362918" y="1369539"/>
              <a:chExt cx="6745631" cy="4504155"/>
            </a:xfrm>
          </p:grpSpPr>
          <p:sp>
            <p:nvSpPr>
              <p:cNvPr id="17" name="Rectangle 16">
                <a:extLst>
                  <a:ext uri="{FF2B5EF4-FFF2-40B4-BE49-F238E27FC236}">
                    <a16:creationId xmlns:a16="http://schemas.microsoft.com/office/drawing/2014/main" id="{563D01E3-3135-45D5-B9DB-10BB24B88F65}"/>
                  </a:ext>
                </a:extLst>
              </p:cNvPr>
              <p:cNvSpPr/>
              <p:nvPr/>
            </p:nvSpPr>
            <p:spPr>
              <a:xfrm>
                <a:off x="405986" y="2128168"/>
                <a:ext cx="6702563" cy="3745526"/>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DFGothic-EB"/>
                  <a:cs typeface="+mn-cs"/>
                </a:endParaRPr>
              </a:p>
            </p:txBody>
          </p:sp>
          <p:pic>
            <p:nvPicPr>
              <p:cNvPr id="18" name="Picture 17">
                <a:extLst>
                  <a:ext uri="{FF2B5EF4-FFF2-40B4-BE49-F238E27FC236}">
                    <a16:creationId xmlns:a16="http://schemas.microsoft.com/office/drawing/2014/main" id="{91B04725-03E7-4A32-B202-B1D4BE9AB10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2918" y="1369539"/>
                <a:ext cx="722697" cy="961046"/>
              </a:xfrm>
              <a:prstGeom prst="rect">
                <a:avLst/>
              </a:prstGeom>
            </p:spPr>
          </p:pic>
        </p:grpSp>
      </p:grpSp>
      <p:pic>
        <p:nvPicPr>
          <p:cNvPr id="6" name="Picture 5">
            <a:hlinkClick r:id="" action="ppaction://noaction"/>
            <a:extLst>
              <a:ext uri="{FF2B5EF4-FFF2-40B4-BE49-F238E27FC236}">
                <a16:creationId xmlns:a16="http://schemas.microsoft.com/office/drawing/2014/main" id="{10FE9C3F-DD73-0C92-E26A-FFFC37340E15}"/>
              </a:ext>
            </a:extLst>
          </p:cNvPr>
          <p:cNvPicPr>
            <a:picLocks noChangeAspect="1"/>
          </p:cNvPicPr>
          <p:nvPr/>
        </p:nvPicPr>
        <p:blipFill>
          <a:blip r:embed="rId4"/>
          <a:stretch>
            <a:fillRect/>
          </a:stretch>
        </p:blipFill>
        <p:spPr>
          <a:xfrm>
            <a:off x="9627476" y="5142650"/>
            <a:ext cx="2342148" cy="1563036"/>
          </a:xfrm>
          <a:prstGeom prst="rect">
            <a:avLst/>
          </a:prstGeom>
        </p:spPr>
      </p:pic>
    </p:spTree>
    <p:extLst>
      <p:ext uri="{BB962C8B-B14F-4D97-AF65-F5344CB8AC3E}">
        <p14:creationId xmlns:p14="http://schemas.microsoft.com/office/powerpoint/2010/main" val="18638623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barn(inVertical)">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1000"/>
                                        <p:tgtEl>
                                          <p:spTgt spid="13"/>
                                        </p:tgtEl>
                                      </p:cBhvr>
                                    </p:animEffect>
                                    <p:anim calcmode="lin" valueType="num">
                                      <p:cBhvr>
                                        <p:cTn id="26" dur="1000" fill="hold"/>
                                        <p:tgtEl>
                                          <p:spTgt spid="13"/>
                                        </p:tgtEl>
                                        <p:attrNameLst>
                                          <p:attrName>ppt_x</p:attrName>
                                        </p:attrNameLst>
                                      </p:cBhvr>
                                      <p:tavLst>
                                        <p:tav tm="0">
                                          <p:val>
                                            <p:strVal val="#ppt_x"/>
                                          </p:val>
                                        </p:tav>
                                        <p:tav tm="100000">
                                          <p:val>
                                            <p:strVal val="#ppt_x"/>
                                          </p:val>
                                        </p:tav>
                                      </p:tavLst>
                                    </p:anim>
                                    <p:anim calcmode="lin" valueType="num">
                                      <p:cBhvr>
                                        <p:cTn id="2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6">
            <a:extLst>
              <a:ext uri="{FF2B5EF4-FFF2-40B4-BE49-F238E27FC236}">
                <a16:creationId xmlns:a16="http://schemas.microsoft.com/office/drawing/2014/main" id="{1045E956-05E5-470B-8BD9-9475A9DB21FB}"/>
              </a:ext>
            </a:extLst>
          </p:cNvPr>
          <p:cNvGrpSpPr/>
          <p:nvPr/>
        </p:nvGrpSpPr>
        <p:grpSpPr>
          <a:xfrm>
            <a:off x="478411" y="213803"/>
            <a:ext cx="11235178" cy="856397"/>
            <a:chOff x="1603464" y="2459552"/>
            <a:chExt cx="9533109" cy="856397"/>
          </a:xfrm>
        </p:grpSpPr>
        <p:sp>
          <p:nvSpPr>
            <p:cNvPr id="3" name="矩形 27">
              <a:extLst>
                <a:ext uri="{FF2B5EF4-FFF2-40B4-BE49-F238E27FC236}">
                  <a16:creationId xmlns:a16="http://schemas.microsoft.com/office/drawing/2014/main" id="{9DCA480A-38AD-4533-B60E-D2ADA987384F}"/>
                </a:ext>
              </a:extLst>
            </p:cNvPr>
            <p:cNvSpPr/>
            <p:nvPr/>
          </p:nvSpPr>
          <p:spPr>
            <a:xfrm>
              <a:off x="1924334" y="2524836"/>
              <a:ext cx="9212239" cy="742950"/>
            </a:xfrm>
            <a:prstGeom prst="rect">
              <a:avLst/>
            </a:prstGeom>
            <a:noFill/>
            <a:ln w="12700" cap="flat" cmpd="sng" algn="ctr">
              <a:solidFill>
                <a:srgbClr val="48A04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 name="箭头: 五边形 26">
              <a:extLst>
                <a:ext uri="{FF2B5EF4-FFF2-40B4-BE49-F238E27FC236}">
                  <a16:creationId xmlns:a16="http://schemas.microsoft.com/office/drawing/2014/main" id="{F9A7F5ED-C0ED-45EF-9C52-B7F5E9BA0963}"/>
                </a:ext>
              </a:extLst>
            </p:cNvPr>
            <p:cNvSpPr/>
            <p:nvPr/>
          </p:nvSpPr>
          <p:spPr>
            <a:xfrm>
              <a:off x="1603464" y="2459552"/>
              <a:ext cx="948668" cy="856397"/>
            </a:xfrm>
            <a:prstGeom prst="homePlate">
              <a:avLst/>
            </a:prstGeom>
            <a:solidFill>
              <a:srgbClr val="48A04D"/>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03</a:t>
              </a:r>
            </a:p>
          </p:txBody>
        </p:sp>
      </p:grpSp>
      <p:sp>
        <p:nvSpPr>
          <p:cNvPr id="5" name="TextBox 4">
            <a:extLst>
              <a:ext uri="{FF2B5EF4-FFF2-40B4-BE49-F238E27FC236}">
                <a16:creationId xmlns:a16="http://schemas.microsoft.com/office/drawing/2014/main" id="{4C11A3D2-A458-4744-9750-C9C10AA12689}"/>
              </a:ext>
            </a:extLst>
          </p:cNvPr>
          <p:cNvSpPr txBox="1"/>
          <p:nvPr/>
        </p:nvSpPr>
        <p:spPr>
          <a:xfrm>
            <a:off x="1596457" y="312902"/>
            <a:ext cx="10093117" cy="707886"/>
          </a:xfrm>
          <a:prstGeom prst="rect">
            <a:avLst/>
          </a:prstGeom>
          <a:noFill/>
        </p:spPr>
        <p:txBody>
          <a:bodyPr wrap="square" rtlCol="0">
            <a:spAutoFit/>
          </a:bodyPr>
          <a:lstStyle/>
          <a:p>
            <a:pPr lvl="0" algn="ctr"/>
            <a:r>
              <a:rPr lang="en-US" sz="40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Vì</a:t>
            </a:r>
            <a:r>
              <a:rPr lang="en-US" sz="40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sao</a:t>
            </a:r>
            <a:r>
              <a:rPr lang="en-US" sz="40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cậu</a:t>
            </a:r>
            <a:r>
              <a:rPr lang="en-US" sz="40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bé</a:t>
            </a:r>
            <a:r>
              <a:rPr lang="en-US" sz="40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lại</a:t>
            </a:r>
            <a:r>
              <a:rPr lang="en-US" sz="40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làm</a:t>
            </a:r>
            <a:r>
              <a:rPr lang="en-US" sz="40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như</a:t>
            </a:r>
            <a:r>
              <a:rPr lang="en-US" sz="40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vậy</a:t>
            </a:r>
            <a:r>
              <a:rPr lang="en-US" sz="40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a:t>
            </a:r>
            <a:endParaRPr lang="vi-VN" sz="40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10" name="Group 9">
            <a:extLst>
              <a:ext uri="{FF2B5EF4-FFF2-40B4-BE49-F238E27FC236}">
                <a16:creationId xmlns:a16="http://schemas.microsoft.com/office/drawing/2014/main" id="{08917C90-228D-40D7-8DD3-BBC649412ACA}"/>
              </a:ext>
            </a:extLst>
          </p:cNvPr>
          <p:cNvGrpSpPr/>
          <p:nvPr/>
        </p:nvGrpSpPr>
        <p:grpSpPr>
          <a:xfrm>
            <a:off x="-198637" y="1227496"/>
            <a:ext cx="12181087" cy="2744429"/>
            <a:chOff x="-198637" y="966102"/>
            <a:chExt cx="12181087" cy="2744429"/>
          </a:xfrm>
        </p:grpSpPr>
        <p:sp>
          <p:nvSpPr>
            <p:cNvPr id="6" name="TextBox 5">
              <a:extLst>
                <a:ext uri="{FF2B5EF4-FFF2-40B4-BE49-F238E27FC236}">
                  <a16:creationId xmlns:a16="http://schemas.microsoft.com/office/drawing/2014/main" id="{5AA7EAC4-7059-4876-93A2-C01C82D969E0}"/>
                </a:ext>
              </a:extLst>
            </p:cNvPr>
            <p:cNvSpPr txBox="1"/>
            <p:nvPr/>
          </p:nvSpPr>
          <p:spPr>
            <a:xfrm>
              <a:off x="1156771" y="1586717"/>
              <a:ext cx="10674771" cy="212365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vi-VN" sz="4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Cậu làm như vậy vì cậu thấy những con sao biển sắp chết vì thiếu nước, cậu muốn giúp chúng.</a:t>
              </a:r>
              <a:endParaRPr kumimoji="0" lang="en-US" sz="4400" b="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7" name="Rectangle 6">
              <a:extLst>
                <a:ext uri="{FF2B5EF4-FFF2-40B4-BE49-F238E27FC236}">
                  <a16:creationId xmlns:a16="http://schemas.microsoft.com/office/drawing/2014/main" id="{B7AC72F8-AFC6-4ED1-B9E3-8FD620E4D17D}"/>
                </a:ext>
              </a:extLst>
            </p:cNvPr>
            <p:cNvSpPr/>
            <p:nvPr/>
          </p:nvSpPr>
          <p:spPr>
            <a:xfrm>
              <a:off x="943383" y="1489753"/>
              <a:ext cx="11039067" cy="2220778"/>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9" name="Picture 8">
              <a:extLst>
                <a:ext uri="{FF2B5EF4-FFF2-40B4-BE49-F238E27FC236}">
                  <a16:creationId xmlns:a16="http://schemas.microsoft.com/office/drawing/2014/main" id="{36F70C6B-3B42-4E3C-B1AC-06AB31EB7A96}"/>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10000" b="90000" l="10000" r="90000">
                          <a14:foregroundMark x1="41875" y1="28125" x2="41875" y2="28125"/>
                          <a14:foregroundMark x1="40375" y1="32375" x2="44250" y2="34875"/>
                          <a14:foregroundMark x1="57250" y1="28125" x2="63750" y2="34500"/>
                        </a14:backgroundRemoval>
                      </a14:imgEffect>
                    </a14:imgLayer>
                  </a14:imgProps>
                </a:ext>
                <a:ext uri="{28A0092B-C50C-407E-A947-70E740481C1C}">
                  <a14:useLocalDpi xmlns:a14="http://schemas.microsoft.com/office/drawing/2010/main" val="0"/>
                </a:ext>
              </a:extLst>
            </a:blip>
            <a:stretch>
              <a:fillRect/>
            </a:stretch>
          </p:blipFill>
          <p:spPr>
            <a:xfrm>
              <a:off x="-198637" y="966102"/>
              <a:ext cx="1296576" cy="1296576"/>
            </a:xfrm>
            <a:prstGeom prst="rect">
              <a:avLst/>
            </a:prstGeom>
          </p:spPr>
        </p:pic>
      </p:grpSp>
      <p:pic>
        <p:nvPicPr>
          <p:cNvPr id="8" name="Picture 7">
            <a:hlinkClick r:id="" action="ppaction://noaction"/>
            <a:extLst>
              <a:ext uri="{FF2B5EF4-FFF2-40B4-BE49-F238E27FC236}">
                <a16:creationId xmlns:a16="http://schemas.microsoft.com/office/drawing/2014/main" id="{AD9FC6AD-F576-30BF-E3E6-2155D48E8926}"/>
              </a:ext>
            </a:extLst>
          </p:cNvPr>
          <p:cNvPicPr>
            <a:picLocks noChangeAspect="1"/>
          </p:cNvPicPr>
          <p:nvPr/>
        </p:nvPicPr>
        <p:blipFill>
          <a:blip r:embed="rId4"/>
          <a:stretch>
            <a:fillRect/>
          </a:stretch>
        </p:blipFill>
        <p:spPr>
          <a:xfrm>
            <a:off x="9627476" y="5142650"/>
            <a:ext cx="2342148" cy="1563036"/>
          </a:xfrm>
          <a:prstGeom prst="rect">
            <a:avLst/>
          </a:prstGeom>
        </p:spPr>
      </p:pic>
    </p:spTree>
    <p:extLst>
      <p:ext uri="{BB962C8B-B14F-4D97-AF65-F5344CB8AC3E}">
        <p14:creationId xmlns:p14="http://schemas.microsoft.com/office/powerpoint/2010/main" val="26338146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0F15C949-F46B-443E-9D08-08AD28545C33}"/>
              </a:ext>
            </a:extLst>
          </p:cNvPr>
          <p:cNvPicPr>
            <a:picLocks noChangeAspect="1"/>
          </p:cNvPicPr>
          <p:nvPr/>
        </p:nvPicPr>
        <p:blipFill>
          <a:blip r:embed="rId2"/>
          <a:stretch>
            <a:fillRect/>
          </a:stretch>
        </p:blipFill>
        <p:spPr>
          <a:xfrm>
            <a:off x="1872868" y="991518"/>
            <a:ext cx="7993024" cy="3816254"/>
          </a:xfrm>
          <a:prstGeom prst="rect">
            <a:avLst/>
          </a:prstGeom>
        </p:spPr>
      </p:pic>
      <p:sp>
        <p:nvSpPr>
          <p:cNvPr id="16" name="TextBox 15">
            <a:extLst>
              <a:ext uri="{FF2B5EF4-FFF2-40B4-BE49-F238E27FC236}">
                <a16:creationId xmlns:a16="http://schemas.microsoft.com/office/drawing/2014/main" id="{22DD9A4D-68C5-4092-A0AB-CB8F7F5EF7F1}"/>
              </a:ext>
            </a:extLst>
          </p:cNvPr>
          <p:cNvSpPr txBox="1"/>
          <p:nvPr/>
        </p:nvSpPr>
        <p:spPr>
          <a:xfrm>
            <a:off x="3205908" y="88135"/>
            <a:ext cx="649473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Nói</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về</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sự</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khác</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nhau</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giữa</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2 </a:t>
            </a: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bức</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tranh</a:t>
            </a:r>
            <a:endPar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7" name="Oval 16">
            <a:extLst>
              <a:ext uri="{FF2B5EF4-FFF2-40B4-BE49-F238E27FC236}">
                <a16:creationId xmlns:a16="http://schemas.microsoft.com/office/drawing/2014/main" id="{B4918A6A-B74D-469A-86F7-E333E0051B06}"/>
              </a:ext>
            </a:extLst>
          </p:cNvPr>
          <p:cNvSpPr/>
          <p:nvPr/>
        </p:nvSpPr>
        <p:spPr>
          <a:xfrm>
            <a:off x="4076241" y="2555913"/>
            <a:ext cx="1883884" cy="209320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18" name="Oval 17">
            <a:extLst>
              <a:ext uri="{FF2B5EF4-FFF2-40B4-BE49-F238E27FC236}">
                <a16:creationId xmlns:a16="http://schemas.microsoft.com/office/drawing/2014/main" id="{088B8F56-A24B-47E8-9A62-89DC317E514C}"/>
              </a:ext>
            </a:extLst>
          </p:cNvPr>
          <p:cNvSpPr/>
          <p:nvPr/>
        </p:nvSpPr>
        <p:spPr>
          <a:xfrm>
            <a:off x="6786390" y="2390660"/>
            <a:ext cx="2346593" cy="225845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19" name="Rectangle: Rounded Corners 18">
            <a:extLst>
              <a:ext uri="{FF2B5EF4-FFF2-40B4-BE49-F238E27FC236}">
                <a16:creationId xmlns:a16="http://schemas.microsoft.com/office/drawing/2014/main" id="{AB3F1AAE-A6C9-4DC6-A664-3E1A962577CE}"/>
              </a:ext>
            </a:extLst>
          </p:cNvPr>
          <p:cNvSpPr/>
          <p:nvPr/>
        </p:nvSpPr>
        <p:spPr>
          <a:xfrm>
            <a:off x="2106645" y="5001659"/>
            <a:ext cx="3989356" cy="8648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Bãi</a:t>
            </a:r>
            <a:r>
              <a:rPr kumimoji="0" lang="en-US" sz="3200" b="0"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biển</a:t>
            </a:r>
            <a:r>
              <a:rPr kumimoji="0" lang="en-US" sz="3200" b="0"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trong</a:t>
            </a:r>
            <a:r>
              <a:rPr kumimoji="0" lang="en-US" sz="3200" b="0"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xanh</a:t>
            </a:r>
            <a:r>
              <a:rPr kumimoji="0" lang="en-US" sz="3200" b="0"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sạch</a:t>
            </a:r>
            <a:r>
              <a:rPr kumimoji="0" lang="en-US" sz="3200" b="0"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sẽ</a:t>
            </a:r>
            <a:endParaRPr kumimoji="0" lang="en-US" sz="3200" b="0"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0" name="Rectangle: Rounded Corners 19">
            <a:extLst>
              <a:ext uri="{FF2B5EF4-FFF2-40B4-BE49-F238E27FC236}">
                <a16:creationId xmlns:a16="http://schemas.microsoft.com/office/drawing/2014/main" id="{5000B181-90F3-4A30-9B08-9EAACF159BB9}"/>
              </a:ext>
            </a:extLst>
          </p:cNvPr>
          <p:cNvSpPr/>
          <p:nvPr/>
        </p:nvSpPr>
        <p:spPr>
          <a:xfrm>
            <a:off x="6315088" y="4913523"/>
            <a:ext cx="3989356" cy="9529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Bãi</a:t>
            </a:r>
            <a:r>
              <a:rPr kumimoji="0" lang="en-US" sz="3200" b="0"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biển</a:t>
            </a:r>
            <a:r>
              <a:rPr kumimoji="0" lang="en-US" sz="3200" b="0"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bẩn</a:t>
            </a:r>
            <a:r>
              <a:rPr kumimoji="0" lang="en-US" sz="3200" b="0"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thỉu</a:t>
            </a:r>
            <a:r>
              <a:rPr kumimoji="0" lang="en-US" sz="3200" b="0"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đầy</a:t>
            </a:r>
            <a:r>
              <a:rPr kumimoji="0" lang="en-US" sz="3200" b="0"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rác</a:t>
            </a:r>
            <a:endParaRPr kumimoji="0" lang="en-US" sz="3200" b="0"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9263002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down)">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down)">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ppt_x"/>
                                          </p:val>
                                        </p:tav>
                                        <p:tav tm="100000">
                                          <p:val>
                                            <p:strVal val="#ppt_x"/>
                                          </p:val>
                                        </p:tav>
                                      </p:tavLst>
                                    </p:anim>
                                    <p:anim calcmode="lin" valueType="num">
                                      <p:cBhvr additive="base">
                                        <p:cTn id="2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500" fill="hold"/>
                                        <p:tgtEl>
                                          <p:spTgt spid="20"/>
                                        </p:tgtEl>
                                        <p:attrNameLst>
                                          <p:attrName>ppt_x</p:attrName>
                                        </p:attrNameLst>
                                      </p:cBhvr>
                                      <p:tavLst>
                                        <p:tav tm="0">
                                          <p:val>
                                            <p:strVal val="#ppt_x"/>
                                          </p:val>
                                        </p:tav>
                                        <p:tav tm="100000">
                                          <p:val>
                                            <p:strVal val="#ppt_x"/>
                                          </p:val>
                                        </p:tav>
                                      </p:tavLst>
                                    </p:anim>
                                    <p:anim calcmode="lin" valueType="num">
                                      <p:cBhvr additive="base">
                                        <p:cTn id="3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P spid="18" grpId="0" animBg="1"/>
      <p:bldP spid="19" grpId="0" animBg="1"/>
      <p:bldP spid="2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9">
            <a:extLst>
              <a:ext uri="{FF2B5EF4-FFF2-40B4-BE49-F238E27FC236}">
                <a16:creationId xmlns:a16="http://schemas.microsoft.com/office/drawing/2014/main" id="{DCC97975-B44E-4312-A0B9-5E4632F363C0}"/>
              </a:ext>
            </a:extLst>
          </p:cNvPr>
          <p:cNvGrpSpPr/>
          <p:nvPr/>
        </p:nvGrpSpPr>
        <p:grpSpPr>
          <a:xfrm>
            <a:off x="1532645" y="185343"/>
            <a:ext cx="9533109" cy="2090024"/>
            <a:chOff x="1603464" y="2459552"/>
            <a:chExt cx="9533109" cy="2090024"/>
          </a:xfrm>
        </p:grpSpPr>
        <p:sp>
          <p:nvSpPr>
            <p:cNvPr id="3" name="矩形 30">
              <a:extLst>
                <a:ext uri="{FF2B5EF4-FFF2-40B4-BE49-F238E27FC236}">
                  <a16:creationId xmlns:a16="http://schemas.microsoft.com/office/drawing/2014/main" id="{44899709-D6F6-45E7-9D9E-AC0B2F23084F}"/>
                </a:ext>
              </a:extLst>
            </p:cNvPr>
            <p:cNvSpPr/>
            <p:nvPr/>
          </p:nvSpPr>
          <p:spPr>
            <a:xfrm>
              <a:off x="1924334" y="2524835"/>
              <a:ext cx="9212239" cy="2024741"/>
            </a:xfrm>
            <a:prstGeom prst="rect">
              <a:avLst/>
            </a:prstGeom>
            <a:noFill/>
            <a:ln w="12700" cap="flat" cmpd="sng" algn="ctr">
              <a:solidFill>
                <a:srgbClr val="48A04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0" cap="none" spc="0" normalizeH="0" baseline="0" noProof="0">
                <a:ln>
                  <a:noFill/>
                </a:ln>
                <a:solidFill>
                  <a:srgbClr val="FFFFFF"/>
                </a:solidFill>
                <a:effectLst/>
                <a:uLnTx/>
                <a:uFillTx/>
                <a:latin typeface="字魂59号-创粗黑" panose="00000500000000000000" charset="-122"/>
                <a:ea typeface="字魂59号-创粗黑" panose="00000500000000000000" charset="-122"/>
                <a:cs typeface="+mn-cs"/>
              </a:endParaRPr>
            </a:p>
          </p:txBody>
        </p:sp>
        <p:sp>
          <p:nvSpPr>
            <p:cNvPr id="4" name="箭头: 五边形 29">
              <a:extLst>
                <a:ext uri="{FF2B5EF4-FFF2-40B4-BE49-F238E27FC236}">
                  <a16:creationId xmlns:a16="http://schemas.microsoft.com/office/drawing/2014/main" id="{850E71AC-3BEB-4544-A0CA-984ADD60B98E}"/>
                </a:ext>
              </a:extLst>
            </p:cNvPr>
            <p:cNvSpPr/>
            <p:nvPr/>
          </p:nvSpPr>
          <p:spPr>
            <a:xfrm>
              <a:off x="1603464" y="2459552"/>
              <a:ext cx="948668" cy="856397"/>
            </a:xfrm>
            <a:prstGeom prst="homePlate">
              <a:avLst/>
            </a:prstGeom>
            <a:solidFill>
              <a:srgbClr val="48A04D"/>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0" cap="none" spc="0" normalizeH="0" baseline="0" noProof="0" dirty="0">
                  <a:ln>
                    <a:noFill/>
                  </a:ln>
                  <a:solidFill>
                    <a:srgbClr val="FFFFFF"/>
                  </a:solidFill>
                  <a:effectLst/>
                  <a:uLnTx/>
                  <a:uFillTx/>
                  <a:latin typeface="字魂59号-创粗黑" panose="00000500000000000000" charset="-122"/>
                  <a:ea typeface="字魂59号-创粗黑" panose="00000500000000000000" charset="-122"/>
                  <a:cs typeface="+mn-cs"/>
                </a:rPr>
                <a:t>04</a:t>
              </a:r>
            </a:p>
          </p:txBody>
        </p:sp>
      </p:grpSp>
      <p:sp>
        <p:nvSpPr>
          <p:cNvPr id="5" name="TextBox 4">
            <a:extLst>
              <a:ext uri="{FF2B5EF4-FFF2-40B4-BE49-F238E27FC236}">
                <a16:creationId xmlns:a16="http://schemas.microsoft.com/office/drawing/2014/main" id="{FD70D623-2A1C-43C2-8BAA-A91FCBA629CD}"/>
              </a:ext>
            </a:extLst>
          </p:cNvPr>
          <p:cNvSpPr txBox="1"/>
          <p:nvPr/>
        </p:nvSpPr>
        <p:spPr>
          <a:xfrm>
            <a:off x="2525657" y="234283"/>
            <a:ext cx="8652412" cy="1938992"/>
          </a:xfrm>
          <a:prstGeom prst="rect">
            <a:avLst/>
          </a:prstGeom>
          <a:noFill/>
        </p:spPr>
        <p:txBody>
          <a:bodyPr wrap="square" rtlCol="0">
            <a:spAutoFit/>
          </a:bodyPr>
          <a:lstStyle/>
          <a:p>
            <a:pPr algn="just"/>
            <a:r>
              <a:rPr lang="vi-VN" sz="40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Em hãy nói suy nghĩ </a:t>
            </a:r>
            <a:r>
              <a:rPr lang="en-US" sz="4000" b="1"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về</a:t>
            </a:r>
            <a:r>
              <a:rPr lang="en-US" sz="40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cử</a:t>
            </a:r>
            <a:r>
              <a:rPr lang="en-US" sz="40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chỉ</a:t>
            </a:r>
            <a:r>
              <a:rPr lang="en-US" sz="40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hành</a:t>
            </a:r>
            <a:r>
              <a:rPr lang="en-US" sz="40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động</a:t>
            </a:r>
            <a:r>
              <a:rPr lang="en-US" sz="40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của</a:t>
            </a:r>
            <a:r>
              <a:rPr lang="en-US" sz="40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người</a:t>
            </a:r>
            <a:r>
              <a:rPr lang="en-US" sz="40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đàn</a:t>
            </a:r>
            <a:r>
              <a:rPr lang="en-US" sz="40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ông</a:t>
            </a:r>
            <a:r>
              <a:rPr lang="en-US" sz="40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trong</a:t>
            </a:r>
            <a:r>
              <a:rPr lang="en-US" sz="40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đoạn</a:t>
            </a:r>
            <a:r>
              <a:rPr lang="en-US" sz="40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kết</a:t>
            </a:r>
            <a:r>
              <a:rPr lang="en-US" sz="40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của</a:t>
            </a:r>
            <a:r>
              <a:rPr lang="en-US" sz="40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câu</a:t>
            </a:r>
            <a:r>
              <a:rPr lang="en-US" sz="40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chuyện</a:t>
            </a:r>
            <a:r>
              <a:rPr lang="en-US" sz="40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a:t>
            </a:r>
            <a:endParaRPr lang="vi-VN" sz="40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8" name="Group 7">
            <a:extLst>
              <a:ext uri="{FF2B5EF4-FFF2-40B4-BE49-F238E27FC236}">
                <a16:creationId xmlns:a16="http://schemas.microsoft.com/office/drawing/2014/main" id="{D620E1E7-AE04-4053-91FA-A9E92D5C0C69}"/>
              </a:ext>
            </a:extLst>
          </p:cNvPr>
          <p:cNvGrpSpPr/>
          <p:nvPr/>
        </p:nvGrpSpPr>
        <p:grpSpPr>
          <a:xfrm>
            <a:off x="1329497" y="1161958"/>
            <a:ext cx="9382482" cy="6364063"/>
            <a:chOff x="2210738" y="-1902221"/>
            <a:chExt cx="9410579" cy="5886450"/>
          </a:xfrm>
        </p:grpSpPr>
        <p:grpSp>
          <p:nvGrpSpPr>
            <p:cNvPr id="10" name="Group 9">
              <a:extLst>
                <a:ext uri="{FF2B5EF4-FFF2-40B4-BE49-F238E27FC236}">
                  <a16:creationId xmlns:a16="http://schemas.microsoft.com/office/drawing/2014/main" id="{F1E269E8-108F-4181-8A50-67A884638463}"/>
                </a:ext>
              </a:extLst>
            </p:cNvPr>
            <p:cNvGrpSpPr/>
            <p:nvPr/>
          </p:nvGrpSpPr>
          <p:grpSpPr>
            <a:xfrm>
              <a:off x="3320903" y="-1902221"/>
              <a:ext cx="8300414" cy="5886450"/>
              <a:chOff x="3637968" y="-1084520"/>
              <a:chExt cx="7054397" cy="5594966"/>
            </a:xfrm>
          </p:grpSpPr>
          <p:pic>
            <p:nvPicPr>
              <p:cNvPr id="12" name="Picture 4">
                <a:extLst>
                  <a:ext uri="{FF2B5EF4-FFF2-40B4-BE49-F238E27FC236}">
                    <a16:creationId xmlns:a16="http://schemas.microsoft.com/office/drawing/2014/main" id="{22597FAC-16E0-4488-AF5D-1ED031ED2E7F}"/>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6944" r="93611">
                            <a14:foregroundMark x1="7222" y1="46944" x2="7222" y2="46944"/>
                            <a14:foregroundMark x1="93611" y1="40556" x2="93611" y2="40556"/>
                          </a14:backgroundRemoval>
                        </a14:imgEffect>
                      </a14:imgLayer>
                    </a14:imgProps>
                  </a:ext>
                  <a:ext uri="{28A0092B-C50C-407E-A947-70E740481C1C}">
                    <a14:useLocalDpi xmlns:a14="http://schemas.microsoft.com/office/drawing/2010/main" val="0"/>
                  </a:ext>
                </a:extLst>
              </a:blip>
              <a:srcRect/>
              <a:stretch>
                <a:fillRect/>
              </a:stretch>
            </p:blipFill>
            <p:spPr bwMode="auto">
              <a:xfrm>
                <a:off x="3637968" y="-1084520"/>
                <a:ext cx="7054397" cy="5594966"/>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F41C93C1-0694-4A3D-AA35-9962391B0328}"/>
                  </a:ext>
                </a:extLst>
              </p:cNvPr>
              <p:cNvSpPr txBox="1"/>
              <p:nvPr/>
            </p:nvSpPr>
            <p:spPr>
              <a:xfrm>
                <a:off x="4036033" y="837472"/>
                <a:ext cx="6023019" cy="51410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Em </a:t>
                </a:r>
                <a:r>
                  <a:rPr lang="en-US" sz="32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phát</a:t>
                </a:r>
                <a:r>
                  <a:rPr lang="en-US" sz="32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biểu</a:t>
                </a:r>
                <a:r>
                  <a:rPr lang="en-US" sz="32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theo</a:t>
                </a:r>
                <a:r>
                  <a:rPr lang="en-US" sz="32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suy</a:t>
                </a:r>
                <a:r>
                  <a:rPr lang="en-US" sz="32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nghĩ</a:t>
                </a:r>
                <a:r>
                  <a:rPr lang="en-US" sz="32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của</a:t>
                </a:r>
                <a:r>
                  <a:rPr lang="en-US" sz="32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em</a:t>
                </a:r>
                <a:endParaRPr kumimoji="0" lang="en-US" sz="3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11" name="Picture 2" descr="Khỉ dễ thương cầm chuối biểu tượng hoạt hình vector minh họa.  khái niệm biểu tượng thực phẩm động vật bị cô lập vector cao cấp.  phong cách hoạt hình phẳng Miễn phí Vector">
              <a:extLst>
                <a:ext uri="{FF2B5EF4-FFF2-40B4-BE49-F238E27FC236}">
                  <a16:creationId xmlns:a16="http://schemas.microsoft.com/office/drawing/2014/main" id="{60935C05-4541-412F-AB1E-D99FA96538CB}"/>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00" b="90000" l="10000" r="90000">
                          <a14:backgroundMark x1="37220" y1="46805" x2="37220" y2="46805"/>
                          <a14:backgroundMark x1="33227" y1="49042" x2="33227" y2="49042"/>
                        </a14:backgroundRemoval>
                      </a14:imgEffect>
                    </a14:imgLayer>
                  </a14:imgProps>
                </a:ext>
                <a:ext uri="{28A0092B-C50C-407E-A947-70E740481C1C}">
                  <a14:useLocalDpi xmlns:a14="http://schemas.microsoft.com/office/drawing/2010/main" val="0"/>
                </a:ext>
              </a:extLst>
            </a:blip>
            <a:srcRect/>
            <a:stretch>
              <a:fillRect/>
            </a:stretch>
          </p:blipFill>
          <p:spPr bwMode="auto">
            <a:xfrm>
              <a:off x="2210738" y="36474"/>
              <a:ext cx="1854194" cy="1255346"/>
            </a:xfrm>
            <a:prstGeom prst="rect">
              <a:avLst/>
            </a:prstGeom>
            <a:noFill/>
            <a:extLst>
              <a:ext uri="{909E8E84-426E-40DD-AFC4-6F175D3DCCD1}">
                <a14:hiddenFill xmlns:a14="http://schemas.microsoft.com/office/drawing/2010/main">
                  <a:solidFill>
                    <a:srgbClr val="FFFFFF"/>
                  </a:solidFill>
                </a14:hiddenFill>
              </a:ext>
            </a:extLst>
          </p:spPr>
        </p:pic>
      </p:grpSp>
      <p:pic>
        <p:nvPicPr>
          <p:cNvPr id="6" name="Picture 5">
            <a:hlinkClick r:id="" action="ppaction://noaction"/>
            <a:extLst>
              <a:ext uri="{FF2B5EF4-FFF2-40B4-BE49-F238E27FC236}">
                <a16:creationId xmlns:a16="http://schemas.microsoft.com/office/drawing/2014/main" id="{A7E74D9A-2680-2A35-3E5B-1D5501F1F91C}"/>
              </a:ext>
            </a:extLst>
          </p:cNvPr>
          <p:cNvPicPr>
            <a:picLocks noChangeAspect="1"/>
          </p:cNvPicPr>
          <p:nvPr/>
        </p:nvPicPr>
        <p:blipFill>
          <a:blip r:embed="rId6"/>
          <a:stretch>
            <a:fillRect/>
          </a:stretch>
        </p:blipFill>
        <p:spPr>
          <a:xfrm>
            <a:off x="9627476" y="5142650"/>
            <a:ext cx="2342148" cy="1563036"/>
          </a:xfrm>
          <a:prstGeom prst="rect">
            <a:avLst/>
          </a:prstGeom>
        </p:spPr>
      </p:pic>
    </p:spTree>
    <p:extLst>
      <p:ext uri="{BB962C8B-B14F-4D97-AF65-F5344CB8AC3E}">
        <p14:creationId xmlns:p14="http://schemas.microsoft.com/office/powerpoint/2010/main" val="14676025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ppt_w</p:attrName>
                                        </p:attrNameLst>
                                      </p:cBhvr>
                                      <p:tavLst>
                                        <p:tav tm="0">
                                          <p:val>
                                            <p:fltVal val="0"/>
                                          </p:val>
                                        </p:tav>
                                        <p:tav tm="100000">
                                          <p:val>
                                            <p:strVal val="#ppt_w"/>
                                          </p:val>
                                        </p:tav>
                                      </p:tavLst>
                                    </p:anim>
                                    <p:anim calcmode="lin" valueType="num">
                                      <p:cBhvr>
                                        <p:cTn id="16" dur="500" fill="hold"/>
                                        <p:tgtEl>
                                          <p:spTgt spid="8"/>
                                        </p:tgtEl>
                                        <p:attrNameLst>
                                          <p:attrName>ppt_h</p:attrName>
                                        </p:attrNameLst>
                                      </p:cBhvr>
                                      <p:tavLst>
                                        <p:tav tm="0">
                                          <p:val>
                                            <p:fltVal val="0"/>
                                          </p:val>
                                        </p:tav>
                                        <p:tav tm="100000">
                                          <p:val>
                                            <p:strVal val="#ppt_h"/>
                                          </p:val>
                                        </p:tav>
                                      </p:tavLst>
                                    </p:anim>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AFD41A7-CFD4-46FD-B360-8B02814D5498}"/>
              </a:ext>
            </a:extLst>
          </p:cNvPr>
          <p:cNvPicPr>
            <a:picLocks noChangeAspect="1"/>
          </p:cNvPicPr>
          <p:nvPr/>
        </p:nvPicPr>
        <p:blipFill>
          <a:blip r:embed="rId2"/>
          <a:stretch>
            <a:fillRect/>
          </a:stretch>
        </p:blipFill>
        <p:spPr>
          <a:xfrm>
            <a:off x="7672552" y="3131724"/>
            <a:ext cx="2652548" cy="3304211"/>
          </a:xfrm>
          <a:prstGeom prst="rect">
            <a:avLst/>
          </a:prstGeom>
        </p:spPr>
      </p:pic>
      <p:pic>
        <p:nvPicPr>
          <p:cNvPr id="7" name="Picture 6" descr="A picture containing mirror, athletic game, hand glass, microscope&#10;&#10;Description automatically generated">
            <a:extLst>
              <a:ext uri="{FF2B5EF4-FFF2-40B4-BE49-F238E27FC236}">
                <a16:creationId xmlns:a16="http://schemas.microsoft.com/office/drawing/2014/main" id="{F19DB31C-80AB-4F29-AC4C-AF8D4CEAB59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67654" y="111760"/>
            <a:ext cx="8476162" cy="5399313"/>
          </a:xfrm>
          <a:prstGeom prst="rect">
            <a:avLst/>
          </a:prstGeom>
        </p:spPr>
      </p:pic>
      <p:pic>
        <p:nvPicPr>
          <p:cNvPr id="3" name="Picture 2">
            <a:extLst>
              <a:ext uri="{FF2B5EF4-FFF2-40B4-BE49-F238E27FC236}">
                <a16:creationId xmlns:a16="http://schemas.microsoft.com/office/drawing/2014/main" id="{6E68B249-2281-F202-C4C0-72DFDEE50A6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79600" y="1451140"/>
            <a:ext cx="12192000" cy="2939719"/>
          </a:xfrm>
          <a:prstGeom prst="rect">
            <a:avLst/>
          </a:prstGeom>
        </p:spPr>
      </p:pic>
    </p:spTree>
    <p:extLst>
      <p:ext uri="{BB962C8B-B14F-4D97-AF65-F5344CB8AC3E}">
        <p14:creationId xmlns:p14="http://schemas.microsoft.com/office/powerpoint/2010/main" val="40392056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4">
            <a:extLst>
              <a:ext uri="{BEBA8EAE-BF5A-486C-A8C5-ECC9F3942E4B}">
                <a14:imgProps xmlns:a14="http://schemas.microsoft.com/office/drawing/2010/main">
                  <a14:imgLayer r:embed="rId5">
                    <a14:imgEffect>
                      <a14:colorTemperature colorTemp="47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矩形 5"/>
          <p:cNvSpPr/>
          <p:nvPr/>
        </p:nvSpPr>
        <p:spPr>
          <a:xfrm>
            <a:off x="0" y="0"/>
            <a:ext cx="12192000" cy="6858000"/>
          </a:xfrm>
          <a:prstGeom prst="rect">
            <a:avLst/>
          </a:prstGeom>
          <a:blipFill dpi="0" rotWithShape="1">
            <a:blip r:embed="rId6">
              <a:alphaModFix amt="30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105号-简雅黑" panose="00000500000000000000" pitchFamily="2" charset="-122"/>
              <a:ea typeface="字魂105号-简雅黑" panose="00000500000000000000" pitchFamily="2" charset="-122"/>
              <a:cs typeface="+mn-cs"/>
              <a:sym typeface="字魂105号-简雅黑" panose="00000500000000000000" pitchFamily="2" charset="-122"/>
            </a:endParaRPr>
          </a:p>
        </p:txBody>
      </p:sp>
      <p:pic>
        <p:nvPicPr>
          <p:cNvPr id="11" name="Picture 10"/>
          <p:cNvPicPr>
            <a:picLocks noChangeAspect="1"/>
          </p:cNvPicPr>
          <p:nvPr/>
        </p:nvPicPr>
        <p:blipFill>
          <a:blip r:embed="rId7"/>
          <a:stretch>
            <a:fillRect/>
          </a:stretch>
        </p:blipFill>
        <p:spPr>
          <a:xfrm>
            <a:off x="10753219" y="0"/>
            <a:ext cx="1438781" cy="1438781"/>
          </a:xfrm>
          <a:prstGeom prst="rect">
            <a:avLst/>
          </a:prstGeom>
        </p:spPr>
      </p:pic>
      <p:pic>
        <p:nvPicPr>
          <p:cNvPr id="15" name="Picture 14"/>
          <p:cNvPicPr>
            <a:picLocks noChangeAspect="1"/>
          </p:cNvPicPr>
          <p:nvPr/>
        </p:nvPicPr>
        <p:blipFill>
          <a:blip r:embed="rId8"/>
          <a:stretch>
            <a:fillRect/>
          </a:stretch>
        </p:blipFill>
        <p:spPr>
          <a:xfrm>
            <a:off x="576721" y="0"/>
            <a:ext cx="10720469" cy="1529013"/>
          </a:xfrm>
          <a:prstGeom prst="rect">
            <a:avLst/>
          </a:prstGeom>
        </p:spPr>
      </p:pic>
      <p:sp>
        <p:nvSpPr>
          <p:cNvPr id="16" name="TextBox 15"/>
          <p:cNvSpPr txBox="1"/>
          <p:nvPr/>
        </p:nvSpPr>
        <p:spPr>
          <a:xfrm>
            <a:off x="180277" y="1529013"/>
            <a:ext cx="121920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Câu 1: </a:t>
            </a:r>
            <a:r>
              <a:rPr kumimoji="0" lang="en-US" sz="4000" b="1" i="1"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Những</a:t>
            </a:r>
            <a:r>
              <a:rPr kumimoji="0" lang="en-US" sz="40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000" b="1" i="1"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từ</a:t>
            </a:r>
            <a:r>
              <a:rPr kumimoji="0" lang="en-US" sz="40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000" b="1" i="1"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ngữ</a:t>
            </a:r>
            <a:r>
              <a:rPr kumimoji="0" lang="en-US" sz="40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000" b="1" i="1"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nào</a:t>
            </a:r>
            <a:r>
              <a:rPr kumimoji="0" lang="en-US" sz="40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000" b="1" i="1"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dưới</a:t>
            </a:r>
            <a:r>
              <a:rPr kumimoji="0" lang="en-US" sz="40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000" b="1" i="1"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đây</a:t>
            </a:r>
            <a:r>
              <a:rPr kumimoji="0" lang="en-US" sz="40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000" b="1" i="1"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chỉ</a:t>
            </a:r>
            <a:r>
              <a:rPr kumimoji="0" lang="en-US" sz="40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000" b="1" i="1"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hoạt</a:t>
            </a:r>
            <a:r>
              <a:rPr kumimoji="0" lang="en-US" sz="40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000" b="1" i="1"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động</a:t>
            </a:r>
            <a:r>
              <a:rPr kumimoji="0" lang="en-US" sz="40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a:t>
            </a:r>
          </a:p>
        </p:txBody>
      </p:sp>
      <p:pic>
        <p:nvPicPr>
          <p:cNvPr id="17" name="Picture 16"/>
          <p:cNvPicPr>
            <a:picLocks noChangeAspect="1"/>
          </p:cNvPicPr>
          <p:nvPr/>
        </p:nvPicPr>
        <p:blipFill>
          <a:blip r:embed="rId9"/>
          <a:stretch>
            <a:fillRect/>
          </a:stretch>
        </p:blipFill>
        <p:spPr>
          <a:xfrm>
            <a:off x="180278" y="2327131"/>
            <a:ext cx="3027872" cy="1019723"/>
          </a:xfrm>
          <a:prstGeom prst="rect">
            <a:avLst/>
          </a:prstGeom>
        </p:spPr>
      </p:pic>
      <p:pic>
        <p:nvPicPr>
          <p:cNvPr id="18" name="Picture 17"/>
          <p:cNvPicPr>
            <a:picLocks noChangeAspect="1"/>
          </p:cNvPicPr>
          <p:nvPr/>
        </p:nvPicPr>
        <p:blipFill>
          <a:blip r:embed="rId9"/>
          <a:stretch>
            <a:fillRect/>
          </a:stretch>
        </p:blipFill>
        <p:spPr>
          <a:xfrm>
            <a:off x="4527406" y="2371358"/>
            <a:ext cx="2608489" cy="1019723"/>
          </a:xfrm>
          <a:prstGeom prst="rect">
            <a:avLst/>
          </a:prstGeom>
        </p:spPr>
      </p:pic>
      <p:pic>
        <p:nvPicPr>
          <p:cNvPr id="19" name="Picture 18"/>
          <p:cNvPicPr>
            <a:picLocks noChangeAspect="1"/>
          </p:cNvPicPr>
          <p:nvPr/>
        </p:nvPicPr>
        <p:blipFill>
          <a:blip r:embed="rId9"/>
          <a:stretch>
            <a:fillRect/>
          </a:stretch>
        </p:blipFill>
        <p:spPr>
          <a:xfrm>
            <a:off x="8874535" y="2309979"/>
            <a:ext cx="2608489" cy="1019723"/>
          </a:xfrm>
          <a:prstGeom prst="rect">
            <a:avLst/>
          </a:prstGeom>
        </p:spPr>
      </p:pic>
      <p:pic>
        <p:nvPicPr>
          <p:cNvPr id="20" name="Picture 19"/>
          <p:cNvPicPr>
            <a:picLocks noChangeAspect="1"/>
          </p:cNvPicPr>
          <p:nvPr/>
        </p:nvPicPr>
        <p:blipFill>
          <a:blip r:embed="rId9"/>
          <a:stretch>
            <a:fillRect/>
          </a:stretch>
        </p:blipFill>
        <p:spPr>
          <a:xfrm>
            <a:off x="3698537" y="3730675"/>
            <a:ext cx="4318909" cy="1019723"/>
          </a:xfrm>
          <a:prstGeom prst="rect">
            <a:avLst/>
          </a:prstGeom>
        </p:spPr>
      </p:pic>
      <p:pic>
        <p:nvPicPr>
          <p:cNvPr id="21" name="Picture 20"/>
          <p:cNvPicPr>
            <a:picLocks noChangeAspect="1"/>
          </p:cNvPicPr>
          <p:nvPr/>
        </p:nvPicPr>
        <p:blipFill>
          <a:blip r:embed="rId9"/>
          <a:stretch>
            <a:fillRect/>
          </a:stretch>
        </p:blipFill>
        <p:spPr>
          <a:xfrm>
            <a:off x="8927217" y="3611574"/>
            <a:ext cx="2608489" cy="1019723"/>
          </a:xfrm>
          <a:prstGeom prst="rect">
            <a:avLst/>
          </a:prstGeom>
        </p:spPr>
      </p:pic>
      <p:pic>
        <p:nvPicPr>
          <p:cNvPr id="22" name="Picture 21"/>
          <p:cNvPicPr>
            <a:picLocks noChangeAspect="1"/>
          </p:cNvPicPr>
          <p:nvPr/>
        </p:nvPicPr>
        <p:blipFill>
          <a:blip r:embed="rId9"/>
          <a:stretch>
            <a:fillRect/>
          </a:stretch>
        </p:blipFill>
        <p:spPr>
          <a:xfrm>
            <a:off x="180277" y="3651951"/>
            <a:ext cx="2608489" cy="1019723"/>
          </a:xfrm>
          <a:prstGeom prst="rect">
            <a:avLst/>
          </a:prstGeom>
        </p:spPr>
      </p:pic>
      <p:pic>
        <p:nvPicPr>
          <p:cNvPr id="23" name="Picture 22"/>
          <p:cNvPicPr>
            <a:picLocks noChangeAspect="1"/>
          </p:cNvPicPr>
          <p:nvPr/>
        </p:nvPicPr>
        <p:blipFill>
          <a:blip r:embed="rId9"/>
          <a:stretch>
            <a:fillRect/>
          </a:stretch>
        </p:blipFill>
        <p:spPr>
          <a:xfrm>
            <a:off x="8927217" y="4936394"/>
            <a:ext cx="2608489" cy="1019723"/>
          </a:xfrm>
          <a:prstGeom prst="rect">
            <a:avLst/>
          </a:prstGeom>
        </p:spPr>
      </p:pic>
      <p:pic>
        <p:nvPicPr>
          <p:cNvPr id="24" name="Picture 23"/>
          <p:cNvPicPr>
            <a:picLocks noChangeAspect="1"/>
          </p:cNvPicPr>
          <p:nvPr/>
        </p:nvPicPr>
        <p:blipFill>
          <a:blip r:embed="rId9"/>
          <a:stretch>
            <a:fillRect/>
          </a:stretch>
        </p:blipFill>
        <p:spPr>
          <a:xfrm>
            <a:off x="4363526" y="5148915"/>
            <a:ext cx="3159582" cy="1019723"/>
          </a:xfrm>
          <a:prstGeom prst="rect">
            <a:avLst/>
          </a:prstGeom>
        </p:spPr>
      </p:pic>
      <p:pic>
        <p:nvPicPr>
          <p:cNvPr id="25" name="Picture 24"/>
          <p:cNvPicPr>
            <a:picLocks noChangeAspect="1"/>
          </p:cNvPicPr>
          <p:nvPr/>
        </p:nvPicPr>
        <p:blipFill>
          <a:blip r:embed="rId9"/>
          <a:stretch>
            <a:fillRect/>
          </a:stretch>
        </p:blipFill>
        <p:spPr>
          <a:xfrm>
            <a:off x="180276" y="5272452"/>
            <a:ext cx="2608489" cy="1019723"/>
          </a:xfrm>
          <a:prstGeom prst="rect">
            <a:avLst/>
          </a:prstGeom>
        </p:spPr>
      </p:pic>
      <p:sp>
        <p:nvSpPr>
          <p:cNvPr id="26" name="TextBox 25"/>
          <p:cNvSpPr txBox="1"/>
          <p:nvPr/>
        </p:nvSpPr>
        <p:spPr>
          <a:xfrm>
            <a:off x="416563" y="2354171"/>
            <a:ext cx="3159582"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5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cúi xuống</a:t>
            </a:r>
          </a:p>
        </p:txBody>
      </p:sp>
      <p:sp>
        <p:nvSpPr>
          <p:cNvPr id="27" name="TextBox 26"/>
          <p:cNvSpPr txBox="1"/>
          <p:nvPr/>
        </p:nvSpPr>
        <p:spPr>
          <a:xfrm>
            <a:off x="431794" y="3730675"/>
            <a:ext cx="3159582"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5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dạo bộ</a:t>
            </a:r>
          </a:p>
        </p:txBody>
      </p:sp>
      <p:sp>
        <p:nvSpPr>
          <p:cNvPr id="28" name="TextBox 27"/>
          <p:cNvSpPr txBox="1"/>
          <p:nvPr/>
        </p:nvSpPr>
        <p:spPr>
          <a:xfrm>
            <a:off x="628050" y="5375450"/>
            <a:ext cx="3159582"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5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biển</a:t>
            </a:r>
          </a:p>
        </p:txBody>
      </p:sp>
      <p:sp>
        <p:nvSpPr>
          <p:cNvPr id="29" name="TextBox 28"/>
          <p:cNvSpPr txBox="1"/>
          <p:nvPr/>
        </p:nvSpPr>
        <p:spPr>
          <a:xfrm>
            <a:off x="5056759" y="2413036"/>
            <a:ext cx="3159582"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5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thả</a:t>
            </a:r>
          </a:p>
        </p:txBody>
      </p:sp>
      <p:sp>
        <p:nvSpPr>
          <p:cNvPr id="30" name="TextBox 29"/>
          <p:cNvSpPr txBox="1"/>
          <p:nvPr/>
        </p:nvSpPr>
        <p:spPr>
          <a:xfrm>
            <a:off x="3933031" y="3808341"/>
            <a:ext cx="4174553"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5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người đàn ông</a:t>
            </a:r>
          </a:p>
        </p:txBody>
      </p:sp>
      <p:sp>
        <p:nvSpPr>
          <p:cNvPr id="32" name="TextBox 31"/>
          <p:cNvSpPr txBox="1"/>
          <p:nvPr/>
        </p:nvSpPr>
        <p:spPr>
          <a:xfrm>
            <a:off x="4855817" y="5203646"/>
            <a:ext cx="4174553"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5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cậu bé</a:t>
            </a:r>
          </a:p>
        </p:txBody>
      </p:sp>
      <p:sp>
        <p:nvSpPr>
          <p:cNvPr id="33" name="TextBox 32"/>
          <p:cNvSpPr txBox="1"/>
          <p:nvPr/>
        </p:nvSpPr>
        <p:spPr>
          <a:xfrm>
            <a:off x="9508049" y="2413036"/>
            <a:ext cx="3159582"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5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nhặt</a:t>
            </a:r>
          </a:p>
        </p:txBody>
      </p:sp>
      <p:sp>
        <p:nvSpPr>
          <p:cNvPr id="34" name="TextBox 33"/>
          <p:cNvSpPr txBox="1"/>
          <p:nvPr/>
        </p:nvSpPr>
        <p:spPr>
          <a:xfrm>
            <a:off x="9097869" y="3723372"/>
            <a:ext cx="3159582"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5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sao biển</a:t>
            </a:r>
          </a:p>
        </p:txBody>
      </p:sp>
      <p:sp>
        <p:nvSpPr>
          <p:cNvPr id="35" name="TextBox 34"/>
          <p:cNvSpPr txBox="1"/>
          <p:nvPr/>
        </p:nvSpPr>
        <p:spPr>
          <a:xfrm>
            <a:off x="9304747" y="5045005"/>
            <a:ext cx="3159582"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5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tiến lại</a:t>
            </a:r>
          </a:p>
        </p:txBody>
      </p:sp>
      <p:pic>
        <p:nvPicPr>
          <p:cNvPr id="5" name="Picture 4" descr="Shape, arrow&#10;&#10;Description automatically generated"/>
          <p:cNvPicPr>
            <a:picLocks noChangeAspect="1"/>
          </p:cNvPicPr>
          <p:nvPr/>
        </p:nvPicPr>
        <p:blipFill>
          <a:blip r:embed="rId10" cstate="print">
            <a:extLst>
              <a:ext uri="{BEBA8EAE-BF5A-486C-A8C5-ECC9F3942E4B}">
                <a14:imgProps xmlns:a14="http://schemas.microsoft.com/office/drawing/2010/main">
                  <a14:imgLayer r:embed="rId11">
                    <a14:imgEffect>
                      <a14:backgroundRemoval t="8573" b="90053" l="9369" r="89982">
                        <a14:foregroundMark x1="61333" y1="8896" x2="64577" y2="8573"/>
                        <a14:foregroundMark x1="9405" y1="63647" x2="13658" y2="68257"/>
                        <a14:foregroundMark x1="62259" y1="67564" x2="62452" y2="68481"/>
                        <a14:foregroundMark x1="65802" y1="84432" x2="62090" y2="90053"/>
                        <a14:foregroundMark x1="62090" y1="90053" x2="56973" y2="85281"/>
                        <a14:foregroundMark x1="56973" y1="85281" x2="44577" y2="63203"/>
                        <a14:foregroundMark x1="44577" y1="63203" x2="38631" y2="58916"/>
                        <a14:foregroundMark x1="33133" y1="58970" x2="30414" y2="58997"/>
                        <a14:foregroundMark x1="38631" y1="58916" x2="34159" y2="58960"/>
                        <a14:foregroundMark x1="30414" y1="58997" x2="21550" y2="62232"/>
                        <a14:backgroundMark x1="60036" y1="57784" x2="62523" y2="76587"/>
                        <a14:backgroundMark x1="62523" y1="76587" x2="64577" y2="82370"/>
                        <a14:backgroundMark x1="62739" y1="68419" x2="65550" y2="84594"/>
                        <a14:backgroundMark x1="32757" y1="59523" x2="40757" y2="61949"/>
                        <a14:backgroundMark x1="40757" y1="61949" x2="44072" y2="64456"/>
                      </a14:backgroundRemoval>
                    </a14:imgEffect>
                  </a14:imgLayer>
                </a14:imgProps>
              </a:ext>
              <a:ext uri="{28A0092B-C50C-407E-A947-70E740481C1C}">
                <a14:useLocalDpi xmlns:a14="http://schemas.microsoft.com/office/drawing/2010/main" val="0"/>
              </a:ext>
            </a:extLst>
          </a:blip>
          <a:stretch>
            <a:fillRect/>
          </a:stretch>
        </p:blipFill>
        <p:spPr>
          <a:xfrm>
            <a:off x="2999608" y="2309979"/>
            <a:ext cx="1497531" cy="1334558"/>
          </a:xfrm>
          <a:prstGeom prst="rect">
            <a:avLst/>
          </a:prstGeom>
        </p:spPr>
      </p:pic>
      <p:pic>
        <p:nvPicPr>
          <p:cNvPr id="36" name="Picture 35" descr="Shape, arrow&#10;&#10;Description automatically generated"/>
          <p:cNvPicPr>
            <a:picLocks noChangeAspect="1"/>
          </p:cNvPicPr>
          <p:nvPr/>
        </p:nvPicPr>
        <p:blipFill>
          <a:blip r:embed="rId10" cstate="print">
            <a:extLst>
              <a:ext uri="{BEBA8EAE-BF5A-486C-A8C5-ECC9F3942E4B}">
                <a14:imgProps xmlns:a14="http://schemas.microsoft.com/office/drawing/2010/main">
                  <a14:imgLayer r:embed="rId11">
                    <a14:imgEffect>
                      <a14:backgroundRemoval t="8573" b="90053" l="9369" r="89982">
                        <a14:foregroundMark x1="61333" y1="8896" x2="64577" y2="8573"/>
                        <a14:foregroundMark x1="9405" y1="63647" x2="13658" y2="68257"/>
                        <a14:foregroundMark x1="62259" y1="67564" x2="62452" y2="68481"/>
                        <a14:foregroundMark x1="65802" y1="84432" x2="62090" y2="90053"/>
                        <a14:foregroundMark x1="62090" y1="90053" x2="56973" y2="85281"/>
                        <a14:foregroundMark x1="56973" y1="85281" x2="44577" y2="63203"/>
                        <a14:foregroundMark x1="44577" y1="63203" x2="38631" y2="58916"/>
                        <a14:foregroundMark x1="33133" y1="58970" x2="30414" y2="58997"/>
                        <a14:foregroundMark x1="38631" y1="58916" x2="34159" y2="58960"/>
                        <a14:foregroundMark x1="30414" y1="58997" x2="21550" y2="62232"/>
                        <a14:backgroundMark x1="60036" y1="57784" x2="62523" y2="76587"/>
                        <a14:backgroundMark x1="62523" y1="76587" x2="64577" y2="82370"/>
                        <a14:backgroundMark x1="62739" y1="68419" x2="65550" y2="84594"/>
                        <a14:backgroundMark x1="32757" y1="59523" x2="40757" y2="61949"/>
                        <a14:backgroundMark x1="40757" y1="61949" x2="44072" y2="64456"/>
                      </a14:backgroundRemoval>
                    </a14:imgEffect>
                  </a14:imgLayer>
                </a14:imgProps>
              </a:ext>
              <a:ext uri="{28A0092B-C50C-407E-A947-70E740481C1C}">
                <a14:useLocalDpi xmlns:a14="http://schemas.microsoft.com/office/drawing/2010/main" val="0"/>
              </a:ext>
            </a:extLst>
          </a:blip>
          <a:stretch>
            <a:fillRect/>
          </a:stretch>
        </p:blipFill>
        <p:spPr>
          <a:xfrm>
            <a:off x="7020643" y="2277146"/>
            <a:ext cx="1497531" cy="1334558"/>
          </a:xfrm>
          <a:prstGeom prst="rect">
            <a:avLst/>
          </a:prstGeom>
        </p:spPr>
      </p:pic>
      <p:pic>
        <p:nvPicPr>
          <p:cNvPr id="37" name="Picture 36" descr="Shape, arrow&#10;&#10;Description automatically generated"/>
          <p:cNvPicPr>
            <a:picLocks noChangeAspect="1"/>
          </p:cNvPicPr>
          <p:nvPr/>
        </p:nvPicPr>
        <p:blipFill>
          <a:blip r:embed="rId10" cstate="print">
            <a:extLst>
              <a:ext uri="{BEBA8EAE-BF5A-486C-A8C5-ECC9F3942E4B}">
                <a14:imgProps xmlns:a14="http://schemas.microsoft.com/office/drawing/2010/main">
                  <a14:imgLayer r:embed="rId11">
                    <a14:imgEffect>
                      <a14:backgroundRemoval t="8573" b="90053" l="9369" r="89982">
                        <a14:foregroundMark x1="61333" y1="8896" x2="64577" y2="8573"/>
                        <a14:foregroundMark x1="9405" y1="63647" x2="13658" y2="68257"/>
                        <a14:foregroundMark x1="62259" y1="67564" x2="62452" y2="68481"/>
                        <a14:foregroundMark x1="65802" y1="84432" x2="62090" y2="90053"/>
                        <a14:foregroundMark x1="62090" y1="90053" x2="56973" y2="85281"/>
                        <a14:foregroundMark x1="56973" y1="85281" x2="44577" y2="63203"/>
                        <a14:foregroundMark x1="44577" y1="63203" x2="38631" y2="58916"/>
                        <a14:foregroundMark x1="33133" y1="58970" x2="30414" y2="58997"/>
                        <a14:foregroundMark x1="38631" y1="58916" x2="34159" y2="58960"/>
                        <a14:foregroundMark x1="30414" y1="58997" x2="21550" y2="62232"/>
                        <a14:backgroundMark x1="60036" y1="57784" x2="62523" y2="76587"/>
                        <a14:backgroundMark x1="62523" y1="76587" x2="64577" y2="82370"/>
                        <a14:backgroundMark x1="62739" y1="68419" x2="65550" y2="84594"/>
                        <a14:backgroundMark x1="32757" y1="59523" x2="40757" y2="61949"/>
                        <a14:backgroundMark x1="40757" y1="61949" x2="44072" y2="64456"/>
                      </a14:backgroundRemoval>
                    </a14:imgEffect>
                  </a14:imgLayer>
                </a14:imgProps>
              </a:ext>
              <a:ext uri="{28A0092B-C50C-407E-A947-70E740481C1C}">
                <a14:useLocalDpi xmlns:a14="http://schemas.microsoft.com/office/drawing/2010/main" val="0"/>
              </a:ext>
            </a:extLst>
          </a:blip>
          <a:stretch>
            <a:fillRect/>
          </a:stretch>
        </p:blipFill>
        <p:spPr>
          <a:xfrm>
            <a:off x="10932284" y="2309614"/>
            <a:ext cx="1497531" cy="1334558"/>
          </a:xfrm>
          <a:prstGeom prst="rect">
            <a:avLst/>
          </a:prstGeom>
        </p:spPr>
      </p:pic>
      <p:pic>
        <p:nvPicPr>
          <p:cNvPr id="38" name="Picture 37" descr="Shape, arrow&#10;&#10;Description automatically generated"/>
          <p:cNvPicPr>
            <a:picLocks noChangeAspect="1"/>
          </p:cNvPicPr>
          <p:nvPr/>
        </p:nvPicPr>
        <p:blipFill>
          <a:blip r:embed="rId10" cstate="print">
            <a:extLst>
              <a:ext uri="{BEBA8EAE-BF5A-486C-A8C5-ECC9F3942E4B}">
                <a14:imgProps xmlns:a14="http://schemas.microsoft.com/office/drawing/2010/main">
                  <a14:imgLayer r:embed="rId11">
                    <a14:imgEffect>
                      <a14:backgroundRemoval t="8573" b="90053" l="9369" r="89982">
                        <a14:foregroundMark x1="61333" y1="8896" x2="64577" y2="8573"/>
                        <a14:foregroundMark x1="9405" y1="63647" x2="13658" y2="68257"/>
                        <a14:foregroundMark x1="62259" y1="67564" x2="62452" y2="68481"/>
                        <a14:foregroundMark x1="65802" y1="84432" x2="62090" y2="90053"/>
                        <a14:foregroundMark x1="62090" y1="90053" x2="56973" y2="85281"/>
                        <a14:foregroundMark x1="56973" y1="85281" x2="44577" y2="63203"/>
                        <a14:foregroundMark x1="44577" y1="63203" x2="38631" y2="58916"/>
                        <a14:foregroundMark x1="33133" y1="58970" x2="30414" y2="58997"/>
                        <a14:foregroundMark x1="38631" y1="58916" x2="34159" y2="58960"/>
                        <a14:foregroundMark x1="30414" y1="58997" x2="21550" y2="62232"/>
                        <a14:backgroundMark x1="60036" y1="57784" x2="62523" y2="76587"/>
                        <a14:backgroundMark x1="62523" y1="76587" x2="64577" y2="82370"/>
                        <a14:backgroundMark x1="62739" y1="68419" x2="65550" y2="84594"/>
                        <a14:backgroundMark x1="32757" y1="59523" x2="40757" y2="61949"/>
                        <a14:backgroundMark x1="40757" y1="61949" x2="44072" y2="64456"/>
                      </a14:backgroundRemoval>
                    </a14:imgEffect>
                  </a14:imgLayer>
                </a14:imgProps>
              </a:ext>
              <a:ext uri="{28A0092B-C50C-407E-A947-70E740481C1C}">
                <a14:useLocalDpi xmlns:a14="http://schemas.microsoft.com/office/drawing/2010/main" val="0"/>
              </a:ext>
            </a:extLst>
          </a:blip>
          <a:stretch>
            <a:fillRect/>
          </a:stretch>
        </p:blipFill>
        <p:spPr>
          <a:xfrm>
            <a:off x="2298366" y="3611574"/>
            <a:ext cx="1497531" cy="1334558"/>
          </a:xfrm>
          <a:prstGeom prst="rect">
            <a:avLst/>
          </a:prstGeom>
        </p:spPr>
      </p:pic>
      <p:pic>
        <p:nvPicPr>
          <p:cNvPr id="39" name="Picture 38" descr="Shape, arrow&#10;&#10;Description automatically generated"/>
          <p:cNvPicPr>
            <a:picLocks noChangeAspect="1"/>
          </p:cNvPicPr>
          <p:nvPr/>
        </p:nvPicPr>
        <p:blipFill>
          <a:blip r:embed="rId10" cstate="print">
            <a:extLst>
              <a:ext uri="{BEBA8EAE-BF5A-486C-A8C5-ECC9F3942E4B}">
                <a14:imgProps xmlns:a14="http://schemas.microsoft.com/office/drawing/2010/main">
                  <a14:imgLayer r:embed="rId11">
                    <a14:imgEffect>
                      <a14:backgroundRemoval t="8573" b="90053" l="9369" r="89982">
                        <a14:foregroundMark x1="61333" y1="8896" x2="64577" y2="8573"/>
                        <a14:foregroundMark x1="9405" y1="63647" x2="13658" y2="68257"/>
                        <a14:foregroundMark x1="62259" y1="67564" x2="62452" y2="68481"/>
                        <a14:foregroundMark x1="65802" y1="84432" x2="62090" y2="90053"/>
                        <a14:foregroundMark x1="62090" y1="90053" x2="56973" y2="85281"/>
                        <a14:foregroundMark x1="56973" y1="85281" x2="44577" y2="63203"/>
                        <a14:foregroundMark x1="44577" y1="63203" x2="38631" y2="58916"/>
                        <a14:foregroundMark x1="33133" y1="58970" x2="30414" y2="58997"/>
                        <a14:foregroundMark x1="38631" y1="58916" x2="34159" y2="58960"/>
                        <a14:foregroundMark x1="30414" y1="58997" x2="21550" y2="62232"/>
                        <a14:backgroundMark x1="60036" y1="57784" x2="62523" y2="76587"/>
                        <a14:backgroundMark x1="62523" y1="76587" x2="64577" y2="82370"/>
                        <a14:backgroundMark x1="62739" y1="68419" x2="65550" y2="84594"/>
                        <a14:backgroundMark x1="32757" y1="59523" x2="40757" y2="61949"/>
                        <a14:backgroundMark x1="40757" y1="61949" x2="44072" y2="64456"/>
                      </a14:backgroundRemoval>
                    </a14:imgEffect>
                  </a14:imgLayer>
                </a14:imgProps>
              </a:ext>
              <a:ext uri="{28A0092B-C50C-407E-A947-70E740481C1C}">
                <a14:useLocalDpi xmlns:a14="http://schemas.microsoft.com/office/drawing/2010/main" val="0"/>
              </a:ext>
            </a:extLst>
          </a:blip>
          <a:stretch>
            <a:fillRect/>
          </a:stretch>
        </p:blipFill>
        <p:spPr>
          <a:xfrm>
            <a:off x="8015399" y="4991497"/>
            <a:ext cx="1497531" cy="133455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subTnLst>
                                    <p:audio>
                                      <p:cMediaNode>
                                        <p:cTn display="0" masterRel="sameClick">
                                          <p:stCondLst>
                                            <p:cond evt="begin" delay="0">
                                              <p:tn val="15"/>
                                            </p:cond>
                                          </p:stCondLst>
                                          <p:endCondLst>
                                            <p:cond evt="onStopAudio" delay="0">
                                              <p:tgtEl>
                                                <p:sldTgt/>
                                              </p:tgtEl>
                                            </p:cond>
                                          </p:endCondLst>
                                        </p:cTn>
                                        <p:tgtEl>
                                          <p:sndTgt r:embed="rId3" name="drumroll.wav"/>
                                        </p:tgtEl>
                                      </p:cMediaNode>
                                    </p:audio>
                                  </p:sub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barn(inVertical)">
                                      <p:cBhvr>
                                        <p:cTn id="22" dur="500"/>
                                        <p:tgtEl>
                                          <p:spTgt spid="36"/>
                                        </p:tgtEl>
                                      </p:cBhvr>
                                    </p:animEffect>
                                  </p:childTnLst>
                                  <p:subTnLst>
                                    <p:audio>
                                      <p:cMediaNode>
                                        <p:cTn display="0" masterRel="sameClick">
                                          <p:stCondLst>
                                            <p:cond evt="begin" delay="0">
                                              <p:tn val="20"/>
                                            </p:cond>
                                          </p:stCondLst>
                                          <p:endCondLst>
                                            <p:cond evt="onStopAudio" delay="0">
                                              <p:tgtEl>
                                                <p:sldTgt/>
                                              </p:tgtEl>
                                            </p:cond>
                                          </p:endCondLst>
                                        </p:cTn>
                                        <p:tgtEl>
                                          <p:sndTgt r:embed="rId3" name="drumroll.wav"/>
                                        </p:tgtEl>
                                      </p:cMediaNode>
                                    </p:audio>
                                  </p:sub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barn(inVertical)">
                                      <p:cBhvr>
                                        <p:cTn id="27" dur="500"/>
                                        <p:tgtEl>
                                          <p:spTgt spid="37"/>
                                        </p:tgtEl>
                                      </p:cBhvr>
                                    </p:animEffect>
                                  </p:childTnLst>
                                  <p:subTnLst>
                                    <p:audio>
                                      <p:cMediaNode>
                                        <p:cTn display="0" masterRel="sameClick">
                                          <p:stCondLst>
                                            <p:cond evt="begin" delay="0">
                                              <p:tn val="25"/>
                                            </p:cond>
                                          </p:stCondLst>
                                          <p:endCondLst>
                                            <p:cond evt="onStopAudio" delay="0">
                                              <p:tgtEl>
                                                <p:sldTgt/>
                                              </p:tgtEl>
                                            </p:cond>
                                          </p:endCondLst>
                                        </p:cTn>
                                        <p:tgtEl>
                                          <p:sndTgt r:embed="rId3" name="drumroll.wav"/>
                                        </p:tgtEl>
                                      </p:cMediaNode>
                                    </p:audio>
                                  </p:sub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8"/>
                                        </p:tgtEl>
                                        <p:attrNameLst>
                                          <p:attrName>style.visibility</p:attrName>
                                        </p:attrNameLst>
                                      </p:cBhvr>
                                      <p:to>
                                        <p:strVal val="visible"/>
                                      </p:to>
                                    </p:set>
                                    <p:animEffect transition="in" filter="barn(inVertical)">
                                      <p:cBhvr>
                                        <p:cTn id="32" dur="500"/>
                                        <p:tgtEl>
                                          <p:spTgt spid="38"/>
                                        </p:tgtEl>
                                      </p:cBhvr>
                                    </p:animEffect>
                                  </p:childTnLst>
                                  <p:subTnLst>
                                    <p:audio>
                                      <p:cMediaNode>
                                        <p:cTn display="0" masterRel="sameClick">
                                          <p:stCondLst>
                                            <p:cond evt="begin" delay="0">
                                              <p:tn val="30"/>
                                            </p:cond>
                                          </p:stCondLst>
                                          <p:endCondLst>
                                            <p:cond evt="onStopAudio" delay="0">
                                              <p:tgtEl>
                                                <p:sldTgt/>
                                              </p:tgtEl>
                                            </p:cond>
                                          </p:endCondLst>
                                        </p:cTn>
                                        <p:tgtEl>
                                          <p:sndTgt r:embed="rId3" name="drumroll.wav"/>
                                        </p:tgtEl>
                                      </p:cMediaNode>
                                    </p:audio>
                                  </p:sub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barn(inVertical)">
                                      <p:cBhvr>
                                        <p:cTn id="37" dur="500"/>
                                        <p:tgtEl>
                                          <p:spTgt spid="39"/>
                                        </p:tgtEl>
                                      </p:cBhvr>
                                    </p:animEffect>
                                  </p:childTnLst>
                                  <p:subTnLst>
                                    <p:audio>
                                      <p:cMediaNode>
                                        <p:cTn display="0" masterRel="sameClick">
                                          <p:stCondLst>
                                            <p:cond evt="begin" delay="0">
                                              <p:tn val="35"/>
                                            </p:cond>
                                          </p:stCondLst>
                                          <p:endCondLst>
                                            <p:cond evt="onStopAudio" delay="0">
                                              <p:tgtEl>
                                                <p:sldTgt/>
                                              </p:tgtEl>
                                            </p:cond>
                                          </p:endCondLst>
                                        </p:cTn>
                                        <p:tgtEl>
                                          <p:sndTgt r:embed="rId3" name="drumroll.wav"/>
                                        </p:tgtEl>
                                      </p:cMediaNode>
                                    </p:audio>
                                  </p:subTnLst>
                                </p:cTn>
                              </p:par>
                            </p:childTnLst>
                          </p:cTn>
                        </p:par>
                        <p:par>
                          <p:cTn id="38" fill="hold">
                            <p:stCondLst>
                              <p:cond delay="500"/>
                            </p:stCondLst>
                            <p:childTnLst>
                              <p:par>
                                <p:cTn id="39" presetID="16" presetClass="exit" presetSubtype="21" fill="hold" grpId="0" nodeType="afterEffect">
                                  <p:stCondLst>
                                    <p:cond delay="0"/>
                                  </p:stCondLst>
                                  <p:childTnLst>
                                    <p:animEffect transition="out" filter="barn(inVertical)">
                                      <p:cBhvr>
                                        <p:cTn id="40" dur="500"/>
                                        <p:tgtEl>
                                          <p:spTgt spid="30"/>
                                        </p:tgtEl>
                                      </p:cBhvr>
                                    </p:animEffect>
                                    <p:set>
                                      <p:cBhvr>
                                        <p:cTn id="41" dur="1" fill="hold">
                                          <p:stCondLst>
                                            <p:cond delay="499"/>
                                          </p:stCondLst>
                                        </p:cTn>
                                        <p:tgtEl>
                                          <p:spTgt spid="30"/>
                                        </p:tgtEl>
                                        <p:attrNameLst>
                                          <p:attrName>style.visibility</p:attrName>
                                        </p:attrNameLst>
                                      </p:cBhvr>
                                      <p:to>
                                        <p:strVal val="hidden"/>
                                      </p:to>
                                    </p:set>
                                  </p:childTnLst>
                                </p:cTn>
                              </p:par>
                              <p:par>
                                <p:cTn id="42" presetID="16" presetClass="exit" presetSubtype="21" fill="hold" nodeType="withEffect">
                                  <p:stCondLst>
                                    <p:cond delay="0"/>
                                  </p:stCondLst>
                                  <p:childTnLst>
                                    <p:animEffect transition="out" filter="barn(inVertical)">
                                      <p:cBhvr>
                                        <p:cTn id="43" dur="500"/>
                                        <p:tgtEl>
                                          <p:spTgt spid="20"/>
                                        </p:tgtEl>
                                      </p:cBhvr>
                                    </p:animEffect>
                                    <p:set>
                                      <p:cBhvr>
                                        <p:cTn id="44" dur="1" fill="hold">
                                          <p:stCondLst>
                                            <p:cond delay="499"/>
                                          </p:stCondLst>
                                        </p:cTn>
                                        <p:tgtEl>
                                          <p:spTgt spid="20"/>
                                        </p:tgtEl>
                                        <p:attrNameLst>
                                          <p:attrName>style.visibility</p:attrName>
                                        </p:attrNameLst>
                                      </p:cBhvr>
                                      <p:to>
                                        <p:strVal val="hidden"/>
                                      </p:to>
                                    </p:set>
                                  </p:childTnLst>
                                </p:cTn>
                              </p:par>
                              <p:par>
                                <p:cTn id="45" presetID="16" presetClass="exit" presetSubtype="21" fill="hold" grpId="0" nodeType="withEffect">
                                  <p:stCondLst>
                                    <p:cond delay="0"/>
                                  </p:stCondLst>
                                  <p:childTnLst>
                                    <p:animEffect transition="out" filter="barn(inVertical)">
                                      <p:cBhvr>
                                        <p:cTn id="46" dur="500"/>
                                        <p:tgtEl>
                                          <p:spTgt spid="28"/>
                                        </p:tgtEl>
                                      </p:cBhvr>
                                    </p:animEffect>
                                    <p:set>
                                      <p:cBhvr>
                                        <p:cTn id="47" dur="1" fill="hold">
                                          <p:stCondLst>
                                            <p:cond delay="499"/>
                                          </p:stCondLst>
                                        </p:cTn>
                                        <p:tgtEl>
                                          <p:spTgt spid="28"/>
                                        </p:tgtEl>
                                        <p:attrNameLst>
                                          <p:attrName>style.visibility</p:attrName>
                                        </p:attrNameLst>
                                      </p:cBhvr>
                                      <p:to>
                                        <p:strVal val="hidden"/>
                                      </p:to>
                                    </p:set>
                                  </p:childTnLst>
                                </p:cTn>
                              </p:par>
                              <p:par>
                                <p:cTn id="48" presetID="16" presetClass="exit" presetSubtype="21" fill="hold" nodeType="withEffect">
                                  <p:stCondLst>
                                    <p:cond delay="0"/>
                                  </p:stCondLst>
                                  <p:childTnLst>
                                    <p:animEffect transition="out" filter="barn(inVertical)">
                                      <p:cBhvr>
                                        <p:cTn id="49" dur="500"/>
                                        <p:tgtEl>
                                          <p:spTgt spid="25"/>
                                        </p:tgtEl>
                                      </p:cBhvr>
                                    </p:animEffect>
                                    <p:set>
                                      <p:cBhvr>
                                        <p:cTn id="50" dur="1" fill="hold">
                                          <p:stCondLst>
                                            <p:cond delay="499"/>
                                          </p:stCondLst>
                                        </p:cTn>
                                        <p:tgtEl>
                                          <p:spTgt spid="25"/>
                                        </p:tgtEl>
                                        <p:attrNameLst>
                                          <p:attrName>style.visibility</p:attrName>
                                        </p:attrNameLst>
                                      </p:cBhvr>
                                      <p:to>
                                        <p:strVal val="hidden"/>
                                      </p:to>
                                    </p:set>
                                  </p:childTnLst>
                                </p:cTn>
                              </p:par>
                              <p:par>
                                <p:cTn id="51" presetID="16" presetClass="exit" presetSubtype="21" fill="hold" grpId="0" nodeType="withEffect">
                                  <p:stCondLst>
                                    <p:cond delay="0"/>
                                  </p:stCondLst>
                                  <p:childTnLst>
                                    <p:animEffect transition="out" filter="barn(inVertical)">
                                      <p:cBhvr>
                                        <p:cTn id="52" dur="500"/>
                                        <p:tgtEl>
                                          <p:spTgt spid="32"/>
                                        </p:tgtEl>
                                      </p:cBhvr>
                                    </p:animEffect>
                                    <p:set>
                                      <p:cBhvr>
                                        <p:cTn id="53" dur="1" fill="hold">
                                          <p:stCondLst>
                                            <p:cond delay="499"/>
                                          </p:stCondLst>
                                        </p:cTn>
                                        <p:tgtEl>
                                          <p:spTgt spid="32"/>
                                        </p:tgtEl>
                                        <p:attrNameLst>
                                          <p:attrName>style.visibility</p:attrName>
                                        </p:attrNameLst>
                                      </p:cBhvr>
                                      <p:to>
                                        <p:strVal val="hidden"/>
                                      </p:to>
                                    </p:set>
                                  </p:childTnLst>
                                </p:cTn>
                              </p:par>
                              <p:par>
                                <p:cTn id="54" presetID="16" presetClass="exit" presetSubtype="21" fill="hold" nodeType="withEffect">
                                  <p:stCondLst>
                                    <p:cond delay="0"/>
                                  </p:stCondLst>
                                  <p:childTnLst>
                                    <p:animEffect transition="out" filter="barn(inVertical)">
                                      <p:cBhvr>
                                        <p:cTn id="55" dur="500"/>
                                        <p:tgtEl>
                                          <p:spTgt spid="24"/>
                                        </p:tgtEl>
                                      </p:cBhvr>
                                    </p:animEffect>
                                    <p:set>
                                      <p:cBhvr>
                                        <p:cTn id="56" dur="1" fill="hold">
                                          <p:stCondLst>
                                            <p:cond delay="499"/>
                                          </p:stCondLst>
                                        </p:cTn>
                                        <p:tgtEl>
                                          <p:spTgt spid="24"/>
                                        </p:tgtEl>
                                        <p:attrNameLst>
                                          <p:attrName>style.visibility</p:attrName>
                                        </p:attrNameLst>
                                      </p:cBhvr>
                                      <p:to>
                                        <p:strVal val="hidden"/>
                                      </p:to>
                                    </p:set>
                                  </p:childTnLst>
                                </p:cTn>
                              </p:par>
                              <p:par>
                                <p:cTn id="57" presetID="16" presetClass="exit" presetSubtype="21" fill="hold" grpId="0" nodeType="withEffect">
                                  <p:stCondLst>
                                    <p:cond delay="0"/>
                                  </p:stCondLst>
                                  <p:childTnLst>
                                    <p:animEffect transition="out" filter="barn(inVertical)">
                                      <p:cBhvr>
                                        <p:cTn id="58" dur="500"/>
                                        <p:tgtEl>
                                          <p:spTgt spid="34"/>
                                        </p:tgtEl>
                                      </p:cBhvr>
                                    </p:animEffect>
                                    <p:set>
                                      <p:cBhvr>
                                        <p:cTn id="59" dur="1" fill="hold">
                                          <p:stCondLst>
                                            <p:cond delay="499"/>
                                          </p:stCondLst>
                                        </p:cTn>
                                        <p:tgtEl>
                                          <p:spTgt spid="34"/>
                                        </p:tgtEl>
                                        <p:attrNameLst>
                                          <p:attrName>style.visibility</p:attrName>
                                        </p:attrNameLst>
                                      </p:cBhvr>
                                      <p:to>
                                        <p:strVal val="hidden"/>
                                      </p:to>
                                    </p:set>
                                  </p:childTnLst>
                                </p:cTn>
                              </p:par>
                              <p:par>
                                <p:cTn id="60" presetID="16" presetClass="exit" presetSubtype="21" fill="hold" nodeType="withEffect">
                                  <p:stCondLst>
                                    <p:cond delay="0"/>
                                  </p:stCondLst>
                                  <p:childTnLst>
                                    <p:animEffect transition="out" filter="barn(inVertical)">
                                      <p:cBhvr>
                                        <p:cTn id="61" dur="500"/>
                                        <p:tgtEl>
                                          <p:spTgt spid="21"/>
                                        </p:tgtEl>
                                      </p:cBhvr>
                                    </p:animEffect>
                                    <p:set>
                                      <p:cBhvr>
                                        <p:cTn id="62" dur="1" fill="hold">
                                          <p:stCondLst>
                                            <p:cond delay="4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8" grpId="0"/>
      <p:bldP spid="30" grpId="0"/>
      <p:bldP spid="32" grpId="0"/>
      <p:bldP spid="3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矩形 5"/>
          <p:cNvSpPr/>
          <p:nvPr/>
        </p:nvSpPr>
        <p:spPr>
          <a:xfrm>
            <a:off x="0" y="0"/>
            <a:ext cx="12192000" cy="6858000"/>
          </a:xfrm>
          <a:prstGeom prst="rect">
            <a:avLst/>
          </a:prstGeom>
          <a:blipFill dpi="0" rotWithShape="1">
            <a:blip r:embed="rId5">
              <a:alphaModFix amt="30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105号-简雅黑" panose="00000500000000000000" pitchFamily="2" charset="-122"/>
              <a:ea typeface="字魂105号-简雅黑" panose="00000500000000000000" pitchFamily="2" charset="-122"/>
              <a:cs typeface="+mn-cs"/>
              <a:sym typeface="字魂105号-简雅黑" panose="00000500000000000000" pitchFamily="2" charset="-122"/>
            </a:endParaRPr>
          </a:p>
        </p:txBody>
      </p:sp>
      <p:pic>
        <p:nvPicPr>
          <p:cNvPr id="2" name="图片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85324" y="3903818"/>
            <a:ext cx="3666535" cy="4032116"/>
          </a:xfrm>
          <a:prstGeom prst="rect">
            <a:avLst/>
          </a:prstGeom>
        </p:spPr>
      </p:pic>
      <p:sp>
        <p:nvSpPr>
          <p:cNvPr id="11" name="Rounded Rectangle 36"/>
          <p:cNvSpPr/>
          <p:nvPr/>
        </p:nvSpPr>
        <p:spPr>
          <a:xfrm>
            <a:off x="161832" y="120259"/>
            <a:ext cx="11890027" cy="1525332"/>
          </a:xfrm>
          <a:prstGeom prst="roundRect">
            <a:avLst>
              <a:gd name="adj" fmla="val 15339"/>
            </a:avLst>
          </a:prstGeom>
          <a:solidFill>
            <a:srgbClr val="FFFFFF"/>
          </a:solidFill>
          <a:ln w="25400" cap="flat" cmpd="sng" algn="ctr">
            <a:solidFill>
              <a:srgbClr val="FFFFFF">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lang="en-US" sz="1400" b="0" i="0" u="none" strike="noStrike" kern="0" cap="none" spc="0" normalizeH="0" baseline="0" noProof="0">
              <a:ln>
                <a:noFill/>
              </a:ln>
              <a:solidFill>
                <a:srgbClr val="C2F2FF"/>
              </a:solidFill>
              <a:effectLst/>
              <a:uLnTx/>
              <a:uFillTx/>
              <a:latin typeface="Arial" panose="020B0604020202020204"/>
              <a:ea typeface="+mn-ea"/>
              <a:cs typeface="+mn-cs"/>
              <a:sym typeface="Arial" panose="020B0604020202020204"/>
            </a:endParaRPr>
          </a:p>
        </p:txBody>
      </p:sp>
      <p:sp>
        <p:nvSpPr>
          <p:cNvPr id="12" name="TextBox 11"/>
          <p:cNvSpPr txBox="1"/>
          <p:nvPr/>
        </p:nvSpPr>
        <p:spPr>
          <a:xfrm>
            <a:off x="291340" y="364808"/>
            <a:ext cx="11749886"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r>
              <a:rPr kumimoji="0" lang="vi-VN" sz="4000" b="1" i="0" u="none" strike="noStrike" kern="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Arial" panose="020B0604020202020204"/>
                <a:sym typeface="Arial" panose="020B0604020202020204"/>
              </a:rPr>
              <a:t>Câu </a:t>
            </a:r>
            <a:r>
              <a:rPr kumimoji="0" lang="en-US" sz="4000" b="1" i="0" u="none" strike="noStrike" kern="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Arial" panose="020B0604020202020204"/>
                <a:sym typeface="Arial" panose="020B0604020202020204"/>
              </a:rPr>
              <a:t>2</a:t>
            </a:r>
            <a:r>
              <a:rPr kumimoji="0" lang="vi-VN" sz="4000" b="1" i="0" u="none" strike="noStrike" kern="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Arial" panose="020B0604020202020204"/>
                <a:sym typeface="Arial" panose="020B0604020202020204"/>
              </a:rPr>
              <a:t>: </a:t>
            </a:r>
            <a:r>
              <a:rPr kumimoji="0" lang="en-US" sz="4000" b="1" i="1" u="none" strike="noStrike" kern="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Arial" panose="020B0604020202020204"/>
                <a:sym typeface="Arial" panose="020B0604020202020204"/>
              </a:rPr>
              <a:t>Trong </a:t>
            </a:r>
            <a:r>
              <a:rPr kumimoji="0" lang="en-US" sz="4000" b="1" i="1" u="none" strike="noStrike" kern="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Arial" panose="020B0604020202020204"/>
                <a:sym typeface="Arial" panose="020B0604020202020204"/>
              </a:rPr>
              <a:t>bài</a:t>
            </a:r>
            <a:r>
              <a:rPr kumimoji="0" lang="en-US" sz="4000" b="1" i="1" u="none" strike="noStrike" kern="0" cap="none" spc="0" normalizeH="0" noProof="0" dirty="0">
                <a:ln>
                  <a:noFill/>
                </a:ln>
                <a:solidFill>
                  <a:srgbClr val="C00000"/>
                </a:solidFill>
                <a:effectLst/>
                <a:uLnTx/>
                <a:uFillTx/>
                <a:latin typeface="Cambria" panose="02040503050406030204" pitchFamily="18" charset="0"/>
                <a:ea typeface="Cambria" panose="02040503050406030204" pitchFamily="18" charset="0"/>
                <a:cs typeface="Arial" panose="020B0604020202020204"/>
                <a:sym typeface="Arial" panose="020B0604020202020204"/>
              </a:rPr>
              <a:t> </a:t>
            </a:r>
            <a:r>
              <a:rPr kumimoji="0" lang="en-US" sz="4000" b="1" i="1" u="none" strike="noStrike" kern="0" cap="none" spc="0" normalizeH="0" noProof="0" dirty="0" err="1">
                <a:ln>
                  <a:noFill/>
                </a:ln>
                <a:solidFill>
                  <a:srgbClr val="C00000"/>
                </a:solidFill>
                <a:effectLst/>
                <a:uLnTx/>
                <a:uFillTx/>
                <a:latin typeface="Cambria" panose="02040503050406030204" pitchFamily="18" charset="0"/>
                <a:ea typeface="Cambria" panose="02040503050406030204" pitchFamily="18" charset="0"/>
                <a:cs typeface="Arial" panose="020B0604020202020204"/>
                <a:sym typeface="Arial" panose="020B0604020202020204"/>
              </a:rPr>
              <a:t>đọc</a:t>
            </a:r>
            <a:r>
              <a:rPr kumimoji="0" lang="en-US" sz="4000" b="1" i="1" u="none" strike="noStrike" kern="0" cap="none" spc="0" normalizeH="0" noProof="0" dirty="0">
                <a:ln>
                  <a:noFill/>
                </a:ln>
                <a:solidFill>
                  <a:srgbClr val="C00000"/>
                </a:solidFill>
                <a:effectLst/>
                <a:uLnTx/>
                <a:uFillTx/>
                <a:latin typeface="Cambria" panose="02040503050406030204" pitchFamily="18" charset="0"/>
                <a:ea typeface="Cambria" panose="02040503050406030204" pitchFamily="18" charset="0"/>
                <a:cs typeface="Arial" panose="020B0604020202020204"/>
                <a:sym typeface="Arial" panose="020B0604020202020204"/>
              </a:rPr>
              <a:t>, </a:t>
            </a:r>
            <a:r>
              <a:rPr kumimoji="0" lang="en-US" sz="4000" b="1" i="1" u="none" strike="noStrike" kern="0" cap="none" spc="0" normalizeH="0" noProof="0" dirty="0" err="1">
                <a:ln>
                  <a:noFill/>
                </a:ln>
                <a:solidFill>
                  <a:srgbClr val="C00000"/>
                </a:solidFill>
                <a:effectLst/>
                <a:uLnTx/>
                <a:uFillTx/>
                <a:latin typeface="Cambria" panose="02040503050406030204" pitchFamily="18" charset="0"/>
                <a:ea typeface="Cambria" panose="02040503050406030204" pitchFamily="18" charset="0"/>
                <a:cs typeface="Arial" panose="020B0604020202020204"/>
                <a:sym typeface="Arial" panose="020B0604020202020204"/>
              </a:rPr>
              <a:t>câu</a:t>
            </a:r>
            <a:r>
              <a:rPr kumimoji="0" lang="en-US" sz="4000" b="1" i="1" u="none" strike="noStrike" kern="0" cap="none" spc="0" normalizeH="0" noProof="0" dirty="0">
                <a:ln>
                  <a:noFill/>
                </a:ln>
                <a:solidFill>
                  <a:srgbClr val="C00000"/>
                </a:solidFill>
                <a:effectLst/>
                <a:uLnTx/>
                <a:uFillTx/>
                <a:latin typeface="Cambria" panose="02040503050406030204" pitchFamily="18" charset="0"/>
                <a:ea typeface="Cambria" panose="02040503050406030204" pitchFamily="18" charset="0"/>
                <a:cs typeface="Arial" panose="020B0604020202020204"/>
                <a:sym typeface="Arial" panose="020B0604020202020204"/>
              </a:rPr>
              <a:t> </a:t>
            </a:r>
            <a:r>
              <a:rPr kumimoji="0" lang="en-US" sz="4000" b="1" i="1" u="none" strike="noStrike" kern="0" cap="none" spc="0" normalizeH="0" noProof="0" dirty="0" err="1">
                <a:ln>
                  <a:noFill/>
                </a:ln>
                <a:solidFill>
                  <a:srgbClr val="C00000"/>
                </a:solidFill>
                <a:effectLst/>
                <a:uLnTx/>
                <a:uFillTx/>
                <a:latin typeface="Cambria" panose="02040503050406030204" pitchFamily="18" charset="0"/>
                <a:ea typeface="Cambria" panose="02040503050406030204" pitchFamily="18" charset="0"/>
                <a:cs typeface="Arial" panose="020B0604020202020204"/>
                <a:sym typeface="Arial" panose="020B0604020202020204"/>
              </a:rPr>
              <a:t>nào</a:t>
            </a:r>
            <a:r>
              <a:rPr kumimoji="0" lang="en-US" sz="4000" b="1" i="1" u="none" strike="noStrike" kern="0" cap="none" spc="0" normalizeH="0" noProof="0" dirty="0">
                <a:ln>
                  <a:noFill/>
                </a:ln>
                <a:solidFill>
                  <a:srgbClr val="C00000"/>
                </a:solidFill>
                <a:effectLst/>
                <a:uLnTx/>
                <a:uFillTx/>
                <a:latin typeface="Cambria" panose="02040503050406030204" pitchFamily="18" charset="0"/>
                <a:ea typeface="Cambria" panose="02040503050406030204" pitchFamily="18" charset="0"/>
                <a:cs typeface="Arial" panose="020B0604020202020204"/>
                <a:sym typeface="Arial" panose="020B0604020202020204"/>
              </a:rPr>
              <a:t> </a:t>
            </a:r>
            <a:r>
              <a:rPr kumimoji="0" lang="en-US" sz="4000" b="1" i="1" u="none" strike="noStrike" kern="0" cap="none" spc="0" normalizeH="0" noProof="0" dirty="0" err="1">
                <a:ln>
                  <a:noFill/>
                </a:ln>
                <a:solidFill>
                  <a:srgbClr val="C00000"/>
                </a:solidFill>
                <a:effectLst/>
                <a:uLnTx/>
                <a:uFillTx/>
                <a:latin typeface="Cambria" panose="02040503050406030204" pitchFamily="18" charset="0"/>
                <a:ea typeface="Cambria" panose="02040503050406030204" pitchFamily="18" charset="0"/>
                <a:cs typeface="Arial" panose="020B0604020202020204"/>
                <a:sym typeface="Arial" panose="020B0604020202020204"/>
              </a:rPr>
              <a:t>là</a:t>
            </a:r>
            <a:r>
              <a:rPr kumimoji="0" lang="en-US" sz="4000" b="1" i="1" u="none" strike="noStrike" kern="0" cap="none" spc="0" normalizeH="0" noProof="0" dirty="0">
                <a:ln>
                  <a:noFill/>
                </a:ln>
                <a:solidFill>
                  <a:srgbClr val="C00000"/>
                </a:solidFill>
                <a:effectLst/>
                <a:uLnTx/>
                <a:uFillTx/>
                <a:latin typeface="Cambria" panose="02040503050406030204" pitchFamily="18" charset="0"/>
                <a:ea typeface="Cambria" panose="02040503050406030204" pitchFamily="18" charset="0"/>
                <a:cs typeface="Arial" panose="020B0604020202020204"/>
                <a:sym typeface="Arial" panose="020B0604020202020204"/>
              </a:rPr>
              <a:t> </a:t>
            </a:r>
            <a:r>
              <a:rPr kumimoji="0" lang="en-US" sz="4000" b="1" i="1" u="none" strike="noStrike" kern="0" cap="none" spc="0" normalizeH="0" noProof="0" dirty="0" err="1">
                <a:ln>
                  <a:noFill/>
                </a:ln>
                <a:solidFill>
                  <a:srgbClr val="C00000"/>
                </a:solidFill>
                <a:effectLst/>
                <a:uLnTx/>
                <a:uFillTx/>
                <a:latin typeface="Cambria" panose="02040503050406030204" pitchFamily="18" charset="0"/>
                <a:ea typeface="Cambria" panose="02040503050406030204" pitchFamily="18" charset="0"/>
                <a:cs typeface="Arial" panose="020B0604020202020204"/>
                <a:sym typeface="Arial" panose="020B0604020202020204"/>
              </a:rPr>
              <a:t>câu</a:t>
            </a:r>
            <a:r>
              <a:rPr kumimoji="0" lang="en-US" sz="4000" b="1" i="1" u="none" strike="noStrike" kern="0" cap="none" spc="0" normalizeH="0" noProof="0" dirty="0">
                <a:ln>
                  <a:noFill/>
                </a:ln>
                <a:solidFill>
                  <a:srgbClr val="C00000"/>
                </a:solidFill>
                <a:effectLst/>
                <a:uLnTx/>
                <a:uFillTx/>
                <a:latin typeface="Cambria" panose="02040503050406030204" pitchFamily="18" charset="0"/>
                <a:ea typeface="Cambria" panose="02040503050406030204" pitchFamily="18" charset="0"/>
                <a:cs typeface="Arial" panose="020B0604020202020204"/>
                <a:sym typeface="Arial" panose="020B0604020202020204"/>
              </a:rPr>
              <a:t> </a:t>
            </a:r>
            <a:r>
              <a:rPr kumimoji="0" lang="en-US" sz="4000" b="1" i="1" u="none" strike="noStrike" kern="0" cap="none" spc="0" normalizeH="0" noProof="0" dirty="0" err="1">
                <a:ln>
                  <a:noFill/>
                </a:ln>
                <a:solidFill>
                  <a:srgbClr val="C00000"/>
                </a:solidFill>
                <a:effectLst/>
                <a:uLnTx/>
                <a:uFillTx/>
                <a:latin typeface="Cambria" panose="02040503050406030204" pitchFamily="18" charset="0"/>
                <a:ea typeface="Cambria" panose="02040503050406030204" pitchFamily="18" charset="0"/>
                <a:cs typeface="Arial" panose="020B0604020202020204"/>
                <a:sym typeface="Arial" panose="020B0604020202020204"/>
              </a:rPr>
              <a:t>hỏi</a:t>
            </a:r>
            <a:r>
              <a:rPr kumimoji="0" lang="en-US" sz="4000" b="1" i="1" u="none" strike="noStrike" kern="0" cap="none" spc="0" normalizeH="0" noProof="0" dirty="0">
                <a:ln>
                  <a:noFill/>
                </a:ln>
                <a:solidFill>
                  <a:srgbClr val="C00000"/>
                </a:solidFill>
                <a:effectLst/>
                <a:uLnTx/>
                <a:uFillTx/>
                <a:latin typeface="Cambria" panose="02040503050406030204" pitchFamily="18" charset="0"/>
                <a:ea typeface="Cambria" panose="02040503050406030204" pitchFamily="18" charset="0"/>
                <a:cs typeface="Arial" panose="020B0604020202020204"/>
                <a:sym typeface="Arial" panose="020B0604020202020204"/>
              </a:rPr>
              <a:t>?</a:t>
            </a:r>
            <a:endParaRPr kumimoji="0" lang="en-US" sz="4000" b="1" i="1" u="none" strike="noStrike" kern="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Arial" panose="020B0604020202020204"/>
              <a:sym typeface="Arial" panose="020B0604020202020204"/>
            </a:endParaRPr>
          </a:p>
        </p:txBody>
      </p:sp>
      <p:sp>
        <p:nvSpPr>
          <p:cNvPr id="13" name="Rounded Rectangle 48"/>
          <p:cNvSpPr/>
          <p:nvPr/>
        </p:nvSpPr>
        <p:spPr>
          <a:xfrm>
            <a:off x="140141" y="1765850"/>
            <a:ext cx="10748319" cy="2936283"/>
          </a:xfrm>
          <a:prstGeom prst="roundRect">
            <a:avLst/>
          </a:prstGeom>
          <a:solidFill>
            <a:schemeClr val="accent2">
              <a:lumMod val="20000"/>
              <a:lumOff val="8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lvl="0" indent="-571500" algn="just">
              <a:buFont typeface="Arial" panose="020B0604020202020204" pitchFamily="34" charset="0"/>
              <a:buChar char="•"/>
              <a:defRPr/>
            </a:pPr>
            <a:r>
              <a:rPr lang="en-US" sz="4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Cháu</a:t>
            </a:r>
            <a:r>
              <a:rPr lang="en-US"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đang</a:t>
            </a:r>
            <a:r>
              <a:rPr lang="en-US"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làm</a:t>
            </a:r>
            <a:r>
              <a:rPr lang="en-US"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gì</a:t>
            </a:r>
            <a:r>
              <a:rPr lang="en-US"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vậy</a:t>
            </a:r>
            <a:r>
              <a:rPr lang="en-US"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a:t>
            </a:r>
          </a:p>
          <a:p>
            <a:pPr marL="571500" indent="-571500" algn="just">
              <a:buFont typeface="Arial" panose="020B0604020202020204" pitchFamily="34" charset="0"/>
              <a:buChar char="•"/>
              <a:defRPr/>
            </a:pPr>
            <a:r>
              <a:rPr lang="en-US" sz="4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Có</a:t>
            </a:r>
            <a:r>
              <a:rPr lang="en-US"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hàng</a:t>
            </a:r>
            <a:r>
              <a:rPr lang="en-US"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ngàn</a:t>
            </a:r>
            <a:r>
              <a:rPr lang="en-US"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con </a:t>
            </a:r>
            <a:r>
              <a:rPr lang="en-US" sz="4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sao</a:t>
            </a:r>
            <a:r>
              <a:rPr lang="en-US"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biển</a:t>
            </a:r>
            <a:r>
              <a:rPr lang="en-US"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như</a:t>
            </a:r>
            <a:r>
              <a:rPr lang="en-US"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vậy</a:t>
            </a:r>
            <a:r>
              <a:rPr lang="en-US"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liệu</a:t>
            </a:r>
            <a:r>
              <a:rPr lang="en-US"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cháu</a:t>
            </a:r>
            <a:r>
              <a:rPr lang="en-US"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có</a:t>
            </a:r>
            <a:r>
              <a:rPr lang="en-US"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thể</a:t>
            </a:r>
            <a:r>
              <a:rPr lang="en-US"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giúp</a:t>
            </a:r>
            <a:r>
              <a:rPr lang="en-US"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được</a:t>
            </a:r>
            <a:r>
              <a:rPr lang="en-US"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tất</a:t>
            </a:r>
            <a:r>
              <a:rPr lang="en-US"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cả</a:t>
            </a:r>
            <a:r>
              <a:rPr lang="en-US"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chúng</a:t>
            </a:r>
            <a:r>
              <a:rPr lang="en-US"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không</a:t>
            </a:r>
            <a:r>
              <a:rPr lang="en-US" sz="4000">
                <a:solidFill>
                  <a:prstClr val="black"/>
                </a:solidFill>
                <a:latin typeface="Arial-Rounded" panose="020B0500000000000000" pitchFamily="34" charset="0"/>
                <a:ea typeface="Arial-Rounded" panose="020B0500000000000000" pitchFamily="34" charset="0"/>
                <a:cs typeface="Arial-Rounded" panose="020B0500000000000000" pitchFamily="34" charset="0"/>
              </a:rPr>
              <a:t>?</a:t>
            </a:r>
            <a:endParaRPr lang="en-US"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a:p>
            <a:pPr marL="571500" lvl="0" indent="-571500" algn="just">
              <a:buFont typeface="Arial" panose="020B0604020202020204" pitchFamily="34" charset="0"/>
              <a:buChar char="•"/>
              <a:defRPr/>
            </a:pPr>
            <a:endParaRPr kumimoji="0" lang="en-US" sz="4000" b="1" i="1" u="none" strike="noStrike" kern="1200" cap="none" spc="0" normalizeH="0" baseline="0" noProof="0" dirty="0">
              <a:ln>
                <a:noFill/>
              </a:ln>
              <a:solidFill>
                <a:prstClr val="white">
                  <a:lumMod val="10000"/>
                </a:prstClr>
              </a:solidFill>
              <a:effectLst/>
              <a:uLnTx/>
              <a:uFillTx/>
              <a:latin typeface="Cambria" panose="02040503050406030204" pitchFamily="18" charset="0"/>
              <a:ea typeface="Cambria" panose="02040503050406030204" pitchFamily="18" charset="0"/>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A118A39-6313-4210-AD83-B937778A315D}"/>
              </a:ext>
            </a:extLst>
          </p:cNvPr>
          <p:cNvSpPr txBox="1"/>
          <p:nvPr/>
        </p:nvSpPr>
        <p:spPr>
          <a:xfrm>
            <a:off x="3988105" y="135292"/>
            <a:ext cx="6455117"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con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sao</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biển</a:t>
            </a:r>
            <a:endPar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 name="TextBox 2">
            <a:extLst>
              <a:ext uri="{FF2B5EF4-FFF2-40B4-BE49-F238E27FC236}">
                <a16:creationId xmlns:a16="http://schemas.microsoft.com/office/drawing/2014/main" id="{ED3E8096-7132-4563-94B5-72B89C776753}"/>
              </a:ext>
            </a:extLst>
          </p:cNvPr>
          <p:cNvSpPr txBox="1"/>
          <p:nvPr/>
        </p:nvSpPr>
        <p:spPr>
          <a:xfrm>
            <a:off x="595423" y="843178"/>
            <a:ext cx="11238614" cy="526297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người</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đàn</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ông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đang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dạo</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bộ</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trên</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bãi</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biển</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khi</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chiều</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xuống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Biển</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đông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người</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nhưng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ông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lại</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chú</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ý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đến</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cậu</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bé</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cứ</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liên</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tục</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cúi</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xuống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nhặt</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thứ</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gì</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đó</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lên</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rồi</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thả</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xuống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biển</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Tiến</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lại</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gần</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hơn</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ông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thấy</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cậu</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bé</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đang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nhặt</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con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sao</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biển</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bị</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thủy</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triều</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đánh</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dạt</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lên</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bờ</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thả</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chúng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về</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đại</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dương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Cháu</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đang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làm</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gì</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vậy</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Người</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đàn</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ông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hỏi</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Cậu</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bé</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trả</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lời</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con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sao</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biển</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này</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sắp</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chết</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vì</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thiếu</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nước</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cháu</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muốn</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giúp</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chúng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Có</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hàng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ngàn</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con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sao</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biển</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như</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vậy</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liệu</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cháu</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có</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thể</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giúp</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được</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tất</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cả</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chúng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không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Cậu</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bé</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tiếp</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tục</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nhặt</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con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sao</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biển</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khác</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thả</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xuống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biển</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nói</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với</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người</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đàn</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ông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Cháu</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cũng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biết</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như</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vậy</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nhưng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ít</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nhất</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thì</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cháu</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cũng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cứu</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được</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con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sao</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biển</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này</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Người</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đàn</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ông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trìu</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mến</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nhìn</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cậu</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bé</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cùng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cậu</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cứu</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con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sao</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biển</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sp>
        <p:nvSpPr>
          <p:cNvPr id="4" name="Cloud 3">
            <a:extLst>
              <a:ext uri="{FF2B5EF4-FFF2-40B4-BE49-F238E27FC236}">
                <a16:creationId xmlns:a16="http://schemas.microsoft.com/office/drawing/2014/main" id="{C8B52C25-D366-4397-9BC4-2310504AC161}"/>
              </a:ext>
            </a:extLst>
          </p:cNvPr>
          <p:cNvSpPr/>
          <p:nvPr/>
        </p:nvSpPr>
        <p:spPr>
          <a:xfrm>
            <a:off x="8825023" y="0"/>
            <a:ext cx="3301873" cy="967563"/>
          </a:xfrm>
          <a:prstGeom prst="cloud">
            <a:avLst/>
          </a:prstGeom>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Đọc</a:t>
            </a:r>
            <a:r>
              <a:rPr lang="en-US"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lại</a:t>
            </a:r>
            <a:r>
              <a:rPr lang="en-US"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toàn</a:t>
            </a:r>
            <a:r>
              <a:rPr lang="en-US"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bài</a:t>
            </a:r>
            <a:endParaRPr kumimoji="0" lang="en-US" sz="32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9344647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Picture2">
            <a:extLst>
              <a:ext uri="{FF2B5EF4-FFF2-40B4-BE49-F238E27FC236}">
                <a16:creationId xmlns:a16="http://schemas.microsoft.com/office/drawing/2014/main" id="{E86E39E2-6293-4EE9-9325-5783AEC74467}"/>
              </a:ext>
            </a:extLst>
          </p:cNvPr>
          <p:cNvPicPr>
            <a:picLocks noChangeAspect="1"/>
          </p:cNvPicPr>
          <p:nvPr/>
        </p:nvPicPr>
        <p:blipFill>
          <a:blip r:embed="rId3"/>
          <a:stretch>
            <a:fillRect/>
          </a:stretch>
        </p:blipFill>
        <p:spPr>
          <a:xfrm>
            <a:off x="2502976" y="3045136"/>
            <a:ext cx="6698820" cy="3812864"/>
          </a:xfrm>
          <a:prstGeom prst="rect">
            <a:avLst/>
          </a:prstGeom>
        </p:spPr>
      </p:pic>
    </p:spTree>
    <p:extLst>
      <p:ext uri="{BB962C8B-B14F-4D97-AF65-F5344CB8AC3E}">
        <p14:creationId xmlns:p14="http://schemas.microsoft.com/office/powerpoint/2010/main" val="4230469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32" presetClass="emph" presetSubtype="0" repeatCount="indefinite" fill="hold" nodeType="withEffect">
                                  <p:stCondLst>
                                    <p:cond delay="0"/>
                                  </p:stCondLst>
                                  <p:childTnLst>
                                    <p:animRot by="120000">
                                      <p:cBhvr>
                                        <p:cTn id="9" dur="100" fill="hold">
                                          <p:stCondLst>
                                            <p:cond delay="0"/>
                                          </p:stCondLst>
                                        </p:cTn>
                                        <p:tgtEl>
                                          <p:spTgt spid="3"/>
                                        </p:tgtEl>
                                        <p:attrNameLst>
                                          <p:attrName>r</p:attrName>
                                        </p:attrNameLst>
                                      </p:cBhvr>
                                    </p:animRot>
                                    <p:animRot by="-240000">
                                      <p:cBhvr>
                                        <p:cTn id="10" dur="200" fill="hold">
                                          <p:stCondLst>
                                            <p:cond delay="200"/>
                                          </p:stCondLst>
                                        </p:cTn>
                                        <p:tgtEl>
                                          <p:spTgt spid="3"/>
                                        </p:tgtEl>
                                        <p:attrNameLst>
                                          <p:attrName>r</p:attrName>
                                        </p:attrNameLst>
                                      </p:cBhvr>
                                    </p:animRot>
                                    <p:animRot by="240000">
                                      <p:cBhvr>
                                        <p:cTn id="11" dur="200" fill="hold">
                                          <p:stCondLst>
                                            <p:cond delay="400"/>
                                          </p:stCondLst>
                                        </p:cTn>
                                        <p:tgtEl>
                                          <p:spTgt spid="3"/>
                                        </p:tgtEl>
                                        <p:attrNameLst>
                                          <p:attrName>r</p:attrName>
                                        </p:attrNameLst>
                                      </p:cBhvr>
                                    </p:animRot>
                                    <p:animRot by="-240000">
                                      <p:cBhvr>
                                        <p:cTn id="12" dur="200" fill="hold">
                                          <p:stCondLst>
                                            <p:cond delay="600"/>
                                          </p:stCondLst>
                                        </p:cTn>
                                        <p:tgtEl>
                                          <p:spTgt spid="3"/>
                                        </p:tgtEl>
                                        <p:attrNameLst>
                                          <p:attrName>r</p:attrName>
                                        </p:attrNameLst>
                                      </p:cBhvr>
                                    </p:animRot>
                                    <p:animRot by="120000">
                                      <p:cBhvr>
                                        <p:cTn id="13" dur="200" fill="hold">
                                          <p:stCondLst>
                                            <p:cond delay="80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0">
            <a:extLst>
              <a:ext uri="{FF2B5EF4-FFF2-40B4-BE49-F238E27FC236}">
                <a16:creationId xmlns:a16="http://schemas.microsoft.com/office/drawing/2014/main" id="{86795C00-D1BF-4F8A-9B11-7D10C6EB5189}"/>
              </a:ext>
            </a:extLst>
          </p:cNvPr>
          <p:cNvSpPr/>
          <p:nvPr/>
        </p:nvSpPr>
        <p:spPr>
          <a:xfrm>
            <a:off x="1685926" y="2019155"/>
            <a:ext cx="7968664" cy="1477328"/>
          </a:xfrm>
          <a:prstGeom prst="rect">
            <a:avLst/>
          </a:prstGeom>
          <a:noFill/>
          <a:ln>
            <a:noFill/>
          </a:ln>
        </p:spPr>
        <p:txBody>
          <a:bodyPr vert="horz" wrap="square" lIns="0" tIns="0" rIns="0" bIns="0" numCol="1" anchor="t" anchorCtr="0" compatLnSpc="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0" cap="none" spc="0" normalizeH="0" baseline="0" noProof="0" dirty="0">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latin typeface="Calibri" panose="020F0502020204030204"/>
                <a:ea typeface="+mn-ea"/>
                <a:cs typeface="Times New Roman"/>
              </a:rPr>
              <a:t>Theo </a:t>
            </a:r>
            <a:r>
              <a:rPr kumimoji="0" lang="en-US" sz="4800" b="1" i="0" u="none" strike="noStrike" kern="10" cap="none" spc="0" normalizeH="0" baseline="0" noProof="0" dirty="0" err="1">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latin typeface="Calibri" panose="020F0502020204030204"/>
                <a:ea typeface="+mn-ea"/>
                <a:cs typeface="Times New Roman"/>
              </a:rPr>
              <a:t>em</a:t>
            </a:r>
            <a:r>
              <a:rPr kumimoji="0" lang="en-US" sz="4800" b="1" i="0" u="none" strike="noStrike" kern="10" cap="none" spc="0" normalizeH="0" baseline="0" noProof="0" dirty="0">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latin typeface="Calibri" panose="020F0502020204030204"/>
                <a:ea typeface="+mn-ea"/>
                <a:cs typeface="Times New Roman"/>
              </a:rPr>
              <a:t>, </a:t>
            </a:r>
            <a:r>
              <a:rPr kumimoji="0" lang="en-US" sz="4800" b="1" i="0" u="none" strike="noStrike" kern="10" cap="none" spc="0" normalizeH="0" baseline="0" noProof="0" dirty="0" err="1">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latin typeface="Calibri" panose="020F0502020204030204"/>
                <a:ea typeface="+mn-ea"/>
                <a:cs typeface="Times New Roman"/>
              </a:rPr>
              <a:t>chúng</a:t>
            </a:r>
            <a:r>
              <a:rPr kumimoji="0" lang="en-US" sz="4800" b="1" i="0" u="none" strike="noStrike" kern="10" cap="none" spc="0" normalizeH="0" baseline="0" noProof="0" dirty="0">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latin typeface="Calibri" panose="020F0502020204030204"/>
                <a:ea typeface="+mn-ea"/>
                <a:cs typeface="Times New Roman"/>
              </a:rPr>
              <a:t> ta </a:t>
            </a:r>
            <a:r>
              <a:rPr kumimoji="0" lang="en-US" sz="4800" b="1" i="0" u="none" strike="noStrike" kern="10" cap="none" spc="0" normalizeH="0" baseline="0" noProof="0" dirty="0" err="1">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latin typeface="Calibri" panose="020F0502020204030204"/>
                <a:ea typeface="+mn-ea"/>
                <a:cs typeface="Times New Roman"/>
              </a:rPr>
              <a:t>cần</a:t>
            </a:r>
            <a:r>
              <a:rPr kumimoji="0" lang="en-US" sz="4800" b="1" i="0" u="none" strike="noStrike" kern="10" cap="none" spc="0" normalizeH="0" baseline="0" noProof="0" dirty="0">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latin typeface="Calibri" panose="020F0502020204030204"/>
                <a:ea typeface="+mn-ea"/>
                <a:cs typeface="Times New Roman"/>
              </a:rPr>
              <a:t> </a:t>
            </a:r>
            <a:r>
              <a:rPr kumimoji="0" lang="en-US" sz="4800" b="1" i="0" u="none" strike="noStrike" kern="10" cap="none" spc="0" normalizeH="0" baseline="0" noProof="0" dirty="0" err="1">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latin typeface="Calibri" panose="020F0502020204030204"/>
                <a:ea typeface="+mn-ea"/>
                <a:cs typeface="Times New Roman"/>
              </a:rPr>
              <a:t>làm</a:t>
            </a:r>
            <a:r>
              <a:rPr kumimoji="0" lang="en-US" sz="4800" b="1" i="0" u="none" strike="noStrike" kern="10" cap="none" spc="0" normalizeH="0" baseline="0" noProof="0" dirty="0">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latin typeface="Calibri" panose="020F0502020204030204"/>
                <a:ea typeface="+mn-ea"/>
                <a:cs typeface="Times New Roman"/>
              </a:rPr>
              <a:t> </a:t>
            </a:r>
            <a:r>
              <a:rPr kumimoji="0" lang="en-US" sz="4800" b="1" i="0" u="none" strike="noStrike" kern="10" cap="none" spc="0" normalizeH="0" baseline="0" noProof="0" dirty="0" err="1">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latin typeface="Calibri" panose="020F0502020204030204"/>
                <a:ea typeface="+mn-ea"/>
                <a:cs typeface="Times New Roman"/>
              </a:rPr>
              <a:t>gì</a:t>
            </a:r>
            <a:r>
              <a:rPr kumimoji="0" lang="en-US" sz="4800" b="1" i="0" u="none" strike="noStrike" kern="10" cap="none" spc="0" normalizeH="0" baseline="0" noProof="0" dirty="0">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latin typeface="Calibri" panose="020F0502020204030204"/>
                <a:ea typeface="+mn-ea"/>
                <a:cs typeface="Times New Roman"/>
              </a:rPr>
              <a:t> </a:t>
            </a:r>
            <a:r>
              <a:rPr kumimoji="0" lang="en-US" sz="4800" b="1" i="0" u="none" strike="noStrike" kern="10" cap="none" spc="0" normalizeH="0" baseline="0" noProof="0" dirty="0" err="1">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latin typeface="Calibri" panose="020F0502020204030204"/>
                <a:ea typeface="+mn-ea"/>
                <a:cs typeface="Times New Roman"/>
              </a:rPr>
              <a:t>để</a:t>
            </a:r>
            <a:r>
              <a:rPr kumimoji="0" lang="en-US" sz="4800" b="1" i="0" u="none" strike="noStrike" kern="10" cap="none" spc="0" normalizeH="0" baseline="0" noProof="0" dirty="0">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latin typeface="Calibri" panose="020F0502020204030204"/>
                <a:ea typeface="+mn-ea"/>
                <a:cs typeface="Times New Roman"/>
              </a:rPr>
              <a:t> </a:t>
            </a:r>
            <a:r>
              <a:rPr kumimoji="0" lang="en-US" sz="4800" b="1" i="0" u="none" strike="noStrike" kern="10" cap="none" spc="0" normalizeH="0" baseline="0" noProof="0" dirty="0" err="1">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latin typeface="Calibri" panose="020F0502020204030204"/>
                <a:ea typeface="+mn-ea"/>
                <a:cs typeface="Times New Roman"/>
              </a:rPr>
              <a:t>giữ</a:t>
            </a:r>
            <a:r>
              <a:rPr kumimoji="0" lang="en-US" sz="4800" b="1" i="0" u="none" strike="noStrike" kern="10" cap="none" spc="0" normalizeH="0" baseline="0" noProof="0" dirty="0">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latin typeface="Calibri" panose="020F0502020204030204"/>
                <a:ea typeface="+mn-ea"/>
                <a:cs typeface="Times New Roman"/>
              </a:rPr>
              <a:t> </a:t>
            </a:r>
            <a:r>
              <a:rPr kumimoji="0" lang="en-US" sz="4800" b="1" i="0" u="none" strike="noStrike" kern="10" cap="none" spc="0" normalizeH="0" baseline="0" noProof="0" dirty="0" err="1">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latin typeface="Calibri" panose="020F0502020204030204"/>
                <a:ea typeface="+mn-ea"/>
                <a:cs typeface="Times New Roman"/>
              </a:rPr>
              <a:t>cho</a:t>
            </a:r>
            <a:r>
              <a:rPr kumimoji="0" lang="en-US" sz="4800" b="1" i="0" u="none" strike="noStrike" kern="10" cap="none" spc="0" normalizeH="0" baseline="0" noProof="0" dirty="0">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latin typeface="Calibri" panose="020F0502020204030204"/>
                <a:ea typeface="+mn-ea"/>
                <a:cs typeface="Times New Roman"/>
              </a:rPr>
              <a:t> </a:t>
            </a:r>
            <a:r>
              <a:rPr kumimoji="0" lang="en-US" sz="4800" b="1" i="0" u="none" strike="noStrike" kern="10" cap="none" spc="0" normalizeH="0" baseline="0" noProof="0" dirty="0" err="1">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latin typeface="Calibri" panose="020F0502020204030204"/>
                <a:ea typeface="+mn-ea"/>
                <a:cs typeface="Times New Roman"/>
              </a:rPr>
              <a:t>biển</a:t>
            </a:r>
            <a:r>
              <a:rPr kumimoji="0" lang="en-US" sz="4800" b="1" i="0" u="none" strike="noStrike" kern="10" cap="none" spc="0" normalizeH="0" baseline="0" noProof="0" dirty="0">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latin typeface="Calibri" panose="020F0502020204030204"/>
                <a:ea typeface="+mn-ea"/>
                <a:cs typeface="Times New Roman"/>
              </a:rPr>
              <a:t> </a:t>
            </a:r>
            <a:r>
              <a:rPr kumimoji="0" lang="en-US" sz="4800" b="1" i="0" u="none" strike="noStrike" kern="10" cap="none" spc="0" normalizeH="0" baseline="0" noProof="0" dirty="0" err="1">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latin typeface="Calibri" panose="020F0502020204030204"/>
                <a:ea typeface="+mn-ea"/>
                <a:cs typeface="Times New Roman"/>
              </a:rPr>
              <a:t>luôn</a:t>
            </a:r>
            <a:r>
              <a:rPr kumimoji="0" lang="en-US" sz="4800" b="1" i="0" u="none" strike="noStrike" kern="10" cap="none" spc="0" normalizeH="0" baseline="0" noProof="0" dirty="0">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latin typeface="Calibri" panose="020F0502020204030204"/>
                <a:ea typeface="+mn-ea"/>
                <a:cs typeface="Times New Roman"/>
              </a:rPr>
              <a:t> </a:t>
            </a:r>
            <a:r>
              <a:rPr kumimoji="0" lang="en-US" sz="4800" b="1" i="0" u="none" strike="noStrike" kern="10" cap="none" spc="0" normalizeH="0" baseline="0" noProof="0" dirty="0" err="1">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latin typeface="Calibri" panose="020F0502020204030204"/>
                <a:ea typeface="+mn-ea"/>
                <a:cs typeface="Times New Roman"/>
              </a:rPr>
              <a:t>sạch</a:t>
            </a:r>
            <a:r>
              <a:rPr kumimoji="0" lang="en-US" sz="4800" b="1" i="0" u="none" strike="noStrike" kern="10" cap="none" spc="0" normalizeH="0" baseline="0" noProof="0" dirty="0">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latin typeface="Calibri" panose="020F0502020204030204"/>
                <a:ea typeface="+mn-ea"/>
                <a:cs typeface="Times New Roman"/>
              </a:rPr>
              <a:t> </a:t>
            </a:r>
            <a:r>
              <a:rPr kumimoji="0" lang="en-US" sz="4800" b="1" i="0" u="none" strike="noStrike" kern="10" cap="none" spc="0" normalizeH="0" baseline="0" noProof="0" dirty="0" err="1">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latin typeface="Calibri" panose="020F0502020204030204"/>
                <a:ea typeface="+mn-ea"/>
                <a:cs typeface="Times New Roman"/>
              </a:rPr>
              <a:t>đẹp</a:t>
            </a:r>
            <a:r>
              <a:rPr kumimoji="0" lang="en-US" sz="4800" b="1" i="0" u="none" strike="noStrike" kern="10" cap="none" spc="0" normalizeH="0" baseline="0" noProof="0" dirty="0">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latin typeface="Calibri" panose="020F0502020204030204"/>
                <a:ea typeface="+mn-ea"/>
                <a:cs typeface="Times New Roman"/>
              </a:rPr>
              <a:t>?</a:t>
            </a:r>
          </a:p>
        </p:txBody>
      </p:sp>
      <p:pic>
        <p:nvPicPr>
          <p:cNvPr id="3" name="Picture 2" descr="Kết nối tri thức với cuộc sống">
            <a:extLst>
              <a:ext uri="{FF2B5EF4-FFF2-40B4-BE49-F238E27FC236}">
                <a16:creationId xmlns:a16="http://schemas.microsoft.com/office/drawing/2014/main" id="{B89D943C-2BD7-447C-8824-00029B13724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4902" y="-27809"/>
            <a:ext cx="1422400" cy="1422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0" name="18">
            <a:extLst>
              <a:ext uri="{FF2B5EF4-FFF2-40B4-BE49-F238E27FC236}">
                <a16:creationId xmlns:a16="http://schemas.microsoft.com/office/drawing/2014/main" id="{69E9111F-F680-4A08-8FA8-4806985B9C0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409997" y="2695575"/>
            <a:ext cx="2263295" cy="3827929"/>
          </a:xfrm>
          <a:prstGeom prst="rect">
            <a:avLst/>
          </a:prstGeom>
        </p:spPr>
      </p:pic>
    </p:spTree>
    <p:extLst>
      <p:ext uri="{BB962C8B-B14F-4D97-AF65-F5344CB8AC3E}">
        <p14:creationId xmlns:p14="http://schemas.microsoft.com/office/powerpoint/2010/main" val="32520053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300" autoRev="1" fill="hold">
                                          <p:stCondLst>
                                            <p:cond delay="0"/>
                                          </p:stCondLst>
                                        </p:cTn>
                                        <p:tgtEl>
                                          <p:spTgt spid="2"/>
                                        </p:tgtEl>
                                        <p:attrNameLst>
                                          <p:attrName>ppt_w</p:attrName>
                                        </p:attrNameLst>
                                      </p:cBhvr>
                                    </p:anim>
                                    <p:anim by="(#ppt_w*0.50)" calcmode="lin" valueType="num">
                                      <p:cBhvr>
                                        <p:cTn id="8" dur="300" decel="50000" autoRev="1" fill="hold">
                                          <p:stCondLst>
                                            <p:cond delay="0"/>
                                          </p:stCondLst>
                                        </p:cTn>
                                        <p:tgtEl>
                                          <p:spTgt spid="2"/>
                                        </p:tgtEl>
                                        <p:attrNameLst>
                                          <p:attrName>ppt_x</p:attrName>
                                        </p:attrNameLst>
                                      </p:cBhvr>
                                    </p:anim>
                                    <p:anim from="(-#ppt_h/2)" to="(#ppt_y)" calcmode="lin" valueType="num">
                                      <p:cBhvr>
                                        <p:cTn id="9" dur="600" fill="hold">
                                          <p:stCondLst>
                                            <p:cond delay="0"/>
                                          </p:stCondLst>
                                        </p:cTn>
                                        <p:tgtEl>
                                          <p:spTgt spid="2"/>
                                        </p:tgtEl>
                                        <p:attrNameLst>
                                          <p:attrName>ppt_y</p:attrName>
                                        </p:attrNameLst>
                                      </p:cBhvr>
                                    </p:anim>
                                    <p:animRot by="21600000">
                                      <p:cBhvr>
                                        <p:cTn id="10" dur="600" fill="hold">
                                          <p:stCondLst>
                                            <p:cond delay="0"/>
                                          </p:stCondLst>
                                        </p:cTn>
                                        <p:tgtEl>
                                          <p:spTgt spid="2"/>
                                        </p:tgtEl>
                                        <p:attrNameLst>
                                          <p:attrName>r</p:attrName>
                                        </p:attrNameLst>
                                      </p:cBhvr>
                                    </p:animRot>
                                  </p:childTnLst>
                                </p:cTn>
                              </p:par>
                              <p:par>
                                <p:cTn id="11" presetID="42"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iterate type="lt">
                                    <p:tmPct val="0"/>
                                  </p:iterate>
                                  <p:childTnLst>
                                    <p:animEffect transition="out" filter="fade">
                                      <p:cBhvr>
                                        <p:cTn id="19" dur="500"/>
                                        <p:tgtEl>
                                          <p:spTgt spid="2"/>
                                        </p:tgtEl>
                                      </p:cBhvr>
                                    </p:animEffect>
                                    <p:set>
                                      <p:cBhvr>
                                        <p:cTn id="20"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F7F7455-5C48-4A40-BBBF-B4E849F98281}"/>
              </a:ext>
            </a:extLst>
          </p:cNvPr>
          <p:cNvSpPr/>
          <p:nvPr/>
        </p:nvSpPr>
        <p:spPr>
          <a:xfrm>
            <a:off x="958468" y="1060373"/>
            <a:ext cx="10719412" cy="4737253"/>
          </a:xfrm>
          <a:prstGeom prst="rect">
            <a:avLst/>
          </a:prstGeom>
          <a:solidFill>
            <a:schemeClr val="accent4">
              <a:lumMod val="20000"/>
              <a:lumOff val="80000"/>
            </a:schemeClr>
          </a:solidFill>
        </p:spPr>
        <p:style>
          <a:lnRef idx="2">
            <a:schemeClr val="accent5"/>
          </a:lnRef>
          <a:fillRef idx="1">
            <a:schemeClr val="lt1"/>
          </a:fillRef>
          <a:effectRef idx="0">
            <a:schemeClr val="accent5"/>
          </a:effectRef>
          <a:fontRef idx="minor">
            <a:schemeClr val="dk1"/>
          </a:fontRef>
        </p:style>
        <p:txBody>
          <a:bodyPr rtlCol="0" anchor="ctr"/>
          <a:lstStyle/>
          <a:p>
            <a:pPr marL="457200" marR="0" lvl="0" indent="-45720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a:t>
            </a: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ùng nhau dọn sạch rác thải bờ biển, ven khu vực bờ biển</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457200" marR="0" lvl="0" indent="-45720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Cùng nhau kêu gọi mọi người hung tay giữ gìn vệ sinh chung</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457200" marR="0" lvl="0" indent="-45720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a:t>
            </a: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ùng nhau bảo vệ môi trường</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457200" marR="0" lvl="0" indent="-45720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a:t>
            </a: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ùng nhau thu gom giác thải bằng hàng tuần, hàng tháng định kì. </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457200" marR="0" lvl="0" indent="-45720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Tuyên truyền người dân và khách du lịch nâng cao ý thức giữ gìn vệ sinh và cảnh quan chung.</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9" name="TextBox 8">
            <a:extLst>
              <a:ext uri="{FF2B5EF4-FFF2-40B4-BE49-F238E27FC236}">
                <a16:creationId xmlns:a16="http://schemas.microsoft.com/office/drawing/2014/main" id="{F028B42F-7E1D-4785-9C4A-5DFD450336CF}"/>
              </a:ext>
            </a:extLst>
          </p:cNvPr>
          <p:cNvSpPr txBox="1"/>
          <p:nvPr/>
        </p:nvSpPr>
        <p:spPr>
          <a:xfrm>
            <a:off x="564777" y="209320"/>
            <a:ext cx="1111310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Để</a:t>
            </a:r>
            <a:r>
              <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giữ cho biển luôn sạch đẹp chúng ta cần:</a:t>
            </a:r>
            <a:endPar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9261325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80">
                                          <p:stCondLst>
                                            <p:cond delay="0"/>
                                          </p:stCondLst>
                                        </p:cTn>
                                        <p:tgtEl>
                                          <p:spTgt spid="8"/>
                                        </p:tgtEl>
                                      </p:cBhvr>
                                    </p:animEffect>
                                    <p:anim calcmode="lin" valueType="num">
                                      <p:cBhvr>
                                        <p:cTn id="13"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8" dur="26">
                                          <p:stCondLst>
                                            <p:cond delay="650"/>
                                          </p:stCondLst>
                                        </p:cTn>
                                        <p:tgtEl>
                                          <p:spTgt spid="8"/>
                                        </p:tgtEl>
                                      </p:cBhvr>
                                      <p:to x="100000" y="60000"/>
                                    </p:animScale>
                                    <p:animScale>
                                      <p:cBhvr>
                                        <p:cTn id="19" dur="166" decel="50000">
                                          <p:stCondLst>
                                            <p:cond delay="676"/>
                                          </p:stCondLst>
                                        </p:cTn>
                                        <p:tgtEl>
                                          <p:spTgt spid="8"/>
                                        </p:tgtEl>
                                      </p:cBhvr>
                                      <p:to x="100000" y="100000"/>
                                    </p:animScale>
                                    <p:animScale>
                                      <p:cBhvr>
                                        <p:cTn id="20" dur="26">
                                          <p:stCondLst>
                                            <p:cond delay="1312"/>
                                          </p:stCondLst>
                                        </p:cTn>
                                        <p:tgtEl>
                                          <p:spTgt spid="8"/>
                                        </p:tgtEl>
                                      </p:cBhvr>
                                      <p:to x="100000" y="80000"/>
                                    </p:animScale>
                                    <p:animScale>
                                      <p:cBhvr>
                                        <p:cTn id="21" dur="166" decel="50000">
                                          <p:stCondLst>
                                            <p:cond delay="1338"/>
                                          </p:stCondLst>
                                        </p:cTn>
                                        <p:tgtEl>
                                          <p:spTgt spid="8"/>
                                        </p:tgtEl>
                                      </p:cBhvr>
                                      <p:to x="100000" y="100000"/>
                                    </p:animScale>
                                    <p:animScale>
                                      <p:cBhvr>
                                        <p:cTn id="22" dur="26">
                                          <p:stCondLst>
                                            <p:cond delay="1642"/>
                                          </p:stCondLst>
                                        </p:cTn>
                                        <p:tgtEl>
                                          <p:spTgt spid="8"/>
                                        </p:tgtEl>
                                      </p:cBhvr>
                                      <p:to x="100000" y="90000"/>
                                    </p:animScale>
                                    <p:animScale>
                                      <p:cBhvr>
                                        <p:cTn id="23" dur="166" decel="50000">
                                          <p:stCondLst>
                                            <p:cond delay="1668"/>
                                          </p:stCondLst>
                                        </p:cTn>
                                        <p:tgtEl>
                                          <p:spTgt spid="8"/>
                                        </p:tgtEl>
                                      </p:cBhvr>
                                      <p:to x="100000" y="100000"/>
                                    </p:animScale>
                                    <p:animScale>
                                      <p:cBhvr>
                                        <p:cTn id="24" dur="26">
                                          <p:stCondLst>
                                            <p:cond delay="1808"/>
                                          </p:stCondLst>
                                        </p:cTn>
                                        <p:tgtEl>
                                          <p:spTgt spid="8"/>
                                        </p:tgtEl>
                                      </p:cBhvr>
                                      <p:to x="100000" y="95000"/>
                                    </p:animScale>
                                    <p:animScale>
                                      <p:cBhvr>
                                        <p:cTn id="25"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Picture6">
            <a:extLst>
              <a:ext uri="{FF2B5EF4-FFF2-40B4-BE49-F238E27FC236}">
                <a16:creationId xmlns:a16="http://schemas.microsoft.com/office/drawing/2014/main" id="{41299671-ACE1-4DE5-9E95-570B4A28920E}"/>
              </a:ext>
            </a:extLst>
          </p:cNvPr>
          <p:cNvPicPr>
            <a:picLocks noChangeAspect="1"/>
          </p:cNvPicPr>
          <p:nvPr/>
        </p:nvPicPr>
        <p:blipFill>
          <a:blip r:embed="rId3"/>
          <a:stretch>
            <a:fillRect/>
          </a:stretch>
        </p:blipFill>
        <p:spPr>
          <a:xfrm>
            <a:off x="1712913" y="3376499"/>
            <a:ext cx="8353107" cy="3481501"/>
          </a:xfrm>
          <a:prstGeom prst="rect">
            <a:avLst/>
          </a:prstGeom>
        </p:spPr>
      </p:pic>
    </p:spTree>
    <p:extLst>
      <p:ext uri="{BB962C8B-B14F-4D97-AF65-F5344CB8AC3E}">
        <p14:creationId xmlns:p14="http://schemas.microsoft.com/office/powerpoint/2010/main" val="31922509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32" presetClass="emph" presetSubtype="0" repeatCount="indefinite" fill="hold" nodeType="afterEffect">
                                  <p:stCondLst>
                                    <p:cond delay="0"/>
                                  </p:stCondLst>
                                  <p:childTnLst>
                                    <p:animRot by="120000">
                                      <p:cBhvr>
                                        <p:cTn id="12" dur="100" fill="hold">
                                          <p:stCondLst>
                                            <p:cond delay="0"/>
                                          </p:stCondLst>
                                        </p:cTn>
                                        <p:tgtEl>
                                          <p:spTgt spid="7"/>
                                        </p:tgtEl>
                                        <p:attrNameLst>
                                          <p:attrName>r</p:attrName>
                                        </p:attrNameLst>
                                      </p:cBhvr>
                                    </p:animRot>
                                    <p:animRot by="-240000">
                                      <p:cBhvr>
                                        <p:cTn id="13" dur="200" fill="hold">
                                          <p:stCondLst>
                                            <p:cond delay="200"/>
                                          </p:stCondLst>
                                        </p:cTn>
                                        <p:tgtEl>
                                          <p:spTgt spid="7"/>
                                        </p:tgtEl>
                                        <p:attrNameLst>
                                          <p:attrName>r</p:attrName>
                                        </p:attrNameLst>
                                      </p:cBhvr>
                                    </p:animRot>
                                    <p:animRot by="240000">
                                      <p:cBhvr>
                                        <p:cTn id="14" dur="200" fill="hold">
                                          <p:stCondLst>
                                            <p:cond delay="400"/>
                                          </p:stCondLst>
                                        </p:cTn>
                                        <p:tgtEl>
                                          <p:spTgt spid="7"/>
                                        </p:tgtEl>
                                        <p:attrNameLst>
                                          <p:attrName>r</p:attrName>
                                        </p:attrNameLst>
                                      </p:cBhvr>
                                    </p:animRot>
                                    <p:animRot by="-240000">
                                      <p:cBhvr>
                                        <p:cTn id="15" dur="200" fill="hold">
                                          <p:stCondLst>
                                            <p:cond delay="600"/>
                                          </p:stCondLst>
                                        </p:cTn>
                                        <p:tgtEl>
                                          <p:spTgt spid="7"/>
                                        </p:tgtEl>
                                        <p:attrNameLst>
                                          <p:attrName>r</p:attrName>
                                        </p:attrNameLst>
                                      </p:cBhvr>
                                    </p:animRot>
                                    <p:animRot by="120000">
                                      <p:cBhvr>
                                        <p:cTn id="16" dur="200" fill="hold">
                                          <p:stCondLst>
                                            <p:cond delay="80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C0309E09-D225-428F-B8E3-3EDDEDA584CA}"/>
              </a:ext>
            </a:extLst>
          </p:cNvPr>
          <p:cNvSpPr txBox="1"/>
          <p:nvPr/>
        </p:nvSpPr>
        <p:spPr>
          <a:xfrm>
            <a:off x="3988105" y="135292"/>
            <a:ext cx="6455117"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con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sao</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biển</a:t>
            </a:r>
            <a:endPar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2" name="TextBox 11">
            <a:extLst>
              <a:ext uri="{FF2B5EF4-FFF2-40B4-BE49-F238E27FC236}">
                <a16:creationId xmlns:a16="http://schemas.microsoft.com/office/drawing/2014/main" id="{0F7F14F9-930E-4DC2-B6BB-D059810AD28B}"/>
              </a:ext>
            </a:extLst>
          </p:cNvPr>
          <p:cNvSpPr txBox="1"/>
          <p:nvPr/>
        </p:nvSpPr>
        <p:spPr>
          <a:xfrm>
            <a:off x="595423" y="843178"/>
            <a:ext cx="11238614" cy="526297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người</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đàn</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ông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đang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dạo</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bộ</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trên</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bãi</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biển</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khi</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chiều</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xuống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Biển</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đông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người</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nhưng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ông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lại</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chú</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ý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đến</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cậu</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bé</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cứ</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liên</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tục</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cúi</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xuống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nhặt</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thứ</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gì</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đó</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lên</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rồi</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thả</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xuống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biển</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Tiến</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lại</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gần</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hơn</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ông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thấy</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cậu</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bé</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đang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nhặt</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con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sao</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biển</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bị</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thủy</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triều</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đánh</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dạt</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lên</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bờ</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thả</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chúng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về</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đại</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dương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Cháu</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đang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làm</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gì</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vậy</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Người</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đàn</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ông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hỏi</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Cậu</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bé</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trả</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lời</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con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sao</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biển</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này</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sắp</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chết</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vì</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thiếu</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nước</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cháu</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muốn</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giúp</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chúng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Có</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hàng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ngàn</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con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sao</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biển</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như</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vậy</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liệu</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cháu</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có</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thể</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giúp</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được</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tất</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cả</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chúng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không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Cậu</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bé</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tiếp</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tục</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nhặt</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con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sao</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biển</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khác</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thả</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xuống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biển</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nói</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với</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người</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đàn</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ông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Cháu</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cũng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biết</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như</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vậy</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nhưng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ít</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nhất</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thì</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cháu</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cũng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cứu</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được</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con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sao</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biển</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này</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Người</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đàn</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ông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trìu</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mến</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nhìn</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cậu</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bé</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cùng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cậu</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cứu</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con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sao</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biển</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grpSp>
        <p:nvGrpSpPr>
          <p:cNvPr id="14" name="Group 13">
            <a:extLst>
              <a:ext uri="{FF2B5EF4-FFF2-40B4-BE49-F238E27FC236}">
                <a16:creationId xmlns:a16="http://schemas.microsoft.com/office/drawing/2014/main" id="{F9336B28-421D-4103-A423-E056F686F017}"/>
              </a:ext>
            </a:extLst>
          </p:cNvPr>
          <p:cNvGrpSpPr/>
          <p:nvPr/>
        </p:nvGrpSpPr>
        <p:grpSpPr>
          <a:xfrm>
            <a:off x="8763001" y="-1666249"/>
            <a:ext cx="3250096" cy="4890943"/>
            <a:chOff x="2210738" y="-1461943"/>
            <a:chExt cx="6580031" cy="4890943"/>
          </a:xfrm>
        </p:grpSpPr>
        <p:grpSp>
          <p:nvGrpSpPr>
            <p:cNvPr id="15" name="Group 14">
              <a:extLst>
                <a:ext uri="{FF2B5EF4-FFF2-40B4-BE49-F238E27FC236}">
                  <a16:creationId xmlns:a16="http://schemas.microsoft.com/office/drawing/2014/main" id="{F4A1D390-514D-46F7-B73C-B42340C2F8D1}"/>
                </a:ext>
              </a:extLst>
            </p:cNvPr>
            <p:cNvGrpSpPr/>
            <p:nvPr/>
          </p:nvGrpSpPr>
          <p:grpSpPr>
            <a:xfrm>
              <a:off x="3320905" y="-1461943"/>
              <a:ext cx="5469864" cy="4890943"/>
              <a:chOff x="3637970" y="-666044"/>
              <a:chExt cx="4648755" cy="4648755"/>
            </a:xfrm>
          </p:grpSpPr>
          <p:pic>
            <p:nvPicPr>
              <p:cNvPr id="17" name="Picture 4">
                <a:extLst>
                  <a:ext uri="{FF2B5EF4-FFF2-40B4-BE49-F238E27FC236}">
                    <a16:creationId xmlns:a16="http://schemas.microsoft.com/office/drawing/2014/main" id="{122FA970-077F-44D4-BEA1-D4EF9E0AD732}"/>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6944" r="93611">
                            <a14:foregroundMark x1="7222" y1="46944" x2="7222" y2="46944"/>
                            <a14:foregroundMark x1="93611" y1="40556" x2="93611" y2="40556"/>
                          </a14:backgroundRemoval>
                        </a14:imgEffect>
                      </a14:imgLayer>
                    </a14:imgProps>
                  </a:ext>
                  <a:ext uri="{28A0092B-C50C-407E-A947-70E740481C1C}">
                    <a14:useLocalDpi xmlns:a14="http://schemas.microsoft.com/office/drawing/2010/main" val="0"/>
                  </a:ext>
                </a:extLst>
              </a:blip>
              <a:srcRect/>
              <a:stretch>
                <a:fillRect/>
              </a:stretch>
            </p:blipFill>
            <p:spPr bwMode="auto">
              <a:xfrm>
                <a:off x="3637970" y="-666044"/>
                <a:ext cx="4648755" cy="4648755"/>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4CC15AB6-F5B7-4EDA-A3C4-B93D1E93640E}"/>
                  </a:ext>
                </a:extLst>
              </p:cNvPr>
              <p:cNvSpPr txBox="1"/>
              <p:nvPr/>
            </p:nvSpPr>
            <p:spPr>
              <a:xfrm>
                <a:off x="4096135" y="1019935"/>
                <a:ext cx="4099150" cy="61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mẫu</a:t>
                </a:r>
                <a:endPar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16" name="Picture 2" descr="Khỉ dễ thương cầm chuối biểu tượng hoạt hình vector minh họa.  khái niệm biểu tượng thực phẩm động vật bị cô lập vector cao cấp.  phong cách hoạt hình phẳng Miễn phí Vector">
              <a:extLst>
                <a:ext uri="{FF2B5EF4-FFF2-40B4-BE49-F238E27FC236}">
                  <a16:creationId xmlns:a16="http://schemas.microsoft.com/office/drawing/2014/main" id="{056CD9E5-33B8-4D07-A12B-57F7EEADDBA8}"/>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00" b="90000" l="10000" r="90000">
                          <a14:backgroundMark x1="37220" y1="46805" x2="37220" y2="46805"/>
                          <a14:backgroundMark x1="33227" y1="49042" x2="33227" y2="49042"/>
                        </a14:backgroundRemoval>
                      </a14:imgEffect>
                    </a14:imgLayer>
                  </a14:imgProps>
                </a:ext>
                <a:ext uri="{28A0092B-C50C-407E-A947-70E740481C1C}">
                  <a14:useLocalDpi xmlns:a14="http://schemas.microsoft.com/office/drawing/2010/main" val="0"/>
                </a:ext>
              </a:extLst>
            </a:blip>
            <a:srcRect/>
            <a:stretch>
              <a:fillRect/>
            </a:stretch>
          </p:blipFill>
          <p:spPr bwMode="auto">
            <a:xfrm>
              <a:off x="2210738" y="36474"/>
              <a:ext cx="1854194" cy="125534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6699544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par>
                                <p:cTn id="13" presetID="53" presetClass="entr" presetSubtype="16"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p:cTn id="15" dur="500" fill="hold"/>
                                        <p:tgtEl>
                                          <p:spTgt spid="14"/>
                                        </p:tgtEl>
                                        <p:attrNameLst>
                                          <p:attrName>ppt_w</p:attrName>
                                        </p:attrNameLst>
                                      </p:cBhvr>
                                      <p:tavLst>
                                        <p:tav tm="0">
                                          <p:val>
                                            <p:fltVal val="0"/>
                                          </p:val>
                                        </p:tav>
                                        <p:tav tm="100000">
                                          <p:val>
                                            <p:strVal val="#ppt_w"/>
                                          </p:val>
                                        </p:tav>
                                      </p:tavLst>
                                    </p:anim>
                                    <p:anim calcmode="lin" valueType="num">
                                      <p:cBhvr>
                                        <p:cTn id="16" dur="500" fill="hold"/>
                                        <p:tgtEl>
                                          <p:spTgt spid="14"/>
                                        </p:tgtEl>
                                        <p:attrNameLst>
                                          <p:attrName>ppt_h</p:attrName>
                                        </p:attrNameLst>
                                      </p:cBhvr>
                                      <p:tavLst>
                                        <p:tav tm="0">
                                          <p:val>
                                            <p:fltVal val="0"/>
                                          </p:val>
                                        </p:tav>
                                        <p:tav tm="100000">
                                          <p:val>
                                            <p:strVal val="#ppt_h"/>
                                          </p:val>
                                        </p:tav>
                                      </p:tavLst>
                                    </p:anim>
                                    <p:animEffect transition="in" filter="fade">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78EF335-33EF-4609-9264-265752774944}"/>
              </a:ext>
            </a:extLst>
          </p:cNvPr>
          <p:cNvSpPr txBox="1"/>
          <p:nvPr/>
        </p:nvSpPr>
        <p:spPr>
          <a:xfrm>
            <a:off x="3988105" y="135292"/>
            <a:ext cx="6455117"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con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sao</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biển</a:t>
            </a:r>
            <a:endPar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1" name="TextBox 10">
            <a:extLst>
              <a:ext uri="{FF2B5EF4-FFF2-40B4-BE49-F238E27FC236}">
                <a16:creationId xmlns:a16="http://schemas.microsoft.com/office/drawing/2014/main" id="{2CA634E2-3479-484B-952F-8C774CCE7305}"/>
              </a:ext>
            </a:extLst>
          </p:cNvPr>
          <p:cNvSpPr txBox="1"/>
          <p:nvPr/>
        </p:nvSpPr>
        <p:spPr>
          <a:xfrm>
            <a:off x="595423" y="843178"/>
            <a:ext cx="11238614" cy="526297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người</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đàn</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ông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đang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dạo</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bộ</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trên</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bãi</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biển</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khi</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chiều</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xuống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Biển</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đông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người</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nhưng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ông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lại</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chú</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ý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đến</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cậu</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bé</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cứ</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liên</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tục</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cúi</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xuống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nhặt</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thứ</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gì</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đó</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lên</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rồi</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thả</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xuống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biển</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Tiến</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lại</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gần</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hơn</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ông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thấy</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cậu</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bé</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đang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nhặt</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con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sao</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biển</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bị</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thủy</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triều</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đánh</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dạt</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lên</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bờ</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thả</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chúng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về</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đại</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dương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Cháu</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đang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làm</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gì</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vậy</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Người</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đàn</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ông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hỏi</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Cậu</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bé</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trả</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lời</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con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sao</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biển</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này</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sắp</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chết</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vì</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thiếu</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nước</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cháu</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muốn</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giúp</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chúng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Có</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hàng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ngàn</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con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sao</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biển</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như</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vậy</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liệu</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cháu</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có</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thể</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giúp</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được</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tất</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cả</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chúng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không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Cậu</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bé</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tiếp</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tục</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nhặt</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con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sao</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biển</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khác</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thả</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xuống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biển</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nói</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với</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người</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đàn</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ông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Cháu</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cũng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biết</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như</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vậy</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nhưng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ít</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nhất</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thì</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cháu</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cũng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cứu</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được</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con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sao</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biển</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này</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Người</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đàn</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ông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trìu</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mến</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nhìn</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cậu</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bé</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cùng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cậu</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cứu</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con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sao</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biển</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sp>
        <p:nvSpPr>
          <p:cNvPr id="13" name="Cloud 12">
            <a:extLst>
              <a:ext uri="{FF2B5EF4-FFF2-40B4-BE49-F238E27FC236}">
                <a16:creationId xmlns:a16="http://schemas.microsoft.com/office/drawing/2014/main" id="{C832D601-FA29-45A8-8D2C-4DBC3AA0C6D4}"/>
              </a:ext>
            </a:extLst>
          </p:cNvPr>
          <p:cNvSpPr/>
          <p:nvPr/>
        </p:nvSpPr>
        <p:spPr>
          <a:xfrm>
            <a:off x="8427903" y="0"/>
            <a:ext cx="3957137" cy="967563"/>
          </a:xfrm>
          <a:prstGeom prst="cloud">
            <a:avLst/>
          </a:prstGeom>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Bài</a:t>
            </a:r>
            <a:r>
              <a:rPr kumimoji="0" lang="en-US" sz="2800" b="1" i="0" u="none" strike="noStrike" kern="1200" cap="none" spc="0" normalizeH="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chia </a:t>
            </a:r>
            <a:r>
              <a:rPr kumimoji="0" lang="en-US" sz="2800" b="1" i="0" u="none" strike="noStrike" kern="1200" cap="none" spc="0" normalizeH="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thành</a:t>
            </a:r>
            <a:r>
              <a:rPr kumimoji="0" lang="en-US" sz="2800" b="1" i="0" u="none" strike="noStrike" kern="1200" cap="none" spc="0" normalizeH="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mấy</a:t>
            </a:r>
            <a:r>
              <a:rPr kumimoji="0" lang="en-US" sz="2800" b="1" i="0" u="none" strike="noStrike" kern="1200" cap="none" spc="0" normalizeH="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đoạn</a:t>
            </a:r>
            <a:r>
              <a:rPr kumimoji="0" lang="en-US" sz="2800" b="1" i="0" u="none" strike="noStrike" kern="1200" cap="none" spc="0" normalizeH="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9" name="Picture 3">
            <a:extLst>
              <a:ext uri="{FF2B5EF4-FFF2-40B4-BE49-F238E27FC236}">
                <a16:creationId xmlns:a16="http://schemas.microsoft.com/office/drawing/2014/main" id="{781EE430-D67E-431C-939B-35877CD5B824}"/>
              </a:ext>
            </a:extLst>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31898" y="594912"/>
            <a:ext cx="527050" cy="1443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3">
            <a:extLst>
              <a:ext uri="{FF2B5EF4-FFF2-40B4-BE49-F238E27FC236}">
                <a16:creationId xmlns:a16="http://schemas.microsoft.com/office/drawing/2014/main" id="{E97B21E9-8CAC-4652-86C5-7C5A6F9D5A17}"/>
              </a:ext>
            </a:extLst>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31898" y="1652530"/>
            <a:ext cx="527050" cy="2390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3">
            <a:extLst>
              <a:ext uri="{FF2B5EF4-FFF2-40B4-BE49-F238E27FC236}">
                <a16:creationId xmlns:a16="http://schemas.microsoft.com/office/drawing/2014/main" id="{D3CEF7C0-2C9D-4BC6-8C2A-C7EE08BFF572}"/>
              </a:ext>
            </a:extLst>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31898" y="4114801"/>
            <a:ext cx="527050" cy="1991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Oval 21">
            <a:extLst>
              <a:ext uri="{FF2B5EF4-FFF2-40B4-BE49-F238E27FC236}">
                <a16:creationId xmlns:a16="http://schemas.microsoft.com/office/drawing/2014/main" id="{135E9100-6BC7-48A2-B2F3-C16D9A2C7889}"/>
              </a:ext>
            </a:extLst>
          </p:cNvPr>
          <p:cNvSpPr/>
          <p:nvPr/>
        </p:nvSpPr>
        <p:spPr>
          <a:xfrm>
            <a:off x="22034" y="774129"/>
            <a:ext cx="518305" cy="456812"/>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Arial"/>
                <a:ea typeface="+mn-ea"/>
                <a:cs typeface="+mn-cs"/>
              </a:rPr>
              <a:t>1</a:t>
            </a:r>
          </a:p>
        </p:txBody>
      </p:sp>
      <p:sp>
        <p:nvSpPr>
          <p:cNvPr id="23" name="Oval 22">
            <a:extLst>
              <a:ext uri="{FF2B5EF4-FFF2-40B4-BE49-F238E27FC236}">
                <a16:creationId xmlns:a16="http://schemas.microsoft.com/office/drawing/2014/main" id="{2CDFAC92-1B5C-4D5A-96CE-7C0660E4C58E}"/>
              </a:ext>
            </a:extLst>
          </p:cNvPr>
          <p:cNvSpPr/>
          <p:nvPr/>
        </p:nvSpPr>
        <p:spPr>
          <a:xfrm>
            <a:off x="45204" y="2286388"/>
            <a:ext cx="518305" cy="456812"/>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Arial"/>
                <a:ea typeface="+mn-ea"/>
                <a:cs typeface="+mn-cs"/>
              </a:rPr>
              <a:t>2</a:t>
            </a:r>
          </a:p>
        </p:txBody>
      </p:sp>
      <p:sp>
        <p:nvSpPr>
          <p:cNvPr id="24" name="Oval 23">
            <a:extLst>
              <a:ext uri="{FF2B5EF4-FFF2-40B4-BE49-F238E27FC236}">
                <a16:creationId xmlns:a16="http://schemas.microsoft.com/office/drawing/2014/main" id="{9CBD6CC8-0A99-4CBE-910E-990DF4CE65F1}"/>
              </a:ext>
            </a:extLst>
          </p:cNvPr>
          <p:cNvSpPr/>
          <p:nvPr/>
        </p:nvSpPr>
        <p:spPr>
          <a:xfrm>
            <a:off x="61161" y="4236371"/>
            <a:ext cx="518305" cy="456812"/>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Arial"/>
                <a:ea typeface="+mn-ea"/>
                <a:cs typeface="+mn-cs"/>
              </a:rPr>
              <a:t>3</a:t>
            </a:r>
          </a:p>
        </p:txBody>
      </p:sp>
      <p:sp>
        <p:nvSpPr>
          <p:cNvPr id="25" name="Cloud 24">
            <a:extLst>
              <a:ext uri="{FF2B5EF4-FFF2-40B4-BE49-F238E27FC236}">
                <a16:creationId xmlns:a16="http://schemas.microsoft.com/office/drawing/2014/main" id="{727FDB11-3ADA-46CD-BC71-728E3065D543}"/>
              </a:ext>
            </a:extLst>
          </p:cNvPr>
          <p:cNvSpPr/>
          <p:nvPr/>
        </p:nvSpPr>
        <p:spPr>
          <a:xfrm>
            <a:off x="8427902" y="-36240"/>
            <a:ext cx="3957137" cy="967563"/>
          </a:xfrm>
          <a:prstGeom prst="cloud">
            <a:avLst/>
          </a:prstGeom>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noProof="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Đọc</a:t>
            </a:r>
            <a:r>
              <a:rPr lang="en-US" sz="2800" b="1" noProof="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noProof="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nối</a:t>
            </a:r>
            <a:r>
              <a:rPr lang="en-US" sz="2800" b="1" noProof="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noProof="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tiếp</a:t>
            </a:r>
            <a:r>
              <a:rPr lang="en-US" sz="2800" b="1" noProof="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noProof="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đoạn</a:t>
            </a:r>
            <a:endPar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0053997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additive="base">
                                        <p:cTn id="22" dur="500" fill="hold"/>
                                        <p:tgtEl>
                                          <p:spTgt spid="19"/>
                                        </p:tgtEl>
                                        <p:attrNameLst>
                                          <p:attrName>ppt_x</p:attrName>
                                        </p:attrNameLst>
                                      </p:cBhvr>
                                      <p:tavLst>
                                        <p:tav tm="0">
                                          <p:val>
                                            <p:strVal val="#ppt_x"/>
                                          </p:val>
                                        </p:tav>
                                        <p:tav tm="100000">
                                          <p:val>
                                            <p:strVal val="#ppt_x"/>
                                          </p:val>
                                        </p:tav>
                                      </p:tavLst>
                                    </p:anim>
                                    <p:anim calcmode="lin" valueType="num">
                                      <p:cBhvr additive="base">
                                        <p:cTn id="23" dur="500" fill="hold"/>
                                        <p:tgtEl>
                                          <p:spTgt spid="19"/>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additive="base">
                                        <p:cTn id="26" dur="500" fill="hold"/>
                                        <p:tgtEl>
                                          <p:spTgt spid="22"/>
                                        </p:tgtEl>
                                        <p:attrNameLst>
                                          <p:attrName>ppt_x</p:attrName>
                                        </p:attrNameLst>
                                      </p:cBhvr>
                                      <p:tavLst>
                                        <p:tav tm="0">
                                          <p:val>
                                            <p:strVal val="#ppt_x"/>
                                          </p:val>
                                        </p:tav>
                                        <p:tav tm="100000">
                                          <p:val>
                                            <p:strVal val="#ppt_x"/>
                                          </p:val>
                                        </p:tav>
                                      </p:tavLst>
                                    </p:anim>
                                    <p:anim calcmode="lin" valueType="num">
                                      <p:cBhvr additive="base">
                                        <p:cTn id="27"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additive="base">
                                        <p:cTn id="32" dur="500" fill="hold"/>
                                        <p:tgtEl>
                                          <p:spTgt spid="20"/>
                                        </p:tgtEl>
                                        <p:attrNameLst>
                                          <p:attrName>ppt_x</p:attrName>
                                        </p:attrNameLst>
                                      </p:cBhvr>
                                      <p:tavLst>
                                        <p:tav tm="0">
                                          <p:val>
                                            <p:strVal val="#ppt_x"/>
                                          </p:val>
                                        </p:tav>
                                        <p:tav tm="100000">
                                          <p:val>
                                            <p:strVal val="#ppt_x"/>
                                          </p:val>
                                        </p:tav>
                                      </p:tavLst>
                                    </p:anim>
                                    <p:anim calcmode="lin" valueType="num">
                                      <p:cBhvr additive="base">
                                        <p:cTn id="33" dur="500" fill="hold"/>
                                        <p:tgtEl>
                                          <p:spTgt spid="20"/>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3"/>
                                        </p:tgtEl>
                                        <p:attrNameLst>
                                          <p:attrName>style.visibility</p:attrName>
                                        </p:attrNameLst>
                                      </p:cBhvr>
                                      <p:to>
                                        <p:strVal val="visible"/>
                                      </p:to>
                                    </p:set>
                                    <p:anim calcmode="lin" valueType="num">
                                      <p:cBhvr additive="base">
                                        <p:cTn id="36" dur="500" fill="hold"/>
                                        <p:tgtEl>
                                          <p:spTgt spid="23"/>
                                        </p:tgtEl>
                                        <p:attrNameLst>
                                          <p:attrName>ppt_x</p:attrName>
                                        </p:attrNameLst>
                                      </p:cBhvr>
                                      <p:tavLst>
                                        <p:tav tm="0">
                                          <p:val>
                                            <p:strVal val="#ppt_x"/>
                                          </p:val>
                                        </p:tav>
                                        <p:tav tm="100000">
                                          <p:val>
                                            <p:strVal val="#ppt_x"/>
                                          </p:val>
                                        </p:tav>
                                      </p:tavLst>
                                    </p:anim>
                                    <p:anim calcmode="lin" valueType="num">
                                      <p:cBhvr additive="base">
                                        <p:cTn id="37"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21"/>
                                        </p:tgtEl>
                                        <p:attrNameLst>
                                          <p:attrName>style.visibility</p:attrName>
                                        </p:attrNameLst>
                                      </p:cBhvr>
                                      <p:to>
                                        <p:strVal val="visible"/>
                                      </p:to>
                                    </p:set>
                                    <p:anim calcmode="lin" valueType="num">
                                      <p:cBhvr additive="base">
                                        <p:cTn id="42" dur="500" fill="hold"/>
                                        <p:tgtEl>
                                          <p:spTgt spid="21"/>
                                        </p:tgtEl>
                                        <p:attrNameLst>
                                          <p:attrName>ppt_x</p:attrName>
                                        </p:attrNameLst>
                                      </p:cBhvr>
                                      <p:tavLst>
                                        <p:tav tm="0">
                                          <p:val>
                                            <p:strVal val="#ppt_x"/>
                                          </p:val>
                                        </p:tav>
                                        <p:tav tm="100000">
                                          <p:val>
                                            <p:strVal val="#ppt_x"/>
                                          </p:val>
                                        </p:tav>
                                      </p:tavLst>
                                    </p:anim>
                                    <p:anim calcmode="lin" valueType="num">
                                      <p:cBhvr additive="base">
                                        <p:cTn id="43" dur="500" fill="hold"/>
                                        <p:tgtEl>
                                          <p:spTgt spid="21"/>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ppt_x"/>
                                          </p:val>
                                        </p:tav>
                                        <p:tav tm="100000">
                                          <p:val>
                                            <p:strVal val="#ppt_x"/>
                                          </p:val>
                                        </p:tav>
                                      </p:tavLst>
                                    </p:anim>
                                    <p:anim calcmode="lin" valueType="num">
                                      <p:cBhvr additive="base">
                                        <p:cTn id="47"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grpId="1" nodeType="clickEffect">
                                  <p:stCondLst>
                                    <p:cond delay="0"/>
                                  </p:stCondLst>
                                  <p:childTnLst>
                                    <p:animEffect transition="out" filter="fade">
                                      <p:cBhvr>
                                        <p:cTn id="51" dur="500"/>
                                        <p:tgtEl>
                                          <p:spTgt spid="13"/>
                                        </p:tgtEl>
                                      </p:cBhvr>
                                    </p:animEffect>
                                    <p:set>
                                      <p:cBhvr>
                                        <p:cTn id="52" dur="1" fill="hold">
                                          <p:stCondLst>
                                            <p:cond delay="499"/>
                                          </p:stCondLst>
                                        </p:cTn>
                                        <p:tgtEl>
                                          <p:spTgt spid="13"/>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barn(inVertical)">
                                      <p:cBhvr>
                                        <p:cTn id="57" dur="500"/>
                                        <p:tgtEl>
                                          <p:spTgt spid="25"/>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grpId="1" nodeType="clickEffect">
                                  <p:stCondLst>
                                    <p:cond delay="0"/>
                                  </p:stCondLst>
                                  <p:childTnLst>
                                    <p:animEffect transition="out" filter="fade">
                                      <p:cBhvr>
                                        <p:cTn id="61" dur="500"/>
                                        <p:tgtEl>
                                          <p:spTgt spid="25"/>
                                        </p:tgtEl>
                                      </p:cBhvr>
                                    </p:animEffect>
                                    <p:set>
                                      <p:cBhvr>
                                        <p:cTn id="62" dur="1" fill="hold">
                                          <p:stCondLst>
                                            <p:cond delay="499"/>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3" grpId="0" animBg="1"/>
      <p:bldP spid="13" grpId="1" animBg="1"/>
      <p:bldP spid="22" grpId="0" animBg="1"/>
      <p:bldP spid="23" grpId="0" animBg="1"/>
      <p:bldP spid="24" grpId="0" animBg="1"/>
      <p:bldP spid="25" grpId="0" animBg="1"/>
      <p:bldP spid="25"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tretch>
            <a:fillRect/>
          </a:stretch>
        </p:blipFill>
        <p:spPr>
          <a:xfrm>
            <a:off x="-1" y="-583755"/>
            <a:ext cx="13229787" cy="7441755"/>
          </a:xfrm>
          <a:prstGeom prst="rect">
            <a:avLst/>
          </a:prstGeom>
        </p:spPr>
      </p:pic>
      <p:sp>
        <p:nvSpPr>
          <p:cNvPr id="6" name="矩形 5"/>
          <p:cNvSpPr/>
          <p:nvPr/>
        </p:nvSpPr>
        <p:spPr>
          <a:xfrm>
            <a:off x="0" y="-583755"/>
            <a:ext cx="12488684" cy="7441755"/>
          </a:xfrm>
          <a:prstGeom prst="rect">
            <a:avLst/>
          </a:prstGeom>
          <a:blipFill dpi="0" rotWithShape="1">
            <a:blip r:embed="rId5">
              <a:alphaModFix amt="30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white"/>
              </a:solidFill>
              <a:effectLst/>
              <a:uLnTx/>
              <a:uFillTx/>
              <a:latin typeface="字魂105号-简雅黑" panose="00000500000000000000" pitchFamily="2" charset="-122"/>
              <a:ea typeface="字魂105号-简雅黑" panose="00000500000000000000" pitchFamily="2" charset="-122"/>
              <a:cs typeface="+mn-cs"/>
              <a:sym typeface="字魂105号-简雅黑" panose="00000500000000000000" pitchFamily="2" charset="-122"/>
            </a:endParaRPr>
          </a:p>
        </p:txBody>
      </p:sp>
      <p:grpSp>
        <p:nvGrpSpPr>
          <p:cNvPr id="49" name="Google Shape;398;p38"/>
          <p:cNvGrpSpPr/>
          <p:nvPr/>
        </p:nvGrpSpPr>
        <p:grpSpPr>
          <a:xfrm flipH="1">
            <a:off x="8138176" y="421826"/>
            <a:ext cx="1693788" cy="1250238"/>
            <a:chOff x="6876425" y="1268933"/>
            <a:chExt cx="1653550" cy="1152165"/>
          </a:xfrm>
        </p:grpSpPr>
        <p:grpSp>
          <p:nvGrpSpPr>
            <p:cNvPr id="50" name="Google Shape;399;p38"/>
            <p:cNvGrpSpPr/>
            <p:nvPr/>
          </p:nvGrpSpPr>
          <p:grpSpPr>
            <a:xfrm rot="1400853">
              <a:off x="7531678" y="2028397"/>
              <a:ext cx="998956" cy="203068"/>
              <a:chOff x="10471811" y="1999263"/>
              <a:chExt cx="998976" cy="203072"/>
            </a:xfrm>
          </p:grpSpPr>
          <p:sp>
            <p:nvSpPr>
              <p:cNvPr id="60" name="Google Shape;400;p38"/>
              <p:cNvSpPr/>
              <p:nvPr/>
            </p:nvSpPr>
            <p:spPr>
              <a:xfrm rot="7998309">
                <a:off x="11406620" y="2017324"/>
                <a:ext cx="53741" cy="51851"/>
              </a:xfrm>
              <a:custGeom>
                <a:avLst/>
                <a:gdLst/>
                <a:ahLst/>
                <a:cxnLst/>
                <a:rect l="l" t="t" r="r" b="b"/>
                <a:pathLst>
                  <a:path w="1340" h="1293" extrusionOk="0">
                    <a:moveTo>
                      <a:pt x="649" y="1"/>
                    </a:moveTo>
                    <a:cubicBezTo>
                      <a:pt x="356" y="1"/>
                      <a:pt x="105" y="210"/>
                      <a:pt x="21" y="461"/>
                    </a:cubicBezTo>
                    <a:cubicBezTo>
                      <a:pt x="0" y="566"/>
                      <a:pt x="0" y="691"/>
                      <a:pt x="21" y="796"/>
                    </a:cubicBezTo>
                    <a:cubicBezTo>
                      <a:pt x="84" y="984"/>
                      <a:pt x="189" y="1089"/>
                      <a:pt x="314" y="1194"/>
                    </a:cubicBezTo>
                    <a:cubicBezTo>
                      <a:pt x="335" y="1194"/>
                      <a:pt x="335" y="1214"/>
                      <a:pt x="356" y="1214"/>
                    </a:cubicBezTo>
                    <a:cubicBezTo>
                      <a:pt x="440" y="1267"/>
                      <a:pt x="544" y="1293"/>
                      <a:pt x="649" y="1293"/>
                    </a:cubicBezTo>
                    <a:cubicBezTo>
                      <a:pt x="754" y="1293"/>
                      <a:pt x="858" y="1267"/>
                      <a:pt x="942" y="1214"/>
                    </a:cubicBezTo>
                    <a:cubicBezTo>
                      <a:pt x="963" y="1214"/>
                      <a:pt x="963" y="1194"/>
                      <a:pt x="984" y="1194"/>
                    </a:cubicBezTo>
                    <a:cubicBezTo>
                      <a:pt x="1088" y="1152"/>
                      <a:pt x="1172" y="1068"/>
                      <a:pt x="1214" y="963"/>
                    </a:cubicBezTo>
                    <a:cubicBezTo>
                      <a:pt x="1298" y="838"/>
                      <a:pt x="1339" y="649"/>
                      <a:pt x="1277" y="461"/>
                    </a:cubicBezTo>
                    <a:cubicBezTo>
                      <a:pt x="1193" y="168"/>
                      <a:pt x="942" y="1"/>
                      <a:pt x="649"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36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1" name="Google Shape;401;p38"/>
              <p:cNvSpPr/>
              <p:nvPr/>
            </p:nvSpPr>
            <p:spPr>
              <a:xfrm rot="7998309">
                <a:off x="11247320" y="2010684"/>
                <a:ext cx="54583" cy="53736"/>
              </a:xfrm>
              <a:custGeom>
                <a:avLst/>
                <a:gdLst/>
                <a:ahLst/>
                <a:cxnLst/>
                <a:rect l="l" t="t" r="r" b="b"/>
                <a:pathLst>
                  <a:path w="1361" h="1340" extrusionOk="0">
                    <a:moveTo>
                      <a:pt x="670" y="0"/>
                    </a:moveTo>
                    <a:cubicBezTo>
                      <a:pt x="273" y="0"/>
                      <a:pt x="1" y="398"/>
                      <a:pt x="63" y="795"/>
                    </a:cubicBezTo>
                    <a:cubicBezTo>
                      <a:pt x="63" y="837"/>
                      <a:pt x="105" y="900"/>
                      <a:pt x="105" y="921"/>
                    </a:cubicBezTo>
                    <a:cubicBezTo>
                      <a:pt x="147" y="1151"/>
                      <a:pt x="377" y="1339"/>
                      <a:pt x="649" y="1339"/>
                    </a:cubicBezTo>
                    <a:cubicBezTo>
                      <a:pt x="900" y="1339"/>
                      <a:pt x="1151" y="1151"/>
                      <a:pt x="1193" y="921"/>
                    </a:cubicBezTo>
                    <a:cubicBezTo>
                      <a:pt x="1193" y="879"/>
                      <a:pt x="1214" y="816"/>
                      <a:pt x="1214" y="795"/>
                    </a:cubicBezTo>
                    <a:cubicBezTo>
                      <a:pt x="1361" y="398"/>
                      <a:pt x="1068" y="0"/>
                      <a:pt x="670"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36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2" name="Google Shape;402;p38"/>
              <p:cNvSpPr/>
              <p:nvPr/>
            </p:nvSpPr>
            <p:spPr>
              <a:xfrm flipH="1">
                <a:off x="11055049" y="2028324"/>
                <a:ext cx="48687" cy="42749"/>
              </a:xfrm>
              <a:custGeom>
                <a:avLst/>
                <a:gdLst/>
                <a:ahLst/>
                <a:cxnLst/>
                <a:rect l="l" t="t" r="r" b="b"/>
                <a:pathLst>
                  <a:path w="1214" h="1066" extrusionOk="0">
                    <a:moveTo>
                      <a:pt x="501" y="1"/>
                    </a:moveTo>
                    <a:cubicBezTo>
                      <a:pt x="419" y="1"/>
                      <a:pt x="346" y="21"/>
                      <a:pt x="272" y="70"/>
                    </a:cubicBezTo>
                    <a:cubicBezTo>
                      <a:pt x="105" y="175"/>
                      <a:pt x="0" y="342"/>
                      <a:pt x="0" y="551"/>
                    </a:cubicBezTo>
                    <a:cubicBezTo>
                      <a:pt x="0" y="677"/>
                      <a:pt x="63" y="823"/>
                      <a:pt x="167" y="907"/>
                    </a:cubicBezTo>
                    <a:cubicBezTo>
                      <a:pt x="265" y="1019"/>
                      <a:pt x="372" y="1065"/>
                      <a:pt x="494" y="1065"/>
                    </a:cubicBezTo>
                    <a:cubicBezTo>
                      <a:pt x="556" y="1065"/>
                      <a:pt x="621" y="1054"/>
                      <a:pt x="691" y="1033"/>
                    </a:cubicBezTo>
                    <a:cubicBezTo>
                      <a:pt x="732" y="1033"/>
                      <a:pt x="795" y="1012"/>
                      <a:pt x="837" y="1012"/>
                    </a:cubicBezTo>
                    <a:cubicBezTo>
                      <a:pt x="1046" y="991"/>
                      <a:pt x="1214" y="719"/>
                      <a:pt x="1214" y="510"/>
                    </a:cubicBezTo>
                    <a:cubicBezTo>
                      <a:pt x="1214" y="300"/>
                      <a:pt x="1046" y="70"/>
                      <a:pt x="837" y="49"/>
                    </a:cubicBezTo>
                    <a:cubicBezTo>
                      <a:pt x="795" y="49"/>
                      <a:pt x="732" y="28"/>
                      <a:pt x="691" y="28"/>
                    </a:cubicBezTo>
                    <a:cubicBezTo>
                      <a:pt x="621" y="11"/>
                      <a:pt x="559" y="1"/>
                      <a:pt x="50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36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3" name="Google Shape;403;p38"/>
              <p:cNvSpPr/>
              <p:nvPr/>
            </p:nvSpPr>
            <p:spPr>
              <a:xfrm flipH="1">
                <a:off x="10860369" y="2063014"/>
                <a:ext cx="57912" cy="40303"/>
              </a:xfrm>
              <a:custGeom>
                <a:avLst/>
                <a:gdLst/>
                <a:ahLst/>
                <a:cxnLst/>
                <a:rect l="l" t="t" r="r" b="b"/>
                <a:pathLst>
                  <a:path w="1444" h="1005" extrusionOk="0">
                    <a:moveTo>
                      <a:pt x="586" y="0"/>
                    </a:moveTo>
                    <a:cubicBezTo>
                      <a:pt x="398" y="21"/>
                      <a:pt x="188" y="105"/>
                      <a:pt x="105" y="272"/>
                    </a:cubicBezTo>
                    <a:cubicBezTo>
                      <a:pt x="0" y="419"/>
                      <a:pt x="0" y="586"/>
                      <a:pt x="105" y="733"/>
                    </a:cubicBezTo>
                    <a:cubicBezTo>
                      <a:pt x="188" y="900"/>
                      <a:pt x="398" y="984"/>
                      <a:pt x="586" y="1005"/>
                    </a:cubicBezTo>
                    <a:cubicBezTo>
                      <a:pt x="712" y="1005"/>
                      <a:pt x="879" y="1005"/>
                      <a:pt x="1005" y="963"/>
                    </a:cubicBezTo>
                    <a:cubicBezTo>
                      <a:pt x="1444" y="774"/>
                      <a:pt x="1444" y="230"/>
                      <a:pt x="1005" y="42"/>
                    </a:cubicBezTo>
                    <a:cubicBezTo>
                      <a:pt x="879" y="0"/>
                      <a:pt x="712" y="0"/>
                      <a:pt x="586"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36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4" name="Google Shape;404;p38"/>
              <p:cNvSpPr/>
              <p:nvPr/>
            </p:nvSpPr>
            <p:spPr>
              <a:xfrm flipH="1">
                <a:off x="10651412" y="2055435"/>
                <a:ext cx="78887" cy="55542"/>
              </a:xfrm>
              <a:custGeom>
                <a:avLst/>
                <a:gdLst/>
                <a:ahLst/>
                <a:cxnLst/>
                <a:rect l="l" t="t" r="r" b="b"/>
                <a:pathLst>
                  <a:path w="1967" h="1385" extrusionOk="0">
                    <a:moveTo>
                      <a:pt x="1088" y="1"/>
                    </a:moveTo>
                    <a:cubicBezTo>
                      <a:pt x="1004" y="1"/>
                      <a:pt x="879" y="1"/>
                      <a:pt x="795" y="22"/>
                    </a:cubicBezTo>
                    <a:cubicBezTo>
                      <a:pt x="711" y="43"/>
                      <a:pt x="628" y="85"/>
                      <a:pt x="565" y="127"/>
                    </a:cubicBezTo>
                    <a:cubicBezTo>
                      <a:pt x="0" y="294"/>
                      <a:pt x="42" y="1089"/>
                      <a:pt x="586" y="1256"/>
                    </a:cubicBezTo>
                    <a:cubicBezTo>
                      <a:pt x="607" y="1256"/>
                      <a:pt x="607" y="1277"/>
                      <a:pt x="628" y="1277"/>
                    </a:cubicBezTo>
                    <a:cubicBezTo>
                      <a:pt x="774" y="1361"/>
                      <a:pt x="900" y="1361"/>
                      <a:pt x="1025" y="1382"/>
                    </a:cubicBezTo>
                    <a:cubicBezTo>
                      <a:pt x="1040" y="1384"/>
                      <a:pt x="1056" y="1385"/>
                      <a:pt x="1072" y="1385"/>
                    </a:cubicBezTo>
                    <a:cubicBezTo>
                      <a:pt x="1236" y="1385"/>
                      <a:pt x="1455" y="1293"/>
                      <a:pt x="1569" y="1235"/>
                    </a:cubicBezTo>
                    <a:cubicBezTo>
                      <a:pt x="1967" y="963"/>
                      <a:pt x="1967" y="419"/>
                      <a:pt x="1569" y="147"/>
                    </a:cubicBezTo>
                    <a:cubicBezTo>
                      <a:pt x="1444" y="43"/>
                      <a:pt x="1235" y="1"/>
                      <a:pt x="108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36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5" name="Google Shape;405;p38"/>
              <p:cNvSpPr/>
              <p:nvPr/>
            </p:nvSpPr>
            <p:spPr>
              <a:xfrm flipH="1">
                <a:off x="10471811" y="2149440"/>
                <a:ext cx="69702" cy="52895"/>
              </a:xfrm>
              <a:custGeom>
                <a:avLst/>
                <a:gdLst/>
                <a:ahLst/>
                <a:cxnLst/>
                <a:rect l="l" t="t" r="r" b="b"/>
                <a:pathLst>
                  <a:path w="1738" h="1319" extrusionOk="0">
                    <a:moveTo>
                      <a:pt x="880" y="0"/>
                    </a:moveTo>
                    <a:cubicBezTo>
                      <a:pt x="1" y="0"/>
                      <a:pt x="1" y="1319"/>
                      <a:pt x="880" y="1319"/>
                    </a:cubicBezTo>
                    <a:cubicBezTo>
                      <a:pt x="886" y="1319"/>
                      <a:pt x="893" y="1319"/>
                      <a:pt x="899" y="1319"/>
                    </a:cubicBezTo>
                    <a:cubicBezTo>
                      <a:pt x="1737" y="1319"/>
                      <a:pt x="1731" y="0"/>
                      <a:pt x="880"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36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51" name="Google Shape;406;p38"/>
            <p:cNvGrpSpPr/>
            <p:nvPr/>
          </p:nvGrpSpPr>
          <p:grpSpPr>
            <a:xfrm>
              <a:off x="6907063" y="1389007"/>
              <a:ext cx="626852" cy="654662"/>
              <a:chOff x="6907063" y="1389007"/>
              <a:chExt cx="626852" cy="654662"/>
            </a:xfrm>
          </p:grpSpPr>
          <p:sp>
            <p:nvSpPr>
              <p:cNvPr id="53" name="Google Shape;407;p38"/>
              <p:cNvSpPr/>
              <p:nvPr/>
            </p:nvSpPr>
            <p:spPr>
              <a:xfrm>
                <a:off x="7008200" y="1636200"/>
                <a:ext cx="336322" cy="287712"/>
              </a:xfrm>
              <a:custGeom>
                <a:avLst/>
                <a:gdLst/>
                <a:ahLst/>
                <a:cxnLst/>
                <a:rect l="l" t="t" r="r" b="b"/>
                <a:pathLst>
                  <a:path w="16907" h="14004" extrusionOk="0">
                    <a:moveTo>
                      <a:pt x="4184" y="1"/>
                    </a:moveTo>
                    <a:cubicBezTo>
                      <a:pt x="2780" y="1"/>
                      <a:pt x="1460" y="547"/>
                      <a:pt x="733" y="1960"/>
                    </a:cubicBezTo>
                    <a:cubicBezTo>
                      <a:pt x="440" y="2525"/>
                      <a:pt x="356" y="3278"/>
                      <a:pt x="419" y="4052"/>
                    </a:cubicBezTo>
                    <a:lnTo>
                      <a:pt x="335" y="4283"/>
                    </a:lnTo>
                    <a:cubicBezTo>
                      <a:pt x="126" y="4806"/>
                      <a:pt x="1" y="5371"/>
                      <a:pt x="1" y="5956"/>
                    </a:cubicBezTo>
                    <a:cubicBezTo>
                      <a:pt x="1" y="6375"/>
                      <a:pt x="168" y="6835"/>
                      <a:pt x="440" y="7170"/>
                    </a:cubicBezTo>
                    <a:cubicBezTo>
                      <a:pt x="524" y="7316"/>
                      <a:pt x="587" y="7505"/>
                      <a:pt x="670" y="7672"/>
                    </a:cubicBezTo>
                    <a:cubicBezTo>
                      <a:pt x="1214" y="8656"/>
                      <a:pt x="2470" y="9283"/>
                      <a:pt x="3495" y="9765"/>
                    </a:cubicBezTo>
                    <a:cubicBezTo>
                      <a:pt x="6069" y="11773"/>
                      <a:pt x="9730" y="12694"/>
                      <a:pt x="12806" y="13740"/>
                    </a:cubicBezTo>
                    <a:cubicBezTo>
                      <a:pt x="13274" y="13899"/>
                      <a:pt x="13794" y="14003"/>
                      <a:pt x="14300" y="14003"/>
                    </a:cubicBezTo>
                    <a:cubicBezTo>
                      <a:pt x="15127" y="14003"/>
                      <a:pt x="15916" y="13724"/>
                      <a:pt x="16384" y="12945"/>
                    </a:cubicBezTo>
                    <a:cubicBezTo>
                      <a:pt x="16907" y="12066"/>
                      <a:pt x="16698" y="11062"/>
                      <a:pt x="16258" y="10225"/>
                    </a:cubicBezTo>
                    <a:cubicBezTo>
                      <a:pt x="15965" y="9534"/>
                      <a:pt x="15484" y="8886"/>
                      <a:pt x="14856" y="8321"/>
                    </a:cubicBezTo>
                    <a:cubicBezTo>
                      <a:pt x="14229" y="7568"/>
                      <a:pt x="13601" y="6793"/>
                      <a:pt x="12931" y="6103"/>
                    </a:cubicBezTo>
                    <a:cubicBezTo>
                      <a:pt x="11927" y="4136"/>
                      <a:pt x="9835" y="2588"/>
                      <a:pt x="8182" y="1353"/>
                    </a:cubicBezTo>
                    <a:cubicBezTo>
                      <a:pt x="7118" y="563"/>
                      <a:pt x="5608" y="1"/>
                      <a:pt x="4184" y="1"/>
                    </a:cubicBezTo>
                    <a:close/>
                  </a:path>
                </a:pathLst>
              </a:custGeom>
              <a:solidFill>
                <a:srgbClr val="EEEEE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36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4" name="Google Shape;408;p38"/>
              <p:cNvSpPr/>
              <p:nvPr/>
            </p:nvSpPr>
            <p:spPr>
              <a:xfrm>
                <a:off x="7200974" y="1405675"/>
                <a:ext cx="305423" cy="400854"/>
              </a:xfrm>
              <a:custGeom>
                <a:avLst/>
                <a:gdLst/>
                <a:ahLst/>
                <a:cxnLst/>
                <a:rect l="l" t="t" r="r" b="b"/>
                <a:pathLst>
                  <a:path w="14812" h="20151" extrusionOk="0">
                    <a:moveTo>
                      <a:pt x="2073" y="1"/>
                    </a:moveTo>
                    <a:cubicBezTo>
                      <a:pt x="1829" y="1"/>
                      <a:pt x="1581" y="149"/>
                      <a:pt x="1525" y="429"/>
                    </a:cubicBezTo>
                    <a:cubicBezTo>
                      <a:pt x="1127" y="2751"/>
                      <a:pt x="709" y="5116"/>
                      <a:pt x="374" y="7459"/>
                    </a:cubicBezTo>
                    <a:cubicBezTo>
                      <a:pt x="60" y="9677"/>
                      <a:pt x="39" y="11874"/>
                      <a:pt x="39" y="14113"/>
                    </a:cubicBezTo>
                    <a:cubicBezTo>
                      <a:pt x="1" y="14976"/>
                      <a:pt x="613" y="15400"/>
                      <a:pt x="1280" y="15400"/>
                    </a:cubicBezTo>
                    <a:cubicBezTo>
                      <a:pt x="1340" y="15400"/>
                      <a:pt x="1401" y="15396"/>
                      <a:pt x="1462" y="15389"/>
                    </a:cubicBezTo>
                    <a:cubicBezTo>
                      <a:pt x="1629" y="15536"/>
                      <a:pt x="1859" y="15682"/>
                      <a:pt x="2090" y="15724"/>
                    </a:cubicBezTo>
                    <a:cubicBezTo>
                      <a:pt x="2571" y="16247"/>
                      <a:pt x="3115" y="16645"/>
                      <a:pt x="3743" y="16979"/>
                    </a:cubicBezTo>
                    <a:cubicBezTo>
                      <a:pt x="4328" y="17314"/>
                      <a:pt x="4893" y="17712"/>
                      <a:pt x="5500" y="18005"/>
                    </a:cubicBezTo>
                    <a:cubicBezTo>
                      <a:pt x="5751" y="18298"/>
                      <a:pt x="6065" y="18570"/>
                      <a:pt x="6316" y="18842"/>
                    </a:cubicBezTo>
                    <a:cubicBezTo>
                      <a:pt x="6860" y="19490"/>
                      <a:pt x="7488" y="20034"/>
                      <a:pt x="8367" y="20139"/>
                    </a:cubicBezTo>
                    <a:cubicBezTo>
                      <a:pt x="8430" y="20147"/>
                      <a:pt x="8494" y="20151"/>
                      <a:pt x="8558" y="20151"/>
                    </a:cubicBezTo>
                    <a:cubicBezTo>
                      <a:pt x="9322" y="20151"/>
                      <a:pt x="10115" y="19587"/>
                      <a:pt x="9999" y="18737"/>
                    </a:cubicBezTo>
                    <a:cubicBezTo>
                      <a:pt x="9915" y="18130"/>
                      <a:pt x="9664" y="17795"/>
                      <a:pt x="9308" y="17314"/>
                    </a:cubicBezTo>
                    <a:cubicBezTo>
                      <a:pt x="9162" y="17147"/>
                      <a:pt x="8974" y="17063"/>
                      <a:pt x="8869" y="16854"/>
                    </a:cubicBezTo>
                    <a:lnTo>
                      <a:pt x="8869" y="16854"/>
                    </a:lnTo>
                    <a:cubicBezTo>
                      <a:pt x="9831" y="17377"/>
                      <a:pt x="10710" y="17942"/>
                      <a:pt x="11903" y="17984"/>
                    </a:cubicBezTo>
                    <a:cubicBezTo>
                      <a:pt x="11912" y="17984"/>
                      <a:pt x="11922" y="17984"/>
                      <a:pt x="11931" y="17984"/>
                    </a:cubicBezTo>
                    <a:cubicBezTo>
                      <a:pt x="12671" y="17984"/>
                      <a:pt x="13262" y="17180"/>
                      <a:pt x="13221" y="16477"/>
                    </a:cubicBezTo>
                    <a:cubicBezTo>
                      <a:pt x="13221" y="16415"/>
                      <a:pt x="13221" y="16331"/>
                      <a:pt x="13179" y="16226"/>
                    </a:cubicBezTo>
                    <a:cubicBezTo>
                      <a:pt x="13101" y="15368"/>
                      <a:pt x="12465" y="14952"/>
                      <a:pt x="11808" y="14952"/>
                    </a:cubicBezTo>
                    <a:cubicBezTo>
                      <a:pt x="11584" y="14952"/>
                      <a:pt x="11357" y="15001"/>
                      <a:pt x="11150" y="15096"/>
                    </a:cubicBezTo>
                    <a:cubicBezTo>
                      <a:pt x="10668" y="15013"/>
                      <a:pt x="10250" y="14845"/>
                      <a:pt x="9831" y="14741"/>
                    </a:cubicBezTo>
                    <a:cubicBezTo>
                      <a:pt x="10564" y="14280"/>
                      <a:pt x="11254" y="13841"/>
                      <a:pt x="11903" y="13234"/>
                    </a:cubicBezTo>
                    <a:cubicBezTo>
                      <a:pt x="12970" y="12230"/>
                      <a:pt x="14811" y="10137"/>
                      <a:pt x="13535" y="8631"/>
                    </a:cubicBezTo>
                    <a:cubicBezTo>
                      <a:pt x="13079" y="8096"/>
                      <a:pt x="12516" y="7892"/>
                      <a:pt x="11914" y="7892"/>
                    </a:cubicBezTo>
                    <a:cubicBezTo>
                      <a:pt x="10611" y="7892"/>
                      <a:pt x="9124" y="8846"/>
                      <a:pt x="8137" y="9447"/>
                    </a:cubicBezTo>
                    <a:cubicBezTo>
                      <a:pt x="7090" y="10096"/>
                      <a:pt x="6379" y="11309"/>
                      <a:pt x="5396" y="11979"/>
                    </a:cubicBezTo>
                    <a:cubicBezTo>
                      <a:pt x="5877" y="11016"/>
                      <a:pt x="6337" y="10033"/>
                      <a:pt x="6588" y="8987"/>
                    </a:cubicBezTo>
                    <a:cubicBezTo>
                      <a:pt x="6797" y="8108"/>
                      <a:pt x="6274" y="7543"/>
                      <a:pt x="5605" y="7355"/>
                    </a:cubicBezTo>
                    <a:cubicBezTo>
                      <a:pt x="5605" y="7334"/>
                      <a:pt x="5626" y="7271"/>
                      <a:pt x="5626" y="7250"/>
                    </a:cubicBezTo>
                    <a:cubicBezTo>
                      <a:pt x="5919" y="6162"/>
                      <a:pt x="6379" y="4446"/>
                      <a:pt x="5312" y="3609"/>
                    </a:cubicBezTo>
                    <a:cubicBezTo>
                      <a:pt x="5015" y="3389"/>
                      <a:pt x="4695" y="3282"/>
                      <a:pt x="4386" y="3282"/>
                    </a:cubicBezTo>
                    <a:cubicBezTo>
                      <a:pt x="4021" y="3282"/>
                      <a:pt x="3670" y="3431"/>
                      <a:pt x="3387" y="3714"/>
                    </a:cubicBezTo>
                    <a:lnTo>
                      <a:pt x="3387" y="3651"/>
                    </a:lnTo>
                    <a:cubicBezTo>
                      <a:pt x="3387" y="2438"/>
                      <a:pt x="2927" y="1475"/>
                      <a:pt x="2571" y="345"/>
                    </a:cubicBezTo>
                    <a:cubicBezTo>
                      <a:pt x="2493" y="112"/>
                      <a:pt x="2285" y="1"/>
                      <a:pt x="2073" y="1"/>
                    </a:cubicBezTo>
                    <a:close/>
                  </a:path>
                </a:pathLst>
              </a:custGeom>
              <a:solidFill>
                <a:srgbClr val="2AA1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36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5" name="Google Shape;409;p38"/>
              <p:cNvSpPr/>
              <p:nvPr/>
            </p:nvSpPr>
            <p:spPr>
              <a:xfrm>
                <a:off x="7315391" y="1878639"/>
                <a:ext cx="193733" cy="151342"/>
              </a:xfrm>
              <a:custGeom>
                <a:avLst/>
                <a:gdLst/>
                <a:ahLst/>
                <a:cxnLst/>
                <a:rect l="l" t="t" r="r" b="b"/>
                <a:pathLst>
                  <a:path w="9739" h="7608" extrusionOk="0">
                    <a:moveTo>
                      <a:pt x="6299" y="1"/>
                    </a:moveTo>
                    <a:cubicBezTo>
                      <a:pt x="5625" y="1"/>
                      <a:pt x="4947" y="50"/>
                      <a:pt x="4269" y="130"/>
                    </a:cubicBezTo>
                    <a:cubicBezTo>
                      <a:pt x="3934" y="193"/>
                      <a:pt x="3662" y="298"/>
                      <a:pt x="3453" y="486"/>
                    </a:cubicBezTo>
                    <a:cubicBezTo>
                      <a:pt x="3243" y="486"/>
                      <a:pt x="3013" y="528"/>
                      <a:pt x="2804" y="611"/>
                    </a:cubicBezTo>
                    <a:cubicBezTo>
                      <a:pt x="2093" y="863"/>
                      <a:pt x="1758" y="1365"/>
                      <a:pt x="1632" y="1992"/>
                    </a:cubicBezTo>
                    <a:cubicBezTo>
                      <a:pt x="733" y="2013"/>
                      <a:pt x="0" y="2955"/>
                      <a:pt x="607" y="3959"/>
                    </a:cubicBezTo>
                    <a:cubicBezTo>
                      <a:pt x="1214" y="4901"/>
                      <a:pt x="1235" y="6052"/>
                      <a:pt x="1925" y="6993"/>
                    </a:cubicBezTo>
                    <a:cubicBezTo>
                      <a:pt x="2214" y="7405"/>
                      <a:pt x="2690" y="7607"/>
                      <a:pt x="3161" y="7607"/>
                    </a:cubicBezTo>
                    <a:cubicBezTo>
                      <a:pt x="3815" y="7607"/>
                      <a:pt x="4461" y="7216"/>
                      <a:pt x="4583" y="6449"/>
                    </a:cubicBezTo>
                    <a:cubicBezTo>
                      <a:pt x="4687" y="5717"/>
                      <a:pt x="4603" y="4984"/>
                      <a:pt x="4478" y="4252"/>
                    </a:cubicBezTo>
                    <a:lnTo>
                      <a:pt x="4478" y="4252"/>
                    </a:lnTo>
                    <a:cubicBezTo>
                      <a:pt x="4750" y="4500"/>
                      <a:pt x="5088" y="4617"/>
                      <a:pt x="5426" y="4617"/>
                    </a:cubicBezTo>
                    <a:cubicBezTo>
                      <a:pt x="5946" y="4617"/>
                      <a:pt x="6467" y="4340"/>
                      <a:pt x="6759" y="3834"/>
                    </a:cubicBezTo>
                    <a:cubicBezTo>
                      <a:pt x="6947" y="3520"/>
                      <a:pt x="6989" y="3227"/>
                      <a:pt x="6968" y="2913"/>
                    </a:cubicBezTo>
                    <a:cubicBezTo>
                      <a:pt x="7093" y="2913"/>
                      <a:pt x="7198" y="2934"/>
                      <a:pt x="7324" y="2955"/>
                    </a:cubicBezTo>
                    <a:cubicBezTo>
                      <a:pt x="7421" y="2971"/>
                      <a:pt x="7515" y="2978"/>
                      <a:pt x="7606" y="2978"/>
                    </a:cubicBezTo>
                    <a:cubicBezTo>
                      <a:pt x="9302" y="2978"/>
                      <a:pt x="9739" y="328"/>
                      <a:pt x="7951" y="109"/>
                    </a:cubicBezTo>
                    <a:cubicBezTo>
                      <a:pt x="7404" y="34"/>
                      <a:pt x="6853" y="1"/>
                      <a:pt x="6299" y="1"/>
                    </a:cubicBezTo>
                    <a:close/>
                  </a:path>
                </a:pathLst>
              </a:custGeom>
              <a:solidFill>
                <a:srgbClr val="2AA1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36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6" name="Google Shape;410;p38"/>
              <p:cNvSpPr/>
              <p:nvPr/>
            </p:nvSpPr>
            <p:spPr>
              <a:xfrm>
                <a:off x="6941597" y="1650822"/>
                <a:ext cx="89835" cy="78695"/>
              </a:xfrm>
              <a:custGeom>
                <a:avLst/>
                <a:gdLst/>
                <a:ahLst/>
                <a:cxnLst/>
                <a:rect l="l" t="t" r="r" b="b"/>
                <a:pathLst>
                  <a:path w="4516" h="3956" extrusionOk="0">
                    <a:moveTo>
                      <a:pt x="3951" y="2157"/>
                    </a:moveTo>
                    <a:cubicBezTo>
                      <a:pt x="3952" y="2157"/>
                      <a:pt x="3943" y="2184"/>
                      <a:pt x="3932" y="2205"/>
                    </a:cubicBezTo>
                    <a:lnTo>
                      <a:pt x="3932" y="2205"/>
                    </a:lnTo>
                    <a:cubicBezTo>
                      <a:pt x="3945" y="2169"/>
                      <a:pt x="3951" y="2157"/>
                      <a:pt x="3951" y="2157"/>
                    </a:cubicBezTo>
                    <a:close/>
                    <a:moveTo>
                      <a:pt x="3920" y="2225"/>
                    </a:moveTo>
                    <a:lnTo>
                      <a:pt x="3920" y="2225"/>
                    </a:lnTo>
                    <a:cubicBezTo>
                      <a:pt x="3918" y="2228"/>
                      <a:pt x="3915" y="2229"/>
                      <a:pt x="3914" y="2229"/>
                    </a:cubicBezTo>
                    <a:cubicBezTo>
                      <a:pt x="3916" y="2228"/>
                      <a:pt x="3918" y="2226"/>
                      <a:pt x="3920" y="2225"/>
                    </a:cubicBezTo>
                    <a:close/>
                    <a:moveTo>
                      <a:pt x="1714" y="0"/>
                    </a:moveTo>
                    <a:cubicBezTo>
                      <a:pt x="1668" y="0"/>
                      <a:pt x="1620" y="4"/>
                      <a:pt x="1570" y="11"/>
                    </a:cubicBezTo>
                    <a:cubicBezTo>
                      <a:pt x="1382" y="11"/>
                      <a:pt x="1194" y="53"/>
                      <a:pt x="1005" y="74"/>
                    </a:cubicBezTo>
                    <a:cubicBezTo>
                      <a:pt x="231" y="179"/>
                      <a:pt x="1" y="890"/>
                      <a:pt x="189" y="1434"/>
                    </a:cubicBezTo>
                    <a:cubicBezTo>
                      <a:pt x="168" y="1434"/>
                      <a:pt x="168" y="1413"/>
                      <a:pt x="147" y="1413"/>
                    </a:cubicBezTo>
                    <a:cubicBezTo>
                      <a:pt x="189" y="1623"/>
                      <a:pt x="336" y="1769"/>
                      <a:pt x="482" y="1874"/>
                    </a:cubicBezTo>
                    <a:cubicBezTo>
                      <a:pt x="608" y="2146"/>
                      <a:pt x="754" y="2397"/>
                      <a:pt x="901" y="2669"/>
                    </a:cubicBezTo>
                    <a:cubicBezTo>
                      <a:pt x="1194" y="3171"/>
                      <a:pt x="1717" y="3694"/>
                      <a:pt x="2261" y="3882"/>
                    </a:cubicBezTo>
                    <a:cubicBezTo>
                      <a:pt x="2398" y="3930"/>
                      <a:pt x="2548" y="3956"/>
                      <a:pt x="2696" y="3956"/>
                    </a:cubicBezTo>
                    <a:cubicBezTo>
                      <a:pt x="3066" y="3956"/>
                      <a:pt x="3429" y="3796"/>
                      <a:pt x="3579" y="3422"/>
                    </a:cubicBezTo>
                    <a:cubicBezTo>
                      <a:pt x="3683" y="3150"/>
                      <a:pt x="3746" y="2878"/>
                      <a:pt x="3830" y="2564"/>
                    </a:cubicBezTo>
                    <a:cubicBezTo>
                      <a:pt x="3830" y="2565"/>
                      <a:pt x="3830" y="2565"/>
                      <a:pt x="3830" y="2565"/>
                    </a:cubicBezTo>
                    <a:cubicBezTo>
                      <a:pt x="3834" y="2565"/>
                      <a:pt x="3900" y="2305"/>
                      <a:pt x="3896" y="2305"/>
                    </a:cubicBezTo>
                    <a:lnTo>
                      <a:pt x="3896" y="2305"/>
                    </a:lnTo>
                    <a:cubicBezTo>
                      <a:pt x="3896" y="2305"/>
                      <a:pt x="3895" y="2306"/>
                      <a:pt x="3895" y="2307"/>
                    </a:cubicBezTo>
                    <a:lnTo>
                      <a:pt x="3895" y="2307"/>
                    </a:lnTo>
                    <a:cubicBezTo>
                      <a:pt x="3908" y="2271"/>
                      <a:pt x="3918" y="2242"/>
                      <a:pt x="3926" y="2221"/>
                    </a:cubicBezTo>
                    <a:lnTo>
                      <a:pt x="3926" y="2221"/>
                    </a:lnTo>
                    <a:cubicBezTo>
                      <a:pt x="4500" y="1817"/>
                      <a:pt x="4515" y="784"/>
                      <a:pt x="3788" y="535"/>
                    </a:cubicBezTo>
                    <a:cubicBezTo>
                      <a:pt x="3307" y="346"/>
                      <a:pt x="2846" y="242"/>
                      <a:pt x="2344" y="137"/>
                    </a:cubicBezTo>
                    <a:cubicBezTo>
                      <a:pt x="2105" y="69"/>
                      <a:pt x="1922" y="0"/>
                      <a:pt x="1714" y="0"/>
                    </a:cubicBezTo>
                    <a:close/>
                  </a:path>
                </a:pathLst>
              </a:custGeom>
              <a:solidFill>
                <a:srgbClr val="FFBF4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36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7" name="Google Shape;411;p38"/>
              <p:cNvSpPr/>
              <p:nvPr/>
            </p:nvSpPr>
            <p:spPr>
              <a:xfrm>
                <a:off x="7071480" y="1725083"/>
                <a:ext cx="66600" cy="70738"/>
              </a:xfrm>
              <a:custGeom>
                <a:avLst/>
                <a:gdLst/>
                <a:ahLst/>
                <a:cxnLst/>
                <a:rect l="l" t="t" r="r" b="b"/>
                <a:pathLst>
                  <a:path w="3348" h="3556" extrusionOk="0">
                    <a:moveTo>
                      <a:pt x="1642" y="1"/>
                    </a:moveTo>
                    <a:cubicBezTo>
                      <a:pt x="1611" y="1"/>
                      <a:pt x="1580" y="1"/>
                      <a:pt x="1548" y="3"/>
                    </a:cubicBezTo>
                    <a:cubicBezTo>
                      <a:pt x="1109" y="45"/>
                      <a:pt x="711" y="233"/>
                      <a:pt x="419" y="568"/>
                    </a:cubicBezTo>
                    <a:cubicBezTo>
                      <a:pt x="126" y="882"/>
                      <a:pt x="21" y="1237"/>
                      <a:pt x="21" y="1656"/>
                    </a:cubicBezTo>
                    <a:cubicBezTo>
                      <a:pt x="0" y="1760"/>
                      <a:pt x="0" y="1886"/>
                      <a:pt x="21" y="1991"/>
                    </a:cubicBezTo>
                    <a:cubicBezTo>
                      <a:pt x="84" y="2597"/>
                      <a:pt x="419" y="3100"/>
                      <a:pt x="942" y="3392"/>
                    </a:cubicBezTo>
                    <a:cubicBezTo>
                      <a:pt x="1169" y="3502"/>
                      <a:pt x="1429" y="3556"/>
                      <a:pt x="1687" y="3556"/>
                    </a:cubicBezTo>
                    <a:cubicBezTo>
                      <a:pt x="2022" y="3556"/>
                      <a:pt x="2356" y="3465"/>
                      <a:pt x="2615" y="3288"/>
                    </a:cubicBezTo>
                    <a:cubicBezTo>
                      <a:pt x="2971" y="3016"/>
                      <a:pt x="3222" y="2660"/>
                      <a:pt x="3327" y="2242"/>
                    </a:cubicBezTo>
                    <a:cubicBezTo>
                      <a:pt x="3348" y="1970"/>
                      <a:pt x="3348" y="1719"/>
                      <a:pt x="3306" y="1467"/>
                    </a:cubicBezTo>
                    <a:cubicBezTo>
                      <a:pt x="3222" y="1049"/>
                      <a:pt x="3097" y="693"/>
                      <a:pt x="2741" y="400"/>
                    </a:cubicBezTo>
                    <a:cubicBezTo>
                      <a:pt x="2449" y="128"/>
                      <a:pt x="2050" y="1"/>
                      <a:pt x="1642" y="1"/>
                    </a:cubicBezTo>
                    <a:close/>
                  </a:path>
                </a:pathLst>
              </a:custGeom>
              <a:solidFill>
                <a:srgbClr val="FB889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36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8" name="Google Shape;412;p38"/>
              <p:cNvSpPr/>
              <p:nvPr/>
            </p:nvSpPr>
            <p:spPr>
              <a:xfrm>
                <a:off x="6907063" y="1389007"/>
                <a:ext cx="626852" cy="654662"/>
              </a:xfrm>
              <a:custGeom>
                <a:avLst/>
                <a:gdLst/>
                <a:ahLst/>
                <a:cxnLst/>
                <a:rect l="l" t="t" r="r" b="b"/>
                <a:pathLst>
                  <a:path w="31512" h="32910" extrusionOk="0">
                    <a:moveTo>
                      <a:pt x="17370" y="1026"/>
                    </a:moveTo>
                    <a:cubicBezTo>
                      <a:pt x="17881" y="1026"/>
                      <a:pt x="18254" y="2077"/>
                      <a:pt x="18308" y="2460"/>
                    </a:cubicBezTo>
                    <a:cubicBezTo>
                      <a:pt x="18392" y="3192"/>
                      <a:pt x="18308" y="3924"/>
                      <a:pt x="18225" y="4657"/>
                    </a:cubicBezTo>
                    <a:cubicBezTo>
                      <a:pt x="18195" y="5026"/>
                      <a:pt x="18489" y="5343"/>
                      <a:pt x="18797" y="5343"/>
                    </a:cubicBezTo>
                    <a:cubicBezTo>
                      <a:pt x="18925" y="5343"/>
                      <a:pt x="19055" y="5288"/>
                      <a:pt x="19166" y="5159"/>
                    </a:cubicBezTo>
                    <a:cubicBezTo>
                      <a:pt x="19283" y="5029"/>
                      <a:pt x="19404" y="4976"/>
                      <a:pt x="19519" y="4976"/>
                    </a:cubicBezTo>
                    <a:cubicBezTo>
                      <a:pt x="19793" y="4976"/>
                      <a:pt x="20034" y="5282"/>
                      <a:pt x="20108" y="5577"/>
                    </a:cubicBezTo>
                    <a:cubicBezTo>
                      <a:pt x="20275" y="6079"/>
                      <a:pt x="20192" y="6477"/>
                      <a:pt x="19752" y="6812"/>
                    </a:cubicBezTo>
                    <a:cubicBezTo>
                      <a:pt x="19355" y="7126"/>
                      <a:pt x="19480" y="7628"/>
                      <a:pt x="19940" y="7774"/>
                    </a:cubicBezTo>
                    <a:cubicBezTo>
                      <a:pt x="20673" y="8025"/>
                      <a:pt x="21363" y="8716"/>
                      <a:pt x="20945" y="9553"/>
                    </a:cubicBezTo>
                    <a:cubicBezTo>
                      <a:pt x="20610" y="10243"/>
                      <a:pt x="20003" y="10724"/>
                      <a:pt x="19857" y="11478"/>
                    </a:cubicBezTo>
                    <a:cubicBezTo>
                      <a:pt x="19836" y="11645"/>
                      <a:pt x="19857" y="11750"/>
                      <a:pt x="19940" y="11854"/>
                    </a:cubicBezTo>
                    <a:cubicBezTo>
                      <a:pt x="18831" y="13110"/>
                      <a:pt x="17911" y="14512"/>
                      <a:pt x="16760" y="15725"/>
                    </a:cubicBezTo>
                    <a:cubicBezTo>
                      <a:pt x="16509" y="15495"/>
                      <a:pt x="16237" y="15244"/>
                      <a:pt x="15944" y="15014"/>
                    </a:cubicBezTo>
                    <a:cubicBezTo>
                      <a:pt x="16216" y="13633"/>
                      <a:pt x="16216" y="12189"/>
                      <a:pt x="16174" y="10787"/>
                    </a:cubicBezTo>
                    <a:cubicBezTo>
                      <a:pt x="16090" y="9030"/>
                      <a:pt x="16132" y="7230"/>
                      <a:pt x="16216" y="5473"/>
                    </a:cubicBezTo>
                    <a:cubicBezTo>
                      <a:pt x="16258" y="4573"/>
                      <a:pt x="16237" y="3673"/>
                      <a:pt x="16425" y="2794"/>
                    </a:cubicBezTo>
                    <a:cubicBezTo>
                      <a:pt x="16530" y="2313"/>
                      <a:pt x="16655" y="1392"/>
                      <a:pt x="17137" y="1100"/>
                    </a:cubicBezTo>
                    <a:cubicBezTo>
                      <a:pt x="17217" y="1048"/>
                      <a:pt x="17295" y="1026"/>
                      <a:pt x="17370" y="1026"/>
                    </a:cubicBezTo>
                    <a:close/>
                    <a:moveTo>
                      <a:pt x="2090" y="14127"/>
                    </a:moveTo>
                    <a:cubicBezTo>
                      <a:pt x="3094" y="14127"/>
                      <a:pt x="4137" y="14377"/>
                      <a:pt x="5106" y="14553"/>
                    </a:cubicBezTo>
                    <a:cubicBezTo>
                      <a:pt x="4478" y="15390"/>
                      <a:pt x="4038" y="16374"/>
                      <a:pt x="3850" y="17420"/>
                    </a:cubicBezTo>
                    <a:cubicBezTo>
                      <a:pt x="3348" y="16792"/>
                      <a:pt x="2825" y="16206"/>
                      <a:pt x="2323" y="15600"/>
                    </a:cubicBezTo>
                    <a:cubicBezTo>
                      <a:pt x="2072" y="15286"/>
                      <a:pt x="1800" y="14867"/>
                      <a:pt x="1486" y="14574"/>
                    </a:cubicBezTo>
                    <a:cubicBezTo>
                      <a:pt x="1256" y="14365"/>
                      <a:pt x="1130" y="14219"/>
                      <a:pt x="1528" y="14156"/>
                    </a:cubicBezTo>
                    <a:cubicBezTo>
                      <a:pt x="1713" y="14136"/>
                      <a:pt x="1901" y="14127"/>
                      <a:pt x="2090" y="14127"/>
                    </a:cubicBezTo>
                    <a:close/>
                    <a:moveTo>
                      <a:pt x="27722" y="9224"/>
                    </a:moveTo>
                    <a:cubicBezTo>
                      <a:pt x="28300" y="9224"/>
                      <a:pt x="28877" y="9308"/>
                      <a:pt x="29335" y="9574"/>
                    </a:cubicBezTo>
                    <a:cubicBezTo>
                      <a:pt x="30214" y="10076"/>
                      <a:pt x="29586" y="11080"/>
                      <a:pt x="29126" y="11666"/>
                    </a:cubicBezTo>
                    <a:cubicBezTo>
                      <a:pt x="27933" y="13298"/>
                      <a:pt x="26469" y="14763"/>
                      <a:pt x="24397" y="15118"/>
                    </a:cubicBezTo>
                    <a:cubicBezTo>
                      <a:pt x="23686" y="15265"/>
                      <a:pt x="23539" y="16227"/>
                      <a:pt x="24293" y="16437"/>
                    </a:cubicBezTo>
                    <a:cubicBezTo>
                      <a:pt x="25088" y="16646"/>
                      <a:pt x="26050" y="16771"/>
                      <a:pt x="26615" y="17399"/>
                    </a:cubicBezTo>
                    <a:cubicBezTo>
                      <a:pt x="26782" y="17566"/>
                      <a:pt x="27034" y="17817"/>
                      <a:pt x="27013" y="18089"/>
                    </a:cubicBezTo>
                    <a:cubicBezTo>
                      <a:pt x="26992" y="18257"/>
                      <a:pt x="26406" y="18257"/>
                      <a:pt x="26301" y="18257"/>
                    </a:cubicBezTo>
                    <a:cubicBezTo>
                      <a:pt x="26067" y="18257"/>
                      <a:pt x="25802" y="18239"/>
                      <a:pt x="25534" y="18239"/>
                    </a:cubicBezTo>
                    <a:cubicBezTo>
                      <a:pt x="25036" y="18239"/>
                      <a:pt x="24528" y="18301"/>
                      <a:pt x="24188" y="18654"/>
                    </a:cubicBezTo>
                    <a:cubicBezTo>
                      <a:pt x="23749" y="19136"/>
                      <a:pt x="23853" y="19742"/>
                      <a:pt x="24041" y="20328"/>
                    </a:cubicBezTo>
                    <a:cubicBezTo>
                      <a:pt x="24083" y="20517"/>
                      <a:pt x="24167" y="20684"/>
                      <a:pt x="24209" y="20872"/>
                    </a:cubicBezTo>
                    <a:cubicBezTo>
                      <a:pt x="23539" y="20663"/>
                      <a:pt x="22932" y="20245"/>
                      <a:pt x="22388" y="19868"/>
                    </a:cubicBezTo>
                    <a:cubicBezTo>
                      <a:pt x="21677" y="19282"/>
                      <a:pt x="20924" y="18780"/>
                      <a:pt x="20192" y="18236"/>
                    </a:cubicBezTo>
                    <a:cubicBezTo>
                      <a:pt x="19438" y="17692"/>
                      <a:pt x="18727" y="17064"/>
                      <a:pt x="17890" y="16667"/>
                    </a:cubicBezTo>
                    <a:cubicBezTo>
                      <a:pt x="17869" y="16646"/>
                      <a:pt x="17806" y="16646"/>
                      <a:pt x="17785" y="16646"/>
                    </a:cubicBezTo>
                    <a:lnTo>
                      <a:pt x="17534" y="16374"/>
                    </a:lnTo>
                    <a:cubicBezTo>
                      <a:pt x="18162" y="15892"/>
                      <a:pt x="18727" y="15328"/>
                      <a:pt x="19229" y="14700"/>
                    </a:cubicBezTo>
                    <a:cubicBezTo>
                      <a:pt x="19899" y="13905"/>
                      <a:pt x="20568" y="13068"/>
                      <a:pt x="21280" y="12273"/>
                    </a:cubicBezTo>
                    <a:cubicBezTo>
                      <a:pt x="22660" y="10871"/>
                      <a:pt x="24523" y="9615"/>
                      <a:pt x="26490" y="9322"/>
                    </a:cubicBezTo>
                    <a:cubicBezTo>
                      <a:pt x="26871" y="9269"/>
                      <a:pt x="27297" y="9224"/>
                      <a:pt x="27722" y="9224"/>
                    </a:cubicBezTo>
                    <a:close/>
                    <a:moveTo>
                      <a:pt x="9450" y="13192"/>
                    </a:moveTo>
                    <a:cubicBezTo>
                      <a:pt x="12032" y="13192"/>
                      <a:pt x="14387" y="14899"/>
                      <a:pt x="16237" y="16646"/>
                    </a:cubicBezTo>
                    <a:cubicBezTo>
                      <a:pt x="16300" y="16771"/>
                      <a:pt x="16404" y="16876"/>
                      <a:pt x="16530" y="16897"/>
                    </a:cubicBezTo>
                    <a:lnTo>
                      <a:pt x="16760" y="17127"/>
                    </a:lnTo>
                    <a:cubicBezTo>
                      <a:pt x="17974" y="18320"/>
                      <a:pt x="19083" y="19596"/>
                      <a:pt x="20066" y="21019"/>
                    </a:cubicBezTo>
                    <a:cubicBezTo>
                      <a:pt x="20945" y="22316"/>
                      <a:pt x="22075" y="23927"/>
                      <a:pt x="21740" y="25580"/>
                    </a:cubicBezTo>
                    <a:lnTo>
                      <a:pt x="21740" y="25727"/>
                    </a:lnTo>
                    <a:cubicBezTo>
                      <a:pt x="21426" y="25727"/>
                      <a:pt x="21091" y="25685"/>
                      <a:pt x="20756" y="25664"/>
                    </a:cubicBezTo>
                    <a:cubicBezTo>
                      <a:pt x="20736" y="25653"/>
                      <a:pt x="20709" y="25648"/>
                      <a:pt x="20683" y="25648"/>
                    </a:cubicBezTo>
                    <a:cubicBezTo>
                      <a:pt x="20657" y="25648"/>
                      <a:pt x="20631" y="25653"/>
                      <a:pt x="20610" y="25664"/>
                    </a:cubicBezTo>
                    <a:cubicBezTo>
                      <a:pt x="17974" y="25538"/>
                      <a:pt x="15295" y="25266"/>
                      <a:pt x="12764" y="24576"/>
                    </a:cubicBezTo>
                    <a:cubicBezTo>
                      <a:pt x="11320" y="24157"/>
                      <a:pt x="9918" y="23592"/>
                      <a:pt x="8600" y="22839"/>
                    </a:cubicBezTo>
                    <a:cubicBezTo>
                      <a:pt x="7344" y="22107"/>
                      <a:pt x="5963" y="21270"/>
                      <a:pt x="5252" y="19973"/>
                    </a:cubicBezTo>
                    <a:cubicBezTo>
                      <a:pt x="3850" y="17273"/>
                      <a:pt x="6298" y="13277"/>
                      <a:pt x="9311" y="13193"/>
                    </a:cubicBezTo>
                    <a:cubicBezTo>
                      <a:pt x="9358" y="13192"/>
                      <a:pt x="9404" y="13192"/>
                      <a:pt x="9450" y="13192"/>
                    </a:cubicBezTo>
                    <a:close/>
                    <a:moveTo>
                      <a:pt x="24188" y="26040"/>
                    </a:moveTo>
                    <a:cubicBezTo>
                      <a:pt x="24878" y="26040"/>
                      <a:pt x="25527" y="26061"/>
                      <a:pt x="26176" y="26103"/>
                    </a:cubicBezTo>
                    <a:cubicBezTo>
                      <a:pt x="26866" y="26166"/>
                      <a:pt x="27578" y="26145"/>
                      <a:pt x="28247" y="26166"/>
                    </a:cubicBezTo>
                    <a:lnTo>
                      <a:pt x="28310" y="26166"/>
                    </a:lnTo>
                    <a:cubicBezTo>
                      <a:pt x="27598" y="26877"/>
                      <a:pt x="26322" y="27108"/>
                      <a:pt x="26448" y="28363"/>
                    </a:cubicBezTo>
                    <a:cubicBezTo>
                      <a:pt x="26469" y="28656"/>
                      <a:pt x="26573" y="28907"/>
                      <a:pt x="26678" y="29137"/>
                    </a:cubicBezTo>
                    <a:cubicBezTo>
                      <a:pt x="26699" y="29179"/>
                      <a:pt x="26699" y="29221"/>
                      <a:pt x="26741" y="29263"/>
                    </a:cubicBezTo>
                    <a:cubicBezTo>
                      <a:pt x="26678" y="29263"/>
                      <a:pt x="26594" y="29242"/>
                      <a:pt x="26552" y="29242"/>
                    </a:cubicBezTo>
                    <a:lnTo>
                      <a:pt x="26448" y="29200"/>
                    </a:lnTo>
                    <a:cubicBezTo>
                      <a:pt x="26218" y="29116"/>
                      <a:pt x="25966" y="29012"/>
                      <a:pt x="25736" y="28991"/>
                    </a:cubicBezTo>
                    <a:cubicBezTo>
                      <a:pt x="25672" y="28985"/>
                      <a:pt x="25610" y="28982"/>
                      <a:pt x="25549" y="28982"/>
                    </a:cubicBezTo>
                    <a:cubicBezTo>
                      <a:pt x="24545" y="28982"/>
                      <a:pt x="24062" y="29782"/>
                      <a:pt x="24397" y="30769"/>
                    </a:cubicBezTo>
                    <a:cubicBezTo>
                      <a:pt x="24460" y="30916"/>
                      <a:pt x="24544" y="31104"/>
                      <a:pt x="24585" y="31250"/>
                    </a:cubicBezTo>
                    <a:cubicBezTo>
                      <a:pt x="24447" y="31236"/>
                      <a:pt x="24311" y="31226"/>
                      <a:pt x="24177" y="31226"/>
                    </a:cubicBezTo>
                    <a:cubicBezTo>
                      <a:pt x="23926" y="31226"/>
                      <a:pt x="23680" y="31260"/>
                      <a:pt x="23435" y="31355"/>
                    </a:cubicBezTo>
                    <a:cubicBezTo>
                      <a:pt x="23330" y="31418"/>
                      <a:pt x="23205" y="31460"/>
                      <a:pt x="23100" y="31522"/>
                    </a:cubicBezTo>
                    <a:cubicBezTo>
                      <a:pt x="23026" y="31555"/>
                      <a:pt x="23000" y="31579"/>
                      <a:pt x="22993" y="31588"/>
                    </a:cubicBezTo>
                    <a:lnTo>
                      <a:pt x="22993" y="31588"/>
                    </a:lnTo>
                    <a:cubicBezTo>
                      <a:pt x="22995" y="31579"/>
                      <a:pt x="22996" y="31558"/>
                      <a:pt x="22974" y="31522"/>
                    </a:cubicBezTo>
                    <a:cubicBezTo>
                      <a:pt x="22786" y="31292"/>
                      <a:pt x="22619" y="31083"/>
                      <a:pt x="22493" y="30811"/>
                    </a:cubicBezTo>
                    <a:cubicBezTo>
                      <a:pt x="22179" y="30267"/>
                      <a:pt x="21928" y="29681"/>
                      <a:pt x="21719" y="29116"/>
                    </a:cubicBezTo>
                    <a:cubicBezTo>
                      <a:pt x="21468" y="28551"/>
                      <a:pt x="21300" y="27944"/>
                      <a:pt x="21112" y="27338"/>
                    </a:cubicBezTo>
                    <a:cubicBezTo>
                      <a:pt x="21091" y="27233"/>
                      <a:pt x="21049" y="27149"/>
                      <a:pt x="21028" y="27045"/>
                    </a:cubicBezTo>
                    <a:lnTo>
                      <a:pt x="21028" y="27045"/>
                    </a:lnTo>
                    <a:cubicBezTo>
                      <a:pt x="21245" y="27062"/>
                      <a:pt x="21458" y="27072"/>
                      <a:pt x="21671" y="27072"/>
                    </a:cubicBezTo>
                    <a:cubicBezTo>
                      <a:pt x="21971" y="27072"/>
                      <a:pt x="22270" y="27052"/>
                      <a:pt x="22577" y="27003"/>
                    </a:cubicBezTo>
                    <a:cubicBezTo>
                      <a:pt x="23079" y="26919"/>
                      <a:pt x="23246" y="26480"/>
                      <a:pt x="23121" y="26124"/>
                    </a:cubicBezTo>
                    <a:cubicBezTo>
                      <a:pt x="23497" y="26103"/>
                      <a:pt x="23853" y="26040"/>
                      <a:pt x="24188" y="26040"/>
                    </a:cubicBezTo>
                    <a:close/>
                    <a:moveTo>
                      <a:pt x="17332" y="1"/>
                    </a:moveTo>
                    <a:cubicBezTo>
                      <a:pt x="16052" y="1"/>
                      <a:pt x="15467" y="2188"/>
                      <a:pt x="15358" y="3171"/>
                    </a:cubicBezTo>
                    <a:cubicBezTo>
                      <a:pt x="15086" y="5305"/>
                      <a:pt x="15191" y="7460"/>
                      <a:pt x="15128" y="9636"/>
                    </a:cubicBezTo>
                    <a:cubicBezTo>
                      <a:pt x="15086" y="10703"/>
                      <a:pt x="15233" y="11791"/>
                      <a:pt x="15274" y="12900"/>
                    </a:cubicBezTo>
                    <a:cubicBezTo>
                      <a:pt x="15295" y="13444"/>
                      <a:pt x="15358" y="14030"/>
                      <a:pt x="15400" y="14595"/>
                    </a:cubicBezTo>
                    <a:cubicBezTo>
                      <a:pt x="14626" y="13988"/>
                      <a:pt x="13789" y="13465"/>
                      <a:pt x="12868" y="13047"/>
                    </a:cubicBezTo>
                    <a:cubicBezTo>
                      <a:pt x="11885" y="12590"/>
                      <a:pt x="10710" y="12207"/>
                      <a:pt x="9591" y="12207"/>
                    </a:cubicBezTo>
                    <a:cubicBezTo>
                      <a:pt x="9376" y="12207"/>
                      <a:pt x="9164" y="12222"/>
                      <a:pt x="8956" y="12252"/>
                    </a:cubicBezTo>
                    <a:cubicBezTo>
                      <a:pt x="7595" y="12461"/>
                      <a:pt x="6340" y="13131"/>
                      <a:pt x="5440" y="14177"/>
                    </a:cubicBezTo>
                    <a:cubicBezTo>
                      <a:pt x="4771" y="13612"/>
                      <a:pt x="3787" y="13612"/>
                      <a:pt x="2950" y="13507"/>
                    </a:cubicBezTo>
                    <a:cubicBezTo>
                      <a:pt x="2623" y="13464"/>
                      <a:pt x="2232" y="13397"/>
                      <a:pt x="1857" y="13397"/>
                    </a:cubicBezTo>
                    <a:cubicBezTo>
                      <a:pt x="1513" y="13397"/>
                      <a:pt x="1181" y="13453"/>
                      <a:pt x="921" y="13633"/>
                    </a:cubicBezTo>
                    <a:cubicBezTo>
                      <a:pt x="0" y="14177"/>
                      <a:pt x="733" y="14993"/>
                      <a:pt x="1172" y="15600"/>
                    </a:cubicBezTo>
                    <a:cubicBezTo>
                      <a:pt x="1904" y="16604"/>
                      <a:pt x="2616" y="17629"/>
                      <a:pt x="3453" y="18613"/>
                    </a:cubicBezTo>
                    <a:cubicBezTo>
                      <a:pt x="3557" y="18696"/>
                      <a:pt x="3662" y="18759"/>
                      <a:pt x="3766" y="18759"/>
                    </a:cubicBezTo>
                    <a:cubicBezTo>
                      <a:pt x="3850" y="20077"/>
                      <a:pt x="4499" y="21228"/>
                      <a:pt x="5461" y="22128"/>
                    </a:cubicBezTo>
                    <a:cubicBezTo>
                      <a:pt x="7616" y="24178"/>
                      <a:pt x="10525" y="25434"/>
                      <a:pt x="13370" y="26103"/>
                    </a:cubicBezTo>
                    <a:cubicBezTo>
                      <a:pt x="14835" y="26480"/>
                      <a:pt x="16321" y="26668"/>
                      <a:pt x="17806" y="26815"/>
                    </a:cubicBezTo>
                    <a:cubicBezTo>
                      <a:pt x="18518" y="26898"/>
                      <a:pt x="19229" y="26940"/>
                      <a:pt x="19940" y="27003"/>
                    </a:cubicBezTo>
                    <a:cubicBezTo>
                      <a:pt x="19857" y="28154"/>
                      <a:pt x="20401" y="29388"/>
                      <a:pt x="20819" y="30393"/>
                    </a:cubicBezTo>
                    <a:cubicBezTo>
                      <a:pt x="21185" y="31235"/>
                      <a:pt x="21888" y="32909"/>
                      <a:pt x="23010" y="32909"/>
                    </a:cubicBezTo>
                    <a:cubicBezTo>
                      <a:pt x="23171" y="32909"/>
                      <a:pt x="23340" y="32875"/>
                      <a:pt x="23518" y="32799"/>
                    </a:cubicBezTo>
                    <a:cubicBezTo>
                      <a:pt x="23734" y="32701"/>
                      <a:pt x="23967" y="32567"/>
                      <a:pt x="24219" y="32567"/>
                    </a:cubicBezTo>
                    <a:cubicBezTo>
                      <a:pt x="24236" y="32567"/>
                      <a:pt x="24254" y="32567"/>
                      <a:pt x="24272" y="32569"/>
                    </a:cubicBezTo>
                    <a:cubicBezTo>
                      <a:pt x="24523" y="32631"/>
                      <a:pt x="24816" y="32652"/>
                      <a:pt x="25109" y="32652"/>
                    </a:cubicBezTo>
                    <a:cubicBezTo>
                      <a:pt x="25736" y="32631"/>
                      <a:pt x="26134" y="32066"/>
                      <a:pt x="26071" y="31481"/>
                    </a:cubicBezTo>
                    <a:cubicBezTo>
                      <a:pt x="26050" y="31104"/>
                      <a:pt x="25799" y="30748"/>
                      <a:pt x="25715" y="30372"/>
                    </a:cubicBezTo>
                    <a:lnTo>
                      <a:pt x="25715" y="30372"/>
                    </a:lnTo>
                    <a:cubicBezTo>
                      <a:pt x="25820" y="30393"/>
                      <a:pt x="25925" y="30434"/>
                      <a:pt x="26008" y="30476"/>
                    </a:cubicBezTo>
                    <a:cubicBezTo>
                      <a:pt x="26238" y="30581"/>
                      <a:pt x="26531" y="30644"/>
                      <a:pt x="26782" y="30665"/>
                    </a:cubicBezTo>
                    <a:cubicBezTo>
                      <a:pt x="26830" y="30667"/>
                      <a:pt x="26878" y="30669"/>
                      <a:pt x="26926" y="30669"/>
                    </a:cubicBezTo>
                    <a:cubicBezTo>
                      <a:pt x="27571" y="30669"/>
                      <a:pt x="28205" y="30399"/>
                      <a:pt x="28205" y="29639"/>
                    </a:cubicBezTo>
                    <a:cubicBezTo>
                      <a:pt x="28205" y="29346"/>
                      <a:pt x="28122" y="29033"/>
                      <a:pt x="28017" y="28781"/>
                    </a:cubicBezTo>
                    <a:cubicBezTo>
                      <a:pt x="27954" y="28677"/>
                      <a:pt x="27808" y="28300"/>
                      <a:pt x="27829" y="28258"/>
                    </a:cubicBezTo>
                    <a:cubicBezTo>
                      <a:pt x="28017" y="27965"/>
                      <a:pt x="28582" y="27819"/>
                      <a:pt x="28854" y="27610"/>
                    </a:cubicBezTo>
                    <a:cubicBezTo>
                      <a:pt x="29021" y="27463"/>
                      <a:pt x="29231" y="27296"/>
                      <a:pt x="29398" y="27108"/>
                    </a:cubicBezTo>
                    <a:cubicBezTo>
                      <a:pt x="29712" y="26773"/>
                      <a:pt x="30109" y="26166"/>
                      <a:pt x="29900" y="25664"/>
                    </a:cubicBezTo>
                    <a:cubicBezTo>
                      <a:pt x="29628" y="25057"/>
                      <a:pt x="29189" y="24890"/>
                      <a:pt x="28561" y="24848"/>
                    </a:cubicBezTo>
                    <a:cubicBezTo>
                      <a:pt x="28129" y="24848"/>
                      <a:pt x="27687" y="24866"/>
                      <a:pt x="27248" y="24866"/>
                    </a:cubicBezTo>
                    <a:cubicBezTo>
                      <a:pt x="27029" y="24866"/>
                      <a:pt x="26810" y="24862"/>
                      <a:pt x="26594" y="24848"/>
                    </a:cubicBezTo>
                    <a:cubicBezTo>
                      <a:pt x="26136" y="24837"/>
                      <a:pt x="25678" y="24814"/>
                      <a:pt x="25217" y="24814"/>
                    </a:cubicBezTo>
                    <a:cubicBezTo>
                      <a:pt x="24814" y="24814"/>
                      <a:pt x="24409" y="24831"/>
                      <a:pt x="24000" y="24890"/>
                    </a:cubicBezTo>
                    <a:cubicBezTo>
                      <a:pt x="23644" y="24931"/>
                      <a:pt x="23205" y="24973"/>
                      <a:pt x="22807" y="25120"/>
                    </a:cubicBezTo>
                    <a:cubicBezTo>
                      <a:pt x="22849" y="23927"/>
                      <a:pt x="22409" y="22839"/>
                      <a:pt x="21803" y="21814"/>
                    </a:cubicBezTo>
                    <a:cubicBezTo>
                      <a:pt x="21552" y="21374"/>
                      <a:pt x="21280" y="20956"/>
                      <a:pt x="21008" y="20538"/>
                    </a:cubicBezTo>
                    <a:lnTo>
                      <a:pt x="21008" y="20538"/>
                    </a:lnTo>
                    <a:cubicBezTo>
                      <a:pt x="21552" y="20935"/>
                      <a:pt x="22116" y="21312"/>
                      <a:pt x="22702" y="21626"/>
                    </a:cubicBezTo>
                    <a:cubicBezTo>
                      <a:pt x="23179" y="21902"/>
                      <a:pt x="23927" y="22315"/>
                      <a:pt x="24580" y="22315"/>
                    </a:cubicBezTo>
                    <a:cubicBezTo>
                      <a:pt x="24816" y="22315"/>
                      <a:pt x="25040" y="22261"/>
                      <a:pt x="25234" y="22128"/>
                    </a:cubicBezTo>
                    <a:cubicBezTo>
                      <a:pt x="25841" y="21730"/>
                      <a:pt x="25694" y="20935"/>
                      <a:pt x="25506" y="20349"/>
                    </a:cubicBezTo>
                    <a:cubicBezTo>
                      <a:pt x="25422" y="20119"/>
                      <a:pt x="25297" y="19826"/>
                      <a:pt x="25276" y="19575"/>
                    </a:cubicBezTo>
                    <a:lnTo>
                      <a:pt x="25297" y="19575"/>
                    </a:lnTo>
                    <a:cubicBezTo>
                      <a:pt x="25360" y="19575"/>
                      <a:pt x="25443" y="19533"/>
                      <a:pt x="25548" y="19533"/>
                    </a:cubicBezTo>
                    <a:lnTo>
                      <a:pt x="26134" y="19533"/>
                    </a:lnTo>
                    <a:cubicBezTo>
                      <a:pt x="26204" y="19537"/>
                      <a:pt x="26277" y="19539"/>
                      <a:pt x="26350" y="19539"/>
                    </a:cubicBezTo>
                    <a:cubicBezTo>
                      <a:pt x="27168" y="19539"/>
                      <a:pt x="28121" y="19304"/>
                      <a:pt x="28352" y="18382"/>
                    </a:cubicBezTo>
                    <a:cubicBezTo>
                      <a:pt x="28561" y="17525"/>
                      <a:pt x="27996" y="16750"/>
                      <a:pt x="27389" y="16227"/>
                    </a:cubicBezTo>
                    <a:cubicBezTo>
                      <a:pt x="27159" y="16018"/>
                      <a:pt x="26908" y="15851"/>
                      <a:pt x="26636" y="15746"/>
                    </a:cubicBezTo>
                    <a:cubicBezTo>
                      <a:pt x="28142" y="14993"/>
                      <a:pt x="29377" y="13758"/>
                      <a:pt x="30339" y="12294"/>
                    </a:cubicBezTo>
                    <a:cubicBezTo>
                      <a:pt x="30883" y="11457"/>
                      <a:pt x="31511" y="10201"/>
                      <a:pt x="30863" y="9260"/>
                    </a:cubicBezTo>
                    <a:cubicBezTo>
                      <a:pt x="30256" y="8339"/>
                      <a:pt x="29168" y="8067"/>
                      <a:pt x="28142" y="7983"/>
                    </a:cubicBezTo>
                    <a:cubicBezTo>
                      <a:pt x="27935" y="7966"/>
                      <a:pt x="27729" y="7957"/>
                      <a:pt x="27523" y="7957"/>
                    </a:cubicBezTo>
                    <a:cubicBezTo>
                      <a:pt x="25554" y="7957"/>
                      <a:pt x="23687" y="8752"/>
                      <a:pt x="22096" y="9908"/>
                    </a:cubicBezTo>
                    <a:cubicBezTo>
                      <a:pt x="22242" y="9594"/>
                      <a:pt x="22284" y="9260"/>
                      <a:pt x="22263" y="8946"/>
                    </a:cubicBezTo>
                    <a:cubicBezTo>
                      <a:pt x="22158" y="8088"/>
                      <a:pt x="21656" y="7460"/>
                      <a:pt x="20945" y="7063"/>
                    </a:cubicBezTo>
                    <a:cubicBezTo>
                      <a:pt x="21363" y="6393"/>
                      <a:pt x="21447" y="5556"/>
                      <a:pt x="20987" y="4824"/>
                    </a:cubicBezTo>
                    <a:cubicBezTo>
                      <a:pt x="20610" y="4259"/>
                      <a:pt x="20045" y="3903"/>
                      <a:pt x="19459" y="3903"/>
                    </a:cubicBezTo>
                    <a:cubicBezTo>
                      <a:pt x="19543" y="2439"/>
                      <a:pt x="19375" y="869"/>
                      <a:pt x="17953" y="158"/>
                    </a:cubicBezTo>
                    <a:cubicBezTo>
                      <a:pt x="17730" y="49"/>
                      <a:pt x="17523" y="1"/>
                      <a:pt x="1733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36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9" name="Google Shape;413;p38"/>
              <p:cNvSpPr/>
              <p:nvPr/>
            </p:nvSpPr>
            <p:spPr>
              <a:xfrm>
                <a:off x="7063980" y="1667910"/>
                <a:ext cx="67853" cy="75631"/>
              </a:xfrm>
              <a:custGeom>
                <a:avLst/>
                <a:gdLst/>
                <a:ahLst/>
                <a:cxnLst/>
                <a:rect l="l" t="t" r="r" b="b"/>
                <a:pathLst>
                  <a:path w="3411" h="3802" extrusionOk="0">
                    <a:moveTo>
                      <a:pt x="1899" y="1"/>
                    </a:moveTo>
                    <a:cubicBezTo>
                      <a:pt x="1390" y="1"/>
                      <a:pt x="887" y="245"/>
                      <a:pt x="586" y="659"/>
                    </a:cubicBezTo>
                    <a:cubicBezTo>
                      <a:pt x="461" y="868"/>
                      <a:pt x="293" y="1056"/>
                      <a:pt x="189" y="1266"/>
                    </a:cubicBezTo>
                    <a:cubicBezTo>
                      <a:pt x="126" y="1454"/>
                      <a:pt x="126" y="1684"/>
                      <a:pt x="63" y="1872"/>
                    </a:cubicBezTo>
                    <a:cubicBezTo>
                      <a:pt x="0" y="2087"/>
                      <a:pt x="172" y="2233"/>
                      <a:pt x="356" y="2233"/>
                    </a:cubicBezTo>
                    <a:cubicBezTo>
                      <a:pt x="477" y="2233"/>
                      <a:pt x="603" y="2169"/>
                      <a:pt x="670" y="2019"/>
                    </a:cubicBezTo>
                    <a:cubicBezTo>
                      <a:pt x="816" y="1726"/>
                      <a:pt x="921" y="1517"/>
                      <a:pt x="1214" y="1328"/>
                    </a:cubicBezTo>
                    <a:cubicBezTo>
                      <a:pt x="1324" y="1266"/>
                      <a:pt x="1565" y="1096"/>
                      <a:pt x="1757" y="1096"/>
                    </a:cubicBezTo>
                    <a:cubicBezTo>
                      <a:pt x="1820" y="1096"/>
                      <a:pt x="1879" y="1114"/>
                      <a:pt x="1925" y="1161"/>
                    </a:cubicBezTo>
                    <a:cubicBezTo>
                      <a:pt x="2365" y="1600"/>
                      <a:pt x="1946" y="2312"/>
                      <a:pt x="1737" y="2751"/>
                    </a:cubicBezTo>
                    <a:cubicBezTo>
                      <a:pt x="1549" y="3107"/>
                      <a:pt x="1528" y="3756"/>
                      <a:pt x="2051" y="3797"/>
                    </a:cubicBezTo>
                    <a:cubicBezTo>
                      <a:pt x="2071" y="3800"/>
                      <a:pt x="2091" y="3801"/>
                      <a:pt x="2111" y="3801"/>
                    </a:cubicBezTo>
                    <a:cubicBezTo>
                      <a:pt x="2598" y="3801"/>
                      <a:pt x="2894" y="3072"/>
                      <a:pt x="3055" y="2709"/>
                    </a:cubicBezTo>
                    <a:cubicBezTo>
                      <a:pt x="3411" y="1831"/>
                      <a:pt x="3327" y="136"/>
                      <a:pt x="2072" y="10"/>
                    </a:cubicBezTo>
                    <a:cubicBezTo>
                      <a:pt x="2014" y="4"/>
                      <a:pt x="1957" y="1"/>
                      <a:pt x="1899"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36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sp>
          <p:nvSpPr>
            <p:cNvPr id="52" name="Google Shape;414;p38"/>
            <p:cNvSpPr/>
            <p:nvPr/>
          </p:nvSpPr>
          <p:spPr>
            <a:xfrm flipH="1">
              <a:off x="6876425" y="1268933"/>
              <a:ext cx="119223" cy="209809"/>
            </a:xfrm>
            <a:custGeom>
              <a:avLst/>
              <a:gdLst/>
              <a:ahLst/>
              <a:cxnLst/>
              <a:rect l="l" t="t" r="r" b="b"/>
              <a:pathLst>
                <a:path w="7931" h="13957" extrusionOk="0">
                  <a:moveTo>
                    <a:pt x="7868" y="4185"/>
                  </a:moveTo>
                  <a:cubicBezTo>
                    <a:pt x="7826" y="3913"/>
                    <a:pt x="7742" y="3662"/>
                    <a:pt x="7721" y="3390"/>
                  </a:cubicBezTo>
                  <a:cubicBezTo>
                    <a:pt x="7575" y="2700"/>
                    <a:pt x="7219" y="2323"/>
                    <a:pt x="6487" y="2281"/>
                  </a:cubicBezTo>
                  <a:cubicBezTo>
                    <a:pt x="6047" y="2239"/>
                    <a:pt x="5587" y="2302"/>
                    <a:pt x="5169" y="2281"/>
                  </a:cubicBezTo>
                  <a:cubicBezTo>
                    <a:pt x="3746" y="2114"/>
                    <a:pt x="3034" y="1821"/>
                    <a:pt x="2930" y="607"/>
                  </a:cubicBezTo>
                  <a:cubicBezTo>
                    <a:pt x="2930" y="566"/>
                    <a:pt x="2909" y="524"/>
                    <a:pt x="2909" y="503"/>
                  </a:cubicBezTo>
                  <a:cubicBezTo>
                    <a:pt x="2742" y="22"/>
                    <a:pt x="2511" y="1"/>
                    <a:pt x="1967" y="335"/>
                  </a:cubicBezTo>
                  <a:cubicBezTo>
                    <a:pt x="2072" y="942"/>
                    <a:pt x="1905" y="1591"/>
                    <a:pt x="2218" y="2198"/>
                  </a:cubicBezTo>
                  <a:cubicBezTo>
                    <a:pt x="2281" y="2302"/>
                    <a:pt x="2281" y="2449"/>
                    <a:pt x="2281" y="2595"/>
                  </a:cubicBezTo>
                  <a:cubicBezTo>
                    <a:pt x="2218" y="3139"/>
                    <a:pt x="2407" y="3662"/>
                    <a:pt x="2532" y="4185"/>
                  </a:cubicBezTo>
                  <a:cubicBezTo>
                    <a:pt x="2658" y="4708"/>
                    <a:pt x="2804" y="5231"/>
                    <a:pt x="2825" y="5776"/>
                  </a:cubicBezTo>
                  <a:cubicBezTo>
                    <a:pt x="2846" y="6466"/>
                    <a:pt x="3014" y="7115"/>
                    <a:pt x="3223" y="7763"/>
                  </a:cubicBezTo>
                  <a:cubicBezTo>
                    <a:pt x="3265" y="7952"/>
                    <a:pt x="3453" y="8098"/>
                    <a:pt x="3265" y="8391"/>
                  </a:cubicBezTo>
                  <a:cubicBezTo>
                    <a:pt x="2616" y="8265"/>
                    <a:pt x="2030" y="8475"/>
                    <a:pt x="1695" y="9123"/>
                  </a:cubicBezTo>
                  <a:cubicBezTo>
                    <a:pt x="1674" y="9144"/>
                    <a:pt x="1654" y="9186"/>
                    <a:pt x="1612" y="9186"/>
                  </a:cubicBezTo>
                  <a:cubicBezTo>
                    <a:pt x="1089" y="9416"/>
                    <a:pt x="858" y="9939"/>
                    <a:pt x="565" y="10379"/>
                  </a:cubicBezTo>
                  <a:cubicBezTo>
                    <a:pt x="126" y="11111"/>
                    <a:pt x="1" y="11948"/>
                    <a:pt x="42" y="12806"/>
                  </a:cubicBezTo>
                  <a:cubicBezTo>
                    <a:pt x="84" y="13099"/>
                    <a:pt x="210" y="13308"/>
                    <a:pt x="461" y="13475"/>
                  </a:cubicBezTo>
                  <a:cubicBezTo>
                    <a:pt x="1256" y="13957"/>
                    <a:pt x="1779" y="13957"/>
                    <a:pt x="2511" y="13413"/>
                  </a:cubicBezTo>
                  <a:cubicBezTo>
                    <a:pt x="3265" y="12848"/>
                    <a:pt x="4102" y="12262"/>
                    <a:pt x="4395" y="11278"/>
                  </a:cubicBezTo>
                  <a:cubicBezTo>
                    <a:pt x="4395" y="11237"/>
                    <a:pt x="4436" y="11216"/>
                    <a:pt x="4436" y="11195"/>
                  </a:cubicBezTo>
                  <a:cubicBezTo>
                    <a:pt x="4499" y="10923"/>
                    <a:pt x="4625" y="10672"/>
                    <a:pt x="4583" y="10400"/>
                  </a:cubicBezTo>
                  <a:cubicBezTo>
                    <a:pt x="4520" y="9981"/>
                    <a:pt x="4520" y="9625"/>
                    <a:pt x="4750" y="9249"/>
                  </a:cubicBezTo>
                  <a:cubicBezTo>
                    <a:pt x="4939" y="8998"/>
                    <a:pt x="4897" y="8663"/>
                    <a:pt x="4792" y="8370"/>
                  </a:cubicBezTo>
                  <a:cubicBezTo>
                    <a:pt x="4687" y="8098"/>
                    <a:pt x="4520" y="7889"/>
                    <a:pt x="4436" y="7638"/>
                  </a:cubicBezTo>
                  <a:cubicBezTo>
                    <a:pt x="4290" y="7115"/>
                    <a:pt x="4060" y="6612"/>
                    <a:pt x="4018" y="6089"/>
                  </a:cubicBezTo>
                  <a:cubicBezTo>
                    <a:pt x="3976" y="5273"/>
                    <a:pt x="3788" y="4499"/>
                    <a:pt x="3558" y="3704"/>
                  </a:cubicBezTo>
                  <a:cubicBezTo>
                    <a:pt x="3537" y="3599"/>
                    <a:pt x="3495" y="3474"/>
                    <a:pt x="3474" y="3327"/>
                  </a:cubicBezTo>
                  <a:cubicBezTo>
                    <a:pt x="3997" y="3369"/>
                    <a:pt x="4436" y="3453"/>
                    <a:pt x="4897" y="3495"/>
                  </a:cubicBezTo>
                  <a:cubicBezTo>
                    <a:pt x="5378" y="3558"/>
                    <a:pt x="5901" y="3432"/>
                    <a:pt x="6382" y="3641"/>
                  </a:cubicBezTo>
                  <a:cubicBezTo>
                    <a:pt x="6403" y="3788"/>
                    <a:pt x="6424" y="3913"/>
                    <a:pt x="6424" y="4060"/>
                  </a:cubicBezTo>
                  <a:cubicBezTo>
                    <a:pt x="6466" y="4478"/>
                    <a:pt x="6717" y="4729"/>
                    <a:pt x="7031" y="4939"/>
                  </a:cubicBezTo>
                  <a:cubicBezTo>
                    <a:pt x="7366" y="5148"/>
                    <a:pt x="7826" y="4918"/>
                    <a:pt x="7847" y="4520"/>
                  </a:cubicBezTo>
                  <a:cubicBezTo>
                    <a:pt x="7931" y="4374"/>
                    <a:pt x="7889" y="4269"/>
                    <a:pt x="7868" y="4185"/>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36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66" name="Google Shape;415;p38"/>
          <p:cNvGrpSpPr/>
          <p:nvPr/>
        </p:nvGrpSpPr>
        <p:grpSpPr>
          <a:xfrm>
            <a:off x="684953" y="442967"/>
            <a:ext cx="759288" cy="859415"/>
            <a:chOff x="-3118700" y="2365900"/>
            <a:chExt cx="741250" cy="792000"/>
          </a:xfrm>
        </p:grpSpPr>
        <p:sp>
          <p:nvSpPr>
            <p:cNvPr id="67" name="Google Shape;416;p38"/>
            <p:cNvSpPr/>
            <p:nvPr/>
          </p:nvSpPr>
          <p:spPr>
            <a:xfrm>
              <a:off x="-2848250" y="2598675"/>
              <a:ext cx="266800" cy="290350"/>
            </a:xfrm>
            <a:custGeom>
              <a:avLst/>
              <a:gdLst/>
              <a:ahLst/>
              <a:cxnLst/>
              <a:rect l="l" t="t" r="r" b="b"/>
              <a:pathLst>
                <a:path w="10672" h="11614" extrusionOk="0">
                  <a:moveTo>
                    <a:pt x="3139" y="1005"/>
                  </a:moveTo>
                  <a:cubicBezTo>
                    <a:pt x="3013" y="775"/>
                    <a:pt x="2929" y="628"/>
                    <a:pt x="2846" y="503"/>
                  </a:cubicBezTo>
                  <a:cubicBezTo>
                    <a:pt x="2950" y="419"/>
                    <a:pt x="3034" y="315"/>
                    <a:pt x="3139" y="294"/>
                  </a:cubicBezTo>
                  <a:cubicBezTo>
                    <a:pt x="4394" y="105"/>
                    <a:pt x="5649" y="1"/>
                    <a:pt x="6779" y="817"/>
                  </a:cubicBezTo>
                  <a:cubicBezTo>
                    <a:pt x="7030" y="1005"/>
                    <a:pt x="7302" y="1193"/>
                    <a:pt x="7553" y="1340"/>
                  </a:cubicBezTo>
                  <a:cubicBezTo>
                    <a:pt x="8118" y="1675"/>
                    <a:pt x="8516" y="2135"/>
                    <a:pt x="8872" y="2679"/>
                  </a:cubicBezTo>
                  <a:cubicBezTo>
                    <a:pt x="9227" y="3286"/>
                    <a:pt x="9625" y="3872"/>
                    <a:pt x="10022" y="4457"/>
                  </a:cubicBezTo>
                  <a:cubicBezTo>
                    <a:pt x="10441" y="5106"/>
                    <a:pt x="10671" y="5797"/>
                    <a:pt x="10650" y="6571"/>
                  </a:cubicBezTo>
                  <a:cubicBezTo>
                    <a:pt x="10608" y="7115"/>
                    <a:pt x="10650" y="7680"/>
                    <a:pt x="10587" y="8224"/>
                  </a:cubicBezTo>
                  <a:cubicBezTo>
                    <a:pt x="10546" y="8872"/>
                    <a:pt x="10294" y="9416"/>
                    <a:pt x="9813" y="9898"/>
                  </a:cubicBezTo>
                  <a:cubicBezTo>
                    <a:pt x="9123" y="10525"/>
                    <a:pt x="8390" y="11048"/>
                    <a:pt x="7470" y="11237"/>
                  </a:cubicBezTo>
                  <a:cubicBezTo>
                    <a:pt x="6926" y="11362"/>
                    <a:pt x="6403" y="11488"/>
                    <a:pt x="5859" y="11551"/>
                  </a:cubicBezTo>
                  <a:cubicBezTo>
                    <a:pt x="5147" y="11613"/>
                    <a:pt x="4478" y="11509"/>
                    <a:pt x="3787" y="11258"/>
                  </a:cubicBezTo>
                  <a:cubicBezTo>
                    <a:pt x="2636" y="10818"/>
                    <a:pt x="1758" y="10107"/>
                    <a:pt x="942" y="9207"/>
                  </a:cubicBezTo>
                  <a:cubicBezTo>
                    <a:pt x="628" y="8872"/>
                    <a:pt x="419" y="8538"/>
                    <a:pt x="439" y="8056"/>
                  </a:cubicBezTo>
                  <a:cubicBezTo>
                    <a:pt x="439" y="7805"/>
                    <a:pt x="439" y="7491"/>
                    <a:pt x="377" y="7261"/>
                  </a:cubicBezTo>
                  <a:cubicBezTo>
                    <a:pt x="0" y="6257"/>
                    <a:pt x="230" y="5294"/>
                    <a:pt x="544" y="4353"/>
                  </a:cubicBezTo>
                  <a:cubicBezTo>
                    <a:pt x="1046" y="2888"/>
                    <a:pt x="1067" y="2888"/>
                    <a:pt x="2323" y="1758"/>
                  </a:cubicBezTo>
                  <a:cubicBezTo>
                    <a:pt x="2574" y="1549"/>
                    <a:pt x="2825" y="1298"/>
                    <a:pt x="3139" y="1005"/>
                  </a:cubicBezTo>
                  <a:close/>
                </a:path>
              </a:pathLst>
            </a:custGeom>
            <a:solidFill>
              <a:srgbClr val="FFBF4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36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8" name="Google Shape;417;p38"/>
            <p:cNvSpPr/>
            <p:nvPr/>
          </p:nvSpPr>
          <p:spPr>
            <a:xfrm>
              <a:off x="-2877550" y="2577750"/>
              <a:ext cx="325375" cy="344750"/>
            </a:xfrm>
            <a:custGeom>
              <a:avLst/>
              <a:gdLst/>
              <a:ahLst/>
              <a:cxnLst/>
              <a:rect l="l" t="t" r="r" b="b"/>
              <a:pathLst>
                <a:path w="13015" h="13790" extrusionOk="0">
                  <a:moveTo>
                    <a:pt x="12868" y="7889"/>
                  </a:moveTo>
                  <a:cubicBezTo>
                    <a:pt x="12910" y="8789"/>
                    <a:pt x="13015" y="9563"/>
                    <a:pt x="12701" y="10253"/>
                  </a:cubicBezTo>
                  <a:cubicBezTo>
                    <a:pt x="12575" y="10546"/>
                    <a:pt x="12471" y="10860"/>
                    <a:pt x="12262" y="11090"/>
                  </a:cubicBezTo>
                  <a:cubicBezTo>
                    <a:pt x="11404" y="12095"/>
                    <a:pt x="10399" y="12932"/>
                    <a:pt x="9081" y="13245"/>
                  </a:cubicBezTo>
                  <a:cubicBezTo>
                    <a:pt x="8495" y="13371"/>
                    <a:pt x="7930" y="13559"/>
                    <a:pt x="7345" y="13643"/>
                  </a:cubicBezTo>
                  <a:cubicBezTo>
                    <a:pt x="6277" y="13789"/>
                    <a:pt x="5252" y="13643"/>
                    <a:pt x="4227" y="13245"/>
                  </a:cubicBezTo>
                  <a:cubicBezTo>
                    <a:pt x="2867" y="12722"/>
                    <a:pt x="1904" y="11802"/>
                    <a:pt x="963" y="10776"/>
                  </a:cubicBezTo>
                  <a:cubicBezTo>
                    <a:pt x="775" y="10567"/>
                    <a:pt x="607" y="10337"/>
                    <a:pt x="523" y="10086"/>
                  </a:cubicBezTo>
                  <a:cubicBezTo>
                    <a:pt x="231" y="9061"/>
                    <a:pt x="0" y="8015"/>
                    <a:pt x="21" y="6947"/>
                  </a:cubicBezTo>
                  <a:cubicBezTo>
                    <a:pt x="42" y="5650"/>
                    <a:pt x="544" y="4478"/>
                    <a:pt x="1047" y="3307"/>
                  </a:cubicBezTo>
                  <a:cubicBezTo>
                    <a:pt x="1088" y="3181"/>
                    <a:pt x="1193" y="3014"/>
                    <a:pt x="1298" y="2909"/>
                  </a:cubicBezTo>
                  <a:cubicBezTo>
                    <a:pt x="1695" y="2553"/>
                    <a:pt x="2218" y="2240"/>
                    <a:pt x="2511" y="1779"/>
                  </a:cubicBezTo>
                  <a:cubicBezTo>
                    <a:pt x="2804" y="1340"/>
                    <a:pt x="3181" y="1026"/>
                    <a:pt x="3578" y="712"/>
                  </a:cubicBezTo>
                  <a:cubicBezTo>
                    <a:pt x="3976" y="377"/>
                    <a:pt x="4478" y="210"/>
                    <a:pt x="5001" y="168"/>
                  </a:cubicBezTo>
                  <a:cubicBezTo>
                    <a:pt x="6424" y="1"/>
                    <a:pt x="7721" y="315"/>
                    <a:pt x="8914" y="1152"/>
                  </a:cubicBezTo>
                  <a:cubicBezTo>
                    <a:pt x="9772" y="1758"/>
                    <a:pt x="10546" y="2386"/>
                    <a:pt x="11090" y="3307"/>
                  </a:cubicBezTo>
                  <a:cubicBezTo>
                    <a:pt x="11383" y="3767"/>
                    <a:pt x="11697" y="4227"/>
                    <a:pt x="12031" y="4667"/>
                  </a:cubicBezTo>
                  <a:cubicBezTo>
                    <a:pt x="12638" y="5504"/>
                    <a:pt x="12952" y="6424"/>
                    <a:pt x="12889" y="7429"/>
                  </a:cubicBezTo>
                  <a:cubicBezTo>
                    <a:pt x="12868" y="7638"/>
                    <a:pt x="12868" y="7847"/>
                    <a:pt x="12868" y="7889"/>
                  </a:cubicBezTo>
                  <a:close/>
                  <a:moveTo>
                    <a:pt x="4311" y="1842"/>
                  </a:moveTo>
                  <a:cubicBezTo>
                    <a:pt x="3997" y="2156"/>
                    <a:pt x="3746" y="2386"/>
                    <a:pt x="3474" y="2616"/>
                  </a:cubicBezTo>
                  <a:cubicBezTo>
                    <a:pt x="2239" y="3746"/>
                    <a:pt x="2218" y="3725"/>
                    <a:pt x="1695" y="5211"/>
                  </a:cubicBezTo>
                  <a:cubicBezTo>
                    <a:pt x="1381" y="6152"/>
                    <a:pt x="1151" y="7094"/>
                    <a:pt x="1507" y="8119"/>
                  </a:cubicBezTo>
                  <a:cubicBezTo>
                    <a:pt x="1611" y="8370"/>
                    <a:pt x="1611" y="8663"/>
                    <a:pt x="1591" y="8935"/>
                  </a:cubicBezTo>
                  <a:cubicBezTo>
                    <a:pt x="1591" y="9396"/>
                    <a:pt x="1800" y="9730"/>
                    <a:pt x="2093" y="10086"/>
                  </a:cubicBezTo>
                  <a:cubicBezTo>
                    <a:pt x="2909" y="10965"/>
                    <a:pt x="3788" y="11697"/>
                    <a:pt x="4938" y="12116"/>
                  </a:cubicBezTo>
                  <a:cubicBezTo>
                    <a:pt x="5650" y="12388"/>
                    <a:pt x="6298" y="12492"/>
                    <a:pt x="7010" y="12409"/>
                  </a:cubicBezTo>
                  <a:cubicBezTo>
                    <a:pt x="7554" y="12325"/>
                    <a:pt x="8098" y="12199"/>
                    <a:pt x="8621" y="12095"/>
                  </a:cubicBezTo>
                  <a:cubicBezTo>
                    <a:pt x="9542" y="11885"/>
                    <a:pt x="10274" y="11383"/>
                    <a:pt x="10943" y="10756"/>
                  </a:cubicBezTo>
                  <a:cubicBezTo>
                    <a:pt x="11446" y="10295"/>
                    <a:pt x="11676" y="9730"/>
                    <a:pt x="11738" y="9082"/>
                  </a:cubicBezTo>
                  <a:cubicBezTo>
                    <a:pt x="11759" y="8538"/>
                    <a:pt x="11759" y="7994"/>
                    <a:pt x="11780" y="7429"/>
                  </a:cubicBezTo>
                  <a:cubicBezTo>
                    <a:pt x="11822" y="6655"/>
                    <a:pt x="11571" y="5964"/>
                    <a:pt x="11153" y="5315"/>
                  </a:cubicBezTo>
                  <a:cubicBezTo>
                    <a:pt x="10776" y="4709"/>
                    <a:pt x="10378" y="4144"/>
                    <a:pt x="10002" y="3537"/>
                  </a:cubicBezTo>
                  <a:cubicBezTo>
                    <a:pt x="9667" y="2993"/>
                    <a:pt x="9249" y="2512"/>
                    <a:pt x="8705" y="2198"/>
                  </a:cubicBezTo>
                  <a:cubicBezTo>
                    <a:pt x="8433" y="2051"/>
                    <a:pt x="8181" y="1863"/>
                    <a:pt x="7909" y="1675"/>
                  </a:cubicBezTo>
                  <a:cubicBezTo>
                    <a:pt x="6801" y="859"/>
                    <a:pt x="5545" y="984"/>
                    <a:pt x="4290" y="1152"/>
                  </a:cubicBezTo>
                  <a:cubicBezTo>
                    <a:pt x="4185" y="1193"/>
                    <a:pt x="4101" y="1298"/>
                    <a:pt x="3997" y="1361"/>
                  </a:cubicBezTo>
                  <a:cubicBezTo>
                    <a:pt x="4101" y="1465"/>
                    <a:pt x="4185" y="1612"/>
                    <a:pt x="4311" y="1842"/>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36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9" name="Google Shape;418;p38"/>
            <p:cNvSpPr/>
            <p:nvPr/>
          </p:nvSpPr>
          <p:spPr>
            <a:xfrm>
              <a:off x="-3102475" y="2877500"/>
              <a:ext cx="144400" cy="69050"/>
            </a:xfrm>
            <a:custGeom>
              <a:avLst/>
              <a:gdLst/>
              <a:ahLst/>
              <a:cxnLst/>
              <a:rect l="l" t="t" r="r" b="b"/>
              <a:pathLst>
                <a:path w="5776" h="2762" extrusionOk="0">
                  <a:moveTo>
                    <a:pt x="1256" y="2762"/>
                  </a:moveTo>
                  <a:cubicBezTo>
                    <a:pt x="1025" y="2720"/>
                    <a:pt x="816" y="2699"/>
                    <a:pt x="628" y="2636"/>
                  </a:cubicBezTo>
                  <a:cubicBezTo>
                    <a:pt x="209" y="2511"/>
                    <a:pt x="0" y="1946"/>
                    <a:pt x="293" y="1569"/>
                  </a:cubicBezTo>
                  <a:cubicBezTo>
                    <a:pt x="398" y="1423"/>
                    <a:pt x="649" y="1297"/>
                    <a:pt x="774" y="1339"/>
                  </a:cubicBezTo>
                  <a:cubicBezTo>
                    <a:pt x="1716" y="1653"/>
                    <a:pt x="2490" y="1276"/>
                    <a:pt x="3181" y="732"/>
                  </a:cubicBezTo>
                  <a:cubicBezTo>
                    <a:pt x="3766" y="293"/>
                    <a:pt x="4436" y="84"/>
                    <a:pt x="5147" y="21"/>
                  </a:cubicBezTo>
                  <a:cubicBezTo>
                    <a:pt x="5545" y="0"/>
                    <a:pt x="5775" y="356"/>
                    <a:pt x="5629" y="732"/>
                  </a:cubicBezTo>
                  <a:cubicBezTo>
                    <a:pt x="5482" y="983"/>
                    <a:pt x="5315" y="1193"/>
                    <a:pt x="5022" y="1255"/>
                  </a:cubicBezTo>
                  <a:cubicBezTo>
                    <a:pt x="4436" y="1360"/>
                    <a:pt x="3976" y="1653"/>
                    <a:pt x="3557" y="1988"/>
                  </a:cubicBezTo>
                  <a:cubicBezTo>
                    <a:pt x="2825" y="2553"/>
                    <a:pt x="1988" y="2553"/>
                    <a:pt x="1256" y="2762"/>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36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0" name="Google Shape;419;p38"/>
            <p:cNvSpPr/>
            <p:nvPr/>
          </p:nvSpPr>
          <p:spPr>
            <a:xfrm>
              <a:off x="-2830475" y="2365900"/>
              <a:ext cx="54950" cy="134475"/>
            </a:xfrm>
            <a:custGeom>
              <a:avLst/>
              <a:gdLst/>
              <a:ahLst/>
              <a:cxnLst/>
              <a:rect l="l" t="t" r="r" b="b"/>
              <a:pathLst>
                <a:path w="2198" h="5379" extrusionOk="0">
                  <a:moveTo>
                    <a:pt x="837" y="5127"/>
                  </a:moveTo>
                  <a:cubicBezTo>
                    <a:pt x="314" y="4165"/>
                    <a:pt x="189" y="3118"/>
                    <a:pt x="231" y="2051"/>
                  </a:cubicBezTo>
                  <a:cubicBezTo>
                    <a:pt x="252" y="1716"/>
                    <a:pt x="147" y="1340"/>
                    <a:pt x="105" y="1005"/>
                  </a:cubicBezTo>
                  <a:cubicBezTo>
                    <a:pt x="84" y="838"/>
                    <a:pt x="21" y="691"/>
                    <a:pt x="0" y="566"/>
                  </a:cubicBezTo>
                  <a:cubicBezTo>
                    <a:pt x="0" y="294"/>
                    <a:pt x="105" y="64"/>
                    <a:pt x="356" y="43"/>
                  </a:cubicBezTo>
                  <a:cubicBezTo>
                    <a:pt x="524" y="1"/>
                    <a:pt x="775" y="84"/>
                    <a:pt x="879" y="189"/>
                  </a:cubicBezTo>
                  <a:cubicBezTo>
                    <a:pt x="1172" y="503"/>
                    <a:pt x="1381" y="900"/>
                    <a:pt x="1402" y="1340"/>
                  </a:cubicBezTo>
                  <a:cubicBezTo>
                    <a:pt x="1402" y="1549"/>
                    <a:pt x="1444" y="1737"/>
                    <a:pt x="1444" y="1947"/>
                  </a:cubicBezTo>
                  <a:cubicBezTo>
                    <a:pt x="1361" y="2867"/>
                    <a:pt x="1549" y="3725"/>
                    <a:pt x="2009" y="4541"/>
                  </a:cubicBezTo>
                  <a:cubicBezTo>
                    <a:pt x="2197" y="4876"/>
                    <a:pt x="2072" y="5127"/>
                    <a:pt x="1695" y="5273"/>
                  </a:cubicBezTo>
                  <a:cubicBezTo>
                    <a:pt x="1381" y="5378"/>
                    <a:pt x="1068" y="5336"/>
                    <a:pt x="837" y="5127"/>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36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1" name="Google Shape;420;p38"/>
            <p:cNvSpPr/>
            <p:nvPr/>
          </p:nvSpPr>
          <p:spPr>
            <a:xfrm>
              <a:off x="-3118700" y="2615950"/>
              <a:ext cx="139700" cy="50750"/>
            </a:xfrm>
            <a:custGeom>
              <a:avLst/>
              <a:gdLst/>
              <a:ahLst/>
              <a:cxnLst/>
              <a:rect l="l" t="t" r="r" b="b"/>
              <a:pathLst>
                <a:path w="5588" h="2030" extrusionOk="0">
                  <a:moveTo>
                    <a:pt x="3662" y="1862"/>
                  </a:moveTo>
                  <a:cubicBezTo>
                    <a:pt x="2407" y="2030"/>
                    <a:pt x="1382" y="1339"/>
                    <a:pt x="273" y="879"/>
                  </a:cubicBezTo>
                  <a:cubicBezTo>
                    <a:pt x="147" y="837"/>
                    <a:pt x="1" y="565"/>
                    <a:pt x="21" y="440"/>
                  </a:cubicBezTo>
                  <a:cubicBezTo>
                    <a:pt x="42" y="293"/>
                    <a:pt x="231" y="126"/>
                    <a:pt x="419" y="42"/>
                  </a:cubicBezTo>
                  <a:cubicBezTo>
                    <a:pt x="545" y="0"/>
                    <a:pt x="733" y="0"/>
                    <a:pt x="879" y="21"/>
                  </a:cubicBezTo>
                  <a:cubicBezTo>
                    <a:pt x="1151" y="84"/>
                    <a:pt x="1423" y="126"/>
                    <a:pt x="1674" y="251"/>
                  </a:cubicBezTo>
                  <a:cubicBezTo>
                    <a:pt x="2428" y="670"/>
                    <a:pt x="3265" y="649"/>
                    <a:pt x="4081" y="649"/>
                  </a:cubicBezTo>
                  <a:cubicBezTo>
                    <a:pt x="4415" y="649"/>
                    <a:pt x="4771" y="670"/>
                    <a:pt x="5127" y="733"/>
                  </a:cubicBezTo>
                  <a:cubicBezTo>
                    <a:pt x="5357" y="753"/>
                    <a:pt x="5587" y="1067"/>
                    <a:pt x="5503" y="1214"/>
                  </a:cubicBezTo>
                  <a:cubicBezTo>
                    <a:pt x="5441" y="1381"/>
                    <a:pt x="5294" y="1611"/>
                    <a:pt x="5148" y="1653"/>
                  </a:cubicBezTo>
                  <a:cubicBezTo>
                    <a:pt x="4667" y="1758"/>
                    <a:pt x="4143" y="1779"/>
                    <a:pt x="3662" y="1862"/>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36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2" name="Google Shape;421;p38"/>
            <p:cNvSpPr/>
            <p:nvPr/>
          </p:nvSpPr>
          <p:spPr>
            <a:xfrm>
              <a:off x="-2646875" y="2412450"/>
              <a:ext cx="59150" cy="106225"/>
            </a:xfrm>
            <a:custGeom>
              <a:avLst/>
              <a:gdLst/>
              <a:ahLst/>
              <a:cxnLst/>
              <a:rect l="l" t="t" r="r" b="b"/>
              <a:pathLst>
                <a:path w="2366" h="4249" extrusionOk="0">
                  <a:moveTo>
                    <a:pt x="2365" y="1256"/>
                  </a:moveTo>
                  <a:cubicBezTo>
                    <a:pt x="2051" y="2282"/>
                    <a:pt x="1633" y="3223"/>
                    <a:pt x="942" y="3997"/>
                  </a:cubicBezTo>
                  <a:cubicBezTo>
                    <a:pt x="733" y="4248"/>
                    <a:pt x="273" y="4102"/>
                    <a:pt x="126" y="3830"/>
                  </a:cubicBezTo>
                  <a:cubicBezTo>
                    <a:pt x="63" y="3621"/>
                    <a:pt x="1" y="3349"/>
                    <a:pt x="63" y="3139"/>
                  </a:cubicBezTo>
                  <a:cubicBezTo>
                    <a:pt x="126" y="2847"/>
                    <a:pt x="294" y="2575"/>
                    <a:pt x="419" y="2282"/>
                  </a:cubicBezTo>
                  <a:cubicBezTo>
                    <a:pt x="712" y="1675"/>
                    <a:pt x="1068" y="1131"/>
                    <a:pt x="1172" y="440"/>
                  </a:cubicBezTo>
                  <a:cubicBezTo>
                    <a:pt x="1193" y="189"/>
                    <a:pt x="1403" y="1"/>
                    <a:pt x="1675" y="64"/>
                  </a:cubicBezTo>
                  <a:cubicBezTo>
                    <a:pt x="1821" y="85"/>
                    <a:pt x="2030" y="231"/>
                    <a:pt x="2093" y="398"/>
                  </a:cubicBezTo>
                  <a:cubicBezTo>
                    <a:pt x="2281" y="691"/>
                    <a:pt x="2302" y="1005"/>
                    <a:pt x="2365" y="1256"/>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36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3" name="Google Shape;422;p38"/>
            <p:cNvSpPr/>
            <p:nvPr/>
          </p:nvSpPr>
          <p:spPr>
            <a:xfrm>
              <a:off x="-2480525" y="2633725"/>
              <a:ext cx="103075" cy="53375"/>
            </a:xfrm>
            <a:custGeom>
              <a:avLst/>
              <a:gdLst/>
              <a:ahLst/>
              <a:cxnLst/>
              <a:rect l="l" t="t" r="r" b="b"/>
              <a:pathLst>
                <a:path w="4123" h="2135" extrusionOk="0">
                  <a:moveTo>
                    <a:pt x="1151" y="2135"/>
                  </a:moveTo>
                  <a:cubicBezTo>
                    <a:pt x="858" y="2093"/>
                    <a:pt x="586" y="2051"/>
                    <a:pt x="335" y="1947"/>
                  </a:cubicBezTo>
                  <a:cubicBezTo>
                    <a:pt x="147" y="1905"/>
                    <a:pt x="0" y="1716"/>
                    <a:pt x="42" y="1507"/>
                  </a:cubicBezTo>
                  <a:cubicBezTo>
                    <a:pt x="63" y="1382"/>
                    <a:pt x="210" y="1193"/>
                    <a:pt x="335" y="1172"/>
                  </a:cubicBezTo>
                  <a:cubicBezTo>
                    <a:pt x="1277" y="1005"/>
                    <a:pt x="2093" y="482"/>
                    <a:pt x="2909" y="105"/>
                  </a:cubicBezTo>
                  <a:cubicBezTo>
                    <a:pt x="3160" y="1"/>
                    <a:pt x="3432" y="1"/>
                    <a:pt x="3704" y="42"/>
                  </a:cubicBezTo>
                  <a:cubicBezTo>
                    <a:pt x="4018" y="105"/>
                    <a:pt x="4122" y="628"/>
                    <a:pt x="3871" y="796"/>
                  </a:cubicBezTo>
                  <a:cubicBezTo>
                    <a:pt x="3683" y="963"/>
                    <a:pt x="3474" y="1068"/>
                    <a:pt x="3264" y="1193"/>
                  </a:cubicBezTo>
                  <a:cubicBezTo>
                    <a:pt x="2762" y="1465"/>
                    <a:pt x="2302" y="1695"/>
                    <a:pt x="1800" y="1926"/>
                  </a:cubicBezTo>
                  <a:cubicBezTo>
                    <a:pt x="1611" y="2030"/>
                    <a:pt x="1381" y="2093"/>
                    <a:pt x="1151" y="2135"/>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36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4" name="Google Shape;423;p38"/>
            <p:cNvSpPr/>
            <p:nvPr/>
          </p:nvSpPr>
          <p:spPr>
            <a:xfrm>
              <a:off x="-2797525" y="3065275"/>
              <a:ext cx="46050" cy="92625"/>
            </a:xfrm>
            <a:custGeom>
              <a:avLst/>
              <a:gdLst/>
              <a:ahLst/>
              <a:cxnLst/>
              <a:rect l="l" t="t" r="r" b="b"/>
              <a:pathLst>
                <a:path w="1842" h="3705" extrusionOk="0">
                  <a:moveTo>
                    <a:pt x="1842" y="963"/>
                  </a:moveTo>
                  <a:cubicBezTo>
                    <a:pt x="1842" y="1089"/>
                    <a:pt x="1842" y="1172"/>
                    <a:pt x="1821" y="1256"/>
                  </a:cubicBezTo>
                  <a:cubicBezTo>
                    <a:pt x="1716" y="1905"/>
                    <a:pt x="1633" y="2574"/>
                    <a:pt x="1528" y="3244"/>
                  </a:cubicBezTo>
                  <a:cubicBezTo>
                    <a:pt x="1465" y="3495"/>
                    <a:pt x="1319" y="3704"/>
                    <a:pt x="1047" y="3683"/>
                  </a:cubicBezTo>
                  <a:cubicBezTo>
                    <a:pt x="838" y="3683"/>
                    <a:pt x="566" y="3599"/>
                    <a:pt x="419" y="3453"/>
                  </a:cubicBezTo>
                  <a:cubicBezTo>
                    <a:pt x="168" y="3160"/>
                    <a:pt x="1" y="2783"/>
                    <a:pt x="189" y="2344"/>
                  </a:cubicBezTo>
                  <a:cubicBezTo>
                    <a:pt x="461" y="1695"/>
                    <a:pt x="649" y="1005"/>
                    <a:pt x="900" y="335"/>
                  </a:cubicBezTo>
                  <a:cubicBezTo>
                    <a:pt x="942" y="210"/>
                    <a:pt x="1172" y="42"/>
                    <a:pt x="1340" y="22"/>
                  </a:cubicBezTo>
                  <a:cubicBezTo>
                    <a:pt x="1549" y="1"/>
                    <a:pt x="1695" y="168"/>
                    <a:pt x="1737" y="377"/>
                  </a:cubicBezTo>
                  <a:cubicBezTo>
                    <a:pt x="1800" y="628"/>
                    <a:pt x="1821" y="796"/>
                    <a:pt x="1842" y="963"/>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36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5" name="Google Shape;424;p38"/>
            <p:cNvSpPr/>
            <p:nvPr/>
          </p:nvSpPr>
          <p:spPr>
            <a:xfrm>
              <a:off x="-2633800" y="3047500"/>
              <a:ext cx="65950" cy="71675"/>
            </a:xfrm>
            <a:custGeom>
              <a:avLst/>
              <a:gdLst/>
              <a:ahLst/>
              <a:cxnLst/>
              <a:rect l="l" t="t" r="r" b="b"/>
              <a:pathLst>
                <a:path w="2638" h="2867" extrusionOk="0">
                  <a:moveTo>
                    <a:pt x="1" y="670"/>
                  </a:moveTo>
                  <a:cubicBezTo>
                    <a:pt x="608" y="42"/>
                    <a:pt x="1131" y="0"/>
                    <a:pt x="1528" y="628"/>
                  </a:cubicBezTo>
                  <a:cubicBezTo>
                    <a:pt x="1800" y="1088"/>
                    <a:pt x="2114" y="1549"/>
                    <a:pt x="2491" y="1967"/>
                  </a:cubicBezTo>
                  <a:cubicBezTo>
                    <a:pt x="2574" y="2030"/>
                    <a:pt x="2637" y="2176"/>
                    <a:pt x="2616" y="2281"/>
                  </a:cubicBezTo>
                  <a:cubicBezTo>
                    <a:pt x="2595" y="2448"/>
                    <a:pt x="2512" y="2658"/>
                    <a:pt x="2407" y="2762"/>
                  </a:cubicBezTo>
                  <a:cubicBezTo>
                    <a:pt x="2323" y="2846"/>
                    <a:pt x="2072" y="2867"/>
                    <a:pt x="1968" y="2804"/>
                  </a:cubicBezTo>
                  <a:cubicBezTo>
                    <a:pt x="1591" y="2511"/>
                    <a:pt x="1214" y="2218"/>
                    <a:pt x="900" y="1862"/>
                  </a:cubicBezTo>
                  <a:cubicBezTo>
                    <a:pt x="587" y="1507"/>
                    <a:pt x="294" y="1067"/>
                    <a:pt x="1" y="67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36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6" name="Google Shape;425;p38"/>
            <p:cNvSpPr/>
            <p:nvPr/>
          </p:nvSpPr>
          <p:spPr>
            <a:xfrm>
              <a:off x="-2507725" y="2909400"/>
              <a:ext cx="75350" cy="59650"/>
            </a:xfrm>
            <a:custGeom>
              <a:avLst/>
              <a:gdLst/>
              <a:ahLst/>
              <a:cxnLst/>
              <a:rect l="l" t="t" r="r" b="b"/>
              <a:pathLst>
                <a:path w="3014" h="2386" extrusionOk="0">
                  <a:moveTo>
                    <a:pt x="2992" y="1842"/>
                  </a:moveTo>
                  <a:cubicBezTo>
                    <a:pt x="3013" y="2093"/>
                    <a:pt x="2720" y="2386"/>
                    <a:pt x="2469" y="2323"/>
                  </a:cubicBezTo>
                  <a:cubicBezTo>
                    <a:pt x="2302" y="2302"/>
                    <a:pt x="2135" y="2281"/>
                    <a:pt x="2051" y="2176"/>
                  </a:cubicBezTo>
                  <a:cubicBezTo>
                    <a:pt x="1611" y="1674"/>
                    <a:pt x="1005" y="1360"/>
                    <a:pt x="440" y="984"/>
                  </a:cubicBezTo>
                  <a:cubicBezTo>
                    <a:pt x="314" y="921"/>
                    <a:pt x="210" y="775"/>
                    <a:pt x="105" y="670"/>
                  </a:cubicBezTo>
                  <a:cubicBezTo>
                    <a:pt x="0" y="544"/>
                    <a:pt x="84" y="231"/>
                    <a:pt x="231" y="147"/>
                  </a:cubicBezTo>
                  <a:cubicBezTo>
                    <a:pt x="377" y="105"/>
                    <a:pt x="544" y="0"/>
                    <a:pt x="691" y="21"/>
                  </a:cubicBezTo>
                  <a:cubicBezTo>
                    <a:pt x="1653" y="231"/>
                    <a:pt x="2365" y="775"/>
                    <a:pt x="2909" y="1591"/>
                  </a:cubicBezTo>
                  <a:cubicBezTo>
                    <a:pt x="2971" y="1674"/>
                    <a:pt x="2971" y="1758"/>
                    <a:pt x="2992" y="1842"/>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36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77" name="Google Shape;426;p38"/>
          <p:cNvGrpSpPr/>
          <p:nvPr/>
        </p:nvGrpSpPr>
        <p:grpSpPr>
          <a:xfrm>
            <a:off x="4456841" y="4877751"/>
            <a:ext cx="659620" cy="212331"/>
            <a:chOff x="806663" y="3241275"/>
            <a:chExt cx="643950" cy="195675"/>
          </a:xfrm>
        </p:grpSpPr>
        <p:sp>
          <p:nvSpPr>
            <p:cNvPr id="78" name="Google Shape;427;p38"/>
            <p:cNvSpPr/>
            <p:nvPr/>
          </p:nvSpPr>
          <p:spPr>
            <a:xfrm>
              <a:off x="808238" y="3264300"/>
              <a:ext cx="600025" cy="172650"/>
            </a:xfrm>
            <a:custGeom>
              <a:avLst/>
              <a:gdLst/>
              <a:ahLst/>
              <a:cxnLst/>
              <a:rect l="l" t="t" r="r" b="b"/>
              <a:pathLst>
                <a:path w="24001" h="6906" extrusionOk="0">
                  <a:moveTo>
                    <a:pt x="22870" y="858"/>
                  </a:moveTo>
                  <a:cubicBezTo>
                    <a:pt x="22054" y="1026"/>
                    <a:pt x="21406" y="1570"/>
                    <a:pt x="20694" y="1967"/>
                  </a:cubicBezTo>
                  <a:cubicBezTo>
                    <a:pt x="20673" y="1967"/>
                    <a:pt x="20652" y="1988"/>
                    <a:pt x="20652" y="1988"/>
                  </a:cubicBezTo>
                  <a:cubicBezTo>
                    <a:pt x="19941" y="2156"/>
                    <a:pt x="19334" y="2469"/>
                    <a:pt x="18727" y="2930"/>
                  </a:cubicBezTo>
                  <a:cubicBezTo>
                    <a:pt x="18497" y="3118"/>
                    <a:pt x="18141" y="3537"/>
                    <a:pt x="17744" y="3871"/>
                  </a:cubicBezTo>
                  <a:cubicBezTo>
                    <a:pt x="18100" y="3034"/>
                    <a:pt x="18497" y="2156"/>
                    <a:pt x="17535" y="1570"/>
                  </a:cubicBezTo>
                  <a:cubicBezTo>
                    <a:pt x="17576" y="1381"/>
                    <a:pt x="17618" y="1172"/>
                    <a:pt x="17576" y="942"/>
                  </a:cubicBezTo>
                  <a:cubicBezTo>
                    <a:pt x="17556" y="377"/>
                    <a:pt x="16991" y="0"/>
                    <a:pt x="16426" y="293"/>
                  </a:cubicBezTo>
                  <a:cubicBezTo>
                    <a:pt x="15735" y="649"/>
                    <a:pt x="15317" y="1444"/>
                    <a:pt x="14961" y="2114"/>
                  </a:cubicBezTo>
                  <a:cubicBezTo>
                    <a:pt x="14815" y="2469"/>
                    <a:pt x="14647" y="2783"/>
                    <a:pt x="14501" y="3118"/>
                  </a:cubicBezTo>
                  <a:cubicBezTo>
                    <a:pt x="14333" y="2407"/>
                    <a:pt x="14082" y="1779"/>
                    <a:pt x="13287" y="1633"/>
                  </a:cubicBezTo>
                  <a:cubicBezTo>
                    <a:pt x="12952" y="1277"/>
                    <a:pt x="12408" y="1214"/>
                    <a:pt x="11990" y="1591"/>
                  </a:cubicBezTo>
                  <a:cubicBezTo>
                    <a:pt x="11341" y="2218"/>
                    <a:pt x="11467" y="3055"/>
                    <a:pt x="11404" y="3829"/>
                  </a:cubicBezTo>
                  <a:cubicBezTo>
                    <a:pt x="10714" y="3055"/>
                    <a:pt x="10149" y="2177"/>
                    <a:pt x="9165" y="1758"/>
                  </a:cubicBezTo>
                  <a:cubicBezTo>
                    <a:pt x="8684" y="1549"/>
                    <a:pt x="7910" y="1737"/>
                    <a:pt x="7847" y="2323"/>
                  </a:cubicBezTo>
                  <a:cubicBezTo>
                    <a:pt x="7575" y="2197"/>
                    <a:pt x="7261" y="2156"/>
                    <a:pt x="6885" y="2197"/>
                  </a:cubicBezTo>
                  <a:cubicBezTo>
                    <a:pt x="6592" y="2218"/>
                    <a:pt x="6257" y="2407"/>
                    <a:pt x="6110" y="2679"/>
                  </a:cubicBezTo>
                  <a:cubicBezTo>
                    <a:pt x="6069" y="2637"/>
                    <a:pt x="6027" y="2616"/>
                    <a:pt x="6006" y="2595"/>
                  </a:cubicBezTo>
                  <a:cubicBezTo>
                    <a:pt x="5315" y="2051"/>
                    <a:pt x="4562" y="1633"/>
                    <a:pt x="3704" y="1988"/>
                  </a:cubicBezTo>
                  <a:cubicBezTo>
                    <a:pt x="2783" y="2386"/>
                    <a:pt x="3851" y="3829"/>
                    <a:pt x="4980" y="5001"/>
                  </a:cubicBezTo>
                  <a:cubicBezTo>
                    <a:pt x="4353" y="4813"/>
                    <a:pt x="3725" y="4583"/>
                    <a:pt x="3181" y="4290"/>
                  </a:cubicBezTo>
                  <a:cubicBezTo>
                    <a:pt x="2344" y="3850"/>
                    <a:pt x="1403" y="3620"/>
                    <a:pt x="482" y="3850"/>
                  </a:cubicBezTo>
                  <a:cubicBezTo>
                    <a:pt x="168" y="3934"/>
                    <a:pt x="1" y="4311"/>
                    <a:pt x="189" y="4583"/>
                  </a:cubicBezTo>
                  <a:cubicBezTo>
                    <a:pt x="942" y="5817"/>
                    <a:pt x="1988" y="6152"/>
                    <a:pt x="3286" y="6654"/>
                  </a:cubicBezTo>
                  <a:cubicBezTo>
                    <a:pt x="3851" y="6884"/>
                    <a:pt x="4667" y="6905"/>
                    <a:pt x="4750" y="6152"/>
                  </a:cubicBezTo>
                  <a:cubicBezTo>
                    <a:pt x="4750" y="6089"/>
                    <a:pt x="4750" y="6068"/>
                    <a:pt x="4708" y="6026"/>
                  </a:cubicBezTo>
                  <a:cubicBezTo>
                    <a:pt x="5483" y="6257"/>
                    <a:pt x="6215" y="6550"/>
                    <a:pt x="6989" y="6759"/>
                  </a:cubicBezTo>
                  <a:cubicBezTo>
                    <a:pt x="7491" y="6884"/>
                    <a:pt x="7805" y="6466"/>
                    <a:pt x="7742" y="6068"/>
                  </a:cubicBezTo>
                  <a:cubicBezTo>
                    <a:pt x="7805" y="6131"/>
                    <a:pt x="7847" y="6152"/>
                    <a:pt x="7889" y="6194"/>
                  </a:cubicBezTo>
                  <a:cubicBezTo>
                    <a:pt x="8349" y="6675"/>
                    <a:pt x="9144" y="6361"/>
                    <a:pt x="9270" y="5775"/>
                  </a:cubicBezTo>
                  <a:cubicBezTo>
                    <a:pt x="9709" y="6047"/>
                    <a:pt x="10421" y="5880"/>
                    <a:pt x="10609" y="5441"/>
                  </a:cubicBezTo>
                  <a:cubicBezTo>
                    <a:pt x="10839" y="5713"/>
                    <a:pt x="11090" y="5943"/>
                    <a:pt x="11404" y="6152"/>
                  </a:cubicBezTo>
                  <a:cubicBezTo>
                    <a:pt x="11509" y="6194"/>
                    <a:pt x="11592" y="6257"/>
                    <a:pt x="11697" y="6257"/>
                  </a:cubicBezTo>
                  <a:cubicBezTo>
                    <a:pt x="12178" y="6717"/>
                    <a:pt x="13120" y="6654"/>
                    <a:pt x="13287" y="5859"/>
                  </a:cubicBezTo>
                  <a:cubicBezTo>
                    <a:pt x="13287" y="5817"/>
                    <a:pt x="13329" y="5775"/>
                    <a:pt x="13329" y="5734"/>
                  </a:cubicBezTo>
                  <a:cubicBezTo>
                    <a:pt x="13475" y="5880"/>
                    <a:pt x="13685" y="5985"/>
                    <a:pt x="13957" y="5985"/>
                  </a:cubicBezTo>
                  <a:cubicBezTo>
                    <a:pt x="14815" y="6068"/>
                    <a:pt x="15359" y="5315"/>
                    <a:pt x="15756" y="4625"/>
                  </a:cubicBezTo>
                  <a:cubicBezTo>
                    <a:pt x="15735" y="4792"/>
                    <a:pt x="15735" y="4918"/>
                    <a:pt x="15756" y="5085"/>
                  </a:cubicBezTo>
                  <a:cubicBezTo>
                    <a:pt x="15777" y="5420"/>
                    <a:pt x="15986" y="5817"/>
                    <a:pt x="16363" y="5859"/>
                  </a:cubicBezTo>
                  <a:cubicBezTo>
                    <a:pt x="17158" y="5985"/>
                    <a:pt x="17744" y="5734"/>
                    <a:pt x="18267" y="5336"/>
                  </a:cubicBezTo>
                  <a:cubicBezTo>
                    <a:pt x="18372" y="5399"/>
                    <a:pt x="18497" y="5420"/>
                    <a:pt x="18665" y="5399"/>
                  </a:cubicBezTo>
                  <a:cubicBezTo>
                    <a:pt x="19711" y="5252"/>
                    <a:pt x="21510" y="4415"/>
                    <a:pt x="21824" y="3244"/>
                  </a:cubicBezTo>
                  <a:cubicBezTo>
                    <a:pt x="21991" y="3139"/>
                    <a:pt x="22159" y="3034"/>
                    <a:pt x="22347" y="2930"/>
                  </a:cubicBezTo>
                  <a:cubicBezTo>
                    <a:pt x="22766" y="3578"/>
                    <a:pt x="24000" y="3432"/>
                    <a:pt x="24000" y="2469"/>
                  </a:cubicBezTo>
                  <a:lnTo>
                    <a:pt x="24000" y="1674"/>
                  </a:lnTo>
                  <a:cubicBezTo>
                    <a:pt x="24000" y="1109"/>
                    <a:pt x="23414" y="754"/>
                    <a:pt x="22870" y="858"/>
                  </a:cubicBezTo>
                  <a:close/>
                  <a:moveTo>
                    <a:pt x="4353" y="6068"/>
                  </a:moveTo>
                  <a:cubicBezTo>
                    <a:pt x="4185" y="6340"/>
                    <a:pt x="3223" y="5754"/>
                    <a:pt x="2993" y="5671"/>
                  </a:cubicBezTo>
                  <a:cubicBezTo>
                    <a:pt x="2470" y="5524"/>
                    <a:pt x="2009" y="5231"/>
                    <a:pt x="1633" y="4876"/>
                  </a:cubicBezTo>
                  <a:cubicBezTo>
                    <a:pt x="2365" y="5064"/>
                    <a:pt x="3014" y="5587"/>
                    <a:pt x="3746" y="5775"/>
                  </a:cubicBezTo>
                  <a:cubicBezTo>
                    <a:pt x="3976" y="5838"/>
                    <a:pt x="4206" y="5922"/>
                    <a:pt x="4457" y="5985"/>
                  </a:cubicBezTo>
                  <a:cubicBezTo>
                    <a:pt x="4416" y="5985"/>
                    <a:pt x="4374" y="6026"/>
                    <a:pt x="4353" y="6068"/>
                  </a:cubicBezTo>
                  <a:close/>
                </a:path>
              </a:pathLst>
            </a:custGeom>
            <a:solidFill>
              <a:srgbClr val="2AA1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36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9" name="Google Shape;428;p38"/>
            <p:cNvSpPr/>
            <p:nvPr/>
          </p:nvSpPr>
          <p:spPr>
            <a:xfrm>
              <a:off x="806663" y="3241275"/>
              <a:ext cx="643950" cy="188350"/>
            </a:xfrm>
            <a:custGeom>
              <a:avLst/>
              <a:gdLst/>
              <a:ahLst/>
              <a:cxnLst/>
              <a:rect l="l" t="t" r="r" b="b"/>
              <a:pathLst>
                <a:path w="25758" h="7534" extrusionOk="0">
                  <a:moveTo>
                    <a:pt x="4709" y="4897"/>
                  </a:moveTo>
                  <a:cubicBezTo>
                    <a:pt x="4499" y="4583"/>
                    <a:pt x="4311" y="4332"/>
                    <a:pt x="4144" y="4060"/>
                  </a:cubicBezTo>
                  <a:cubicBezTo>
                    <a:pt x="4039" y="3872"/>
                    <a:pt x="3997" y="3704"/>
                    <a:pt x="3914" y="3474"/>
                  </a:cubicBezTo>
                  <a:cubicBezTo>
                    <a:pt x="3767" y="3098"/>
                    <a:pt x="3725" y="2679"/>
                    <a:pt x="3767" y="2261"/>
                  </a:cubicBezTo>
                  <a:cubicBezTo>
                    <a:pt x="3809" y="1633"/>
                    <a:pt x="4290" y="1214"/>
                    <a:pt x="4918" y="1361"/>
                  </a:cubicBezTo>
                  <a:cubicBezTo>
                    <a:pt x="5567" y="1528"/>
                    <a:pt x="6215" y="1675"/>
                    <a:pt x="6822" y="2051"/>
                  </a:cubicBezTo>
                  <a:cubicBezTo>
                    <a:pt x="7387" y="2386"/>
                    <a:pt x="7994" y="2700"/>
                    <a:pt x="8600" y="3014"/>
                  </a:cubicBezTo>
                  <a:cubicBezTo>
                    <a:pt x="8852" y="3139"/>
                    <a:pt x="9124" y="3223"/>
                    <a:pt x="9417" y="3328"/>
                  </a:cubicBezTo>
                  <a:cubicBezTo>
                    <a:pt x="9772" y="2993"/>
                    <a:pt x="9877" y="2595"/>
                    <a:pt x="10044" y="2240"/>
                  </a:cubicBezTo>
                  <a:cubicBezTo>
                    <a:pt x="10253" y="1779"/>
                    <a:pt x="10421" y="1319"/>
                    <a:pt x="10672" y="859"/>
                  </a:cubicBezTo>
                  <a:cubicBezTo>
                    <a:pt x="10881" y="440"/>
                    <a:pt x="11258" y="273"/>
                    <a:pt x="11760" y="273"/>
                  </a:cubicBezTo>
                  <a:cubicBezTo>
                    <a:pt x="12199" y="273"/>
                    <a:pt x="12492" y="419"/>
                    <a:pt x="12681" y="817"/>
                  </a:cubicBezTo>
                  <a:cubicBezTo>
                    <a:pt x="12890" y="1235"/>
                    <a:pt x="13099" y="1654"/>
                    <a:pt x="13329" y="2072"/>
                  </a:cubicBezTo>
                  <a:cubicBezTo>
                    <a:pt x="13413" y="2240"/>
                    <a:pt x="13538" y="2323"/>
                    <a:pt x="13664" y="2512"/>
                  </a:cubicBezTo>
                  <a:cubicBezTo>
                    <a:pt x="14187" y="1989"/>
                    <a:pt x="14710" y="1507"/>
                    <a:pt x="15212" y="1005"/>
                  </a:cubicBezTo>
                  <a:cubicBezTo>
                    <a:pt x="15484" y="712"/>
                    <a:pt x="15798" y="524"/>
                    <a:pt x="16133" y="315"/>
                  </a:cubicBezTo>
                  <a:cubicBezTo>
                    <a:pt x="16656" y="1"/>
                    <a:pt x="17200" y="1"/>
                    <a:pt x="17744" y="64"/>
                  </a:cubicBezTo>
                  <a:cubicBezTo>
                    <a:pt x="18100" y="85"/>
                    <a:pt x="18267" y="273"/>
                    <a:pt x="18330" y="629"/>
                  </a:cubicBezTo>
                  <a:cubicBezTo>
                    <a:pt x="18351" y="921"/>
                    <a:pt x="18351" y="1214"/>
                    <a:pt x="18351" y="1528"/>
                  </a:cubicBezTo>
                  <a:cubicBezTo>
                    <a:pt x="18351" y="1737"/>
                    <a:pt x="18414" y="1926"/>
                    <a:pt x="18435" y="2177"/>
                  </a:cubicBezTo>
                  <a:cubicBezTo>
                    <a:pt x="18623" y="2156"/>
                    <a:pt x="18748" y="2135"/>
                    <a:pt x="18874" y="2072"/>
                  </a:cubicBezTo>
                  <a:cubicBezTo>
                    <a:pt x="19983" y="1675"/>
                    <a:pt x="21071" y="1256"/>
                    <a:pt x="22285" y="1214"/>
                  </a:cubicBezTo>
                  <a:cubicBezTo>
                    <a:pt x="22494" y="1214"/>
                    <a:pt x="22661" y="1110"/>
                    <a:pt x="22870" y="1047"/>
                  </a:cubicBezTo>
                  <a:cubicBezTo>
                    <a:pt x="23561" y="880"/>
                    <a:pt x="24210" y="1047"/>
                    <a:pt x="24858" y="1256"/>
                  </a:cubicBezTo>
                  <a:cubicBezTo>
                    <a:pt x="24963" y="1298"/>
                    <a:pt x="25109" y="1361"/>
                    <a:pt x="25151" y="1465"/>
                  </a:cubicBezTo>
                  <a:cubicBezTo>
                    <a:pt x="25465" y="2135"/>
                    <a:pt x="25758" y="2784"/>
                    <a:pt x="25339" y="3495"/>
                  </a:cubicBezTo>
                  <a:cubicBezTo>
                    <a:pt x="25214" y="3725"/>
                    <a:pt x="25046" y="3934"/>
                    <a:pt x="24900" y="4144"/>
                  </a:cubicBezTo>
                  <a:lnTo>
                    <a:pt x="23707" y="5797"/>
                  </a:lnTo>
                  <a:cubicBezTo>
                    <a:pt x="23645" y="5922"/>
                    <a:pt x="23561" y="6027"/>
                    <a:pt x="23435" y="6131"/>
                  </a:cubicBezTo>
                  <a:cubicBezTo>
                    <a:pt x="23268" y="6257"/>
                    <a:pt x="23121" y="6257"/>
                    <a:pt x="22933" y="6152"/>
                  </a:cubicBezTo>
                  <a:cubicBezTo>
                    <a:pt x="22766" y="6048"/>
                    <a:pt x="22661" y="5901"/>
                    <a:pt x="22703" y="5713"/>
                  </a:cubicBezTo>
                  <a:cubicBezTo>
                    <a:pt x="22745" y="5462"/>
                    <a:pt x="22829" y="5253"/>
                    <a:pt x="22954" y="5043"/>
                  </a:cubicBezTo>
                  <a:cubicBezTo>
                    <a:pt x="23268" y="4562"/>
                    <a:pt x="23645" y="4081"/>
                    <a:pt x="23979" y="3621"/>
                  </a:cubicBezTo>
                  <a:cubicBezTo>
                    <a:pt x="24126" y="3411"/>
                    <a:pt x="24314" y="3202"/>
                    <a:pt x="24419" y="2951"/>
                  </a:cubicBezTo>
                  <a:cubicBezTo>
                    <a:pt x="24628" y="2533"/>
                    <a:pt x="24398" y="2114"/>
                    <a:pt x="23917" y="2051"/>
                  </a:cubicBezTo>
                  <a:cubicBezTo>
                    <a:pt x="23707" y="2010"/>
                    <a:pt x="23498" y="1989"/>
                    <a:pt x="23289" y="2010"/>
                  </a:cubicBezTo>
                  <a:cubicBezTo>
                    <a:pt x="21971" y="2219"/>
                    <a:pt x="20590" y="2386"/>
                    <a:pt x="19376" y="2951"/>
                  </a:cubicBezTo>
                  <a:cubicBezTo>
                    <a:pt x="18895" y="3202"/>
                    <a:pt x="18414" y="3223"/>
                    <a:pt x="17912" y="3160"/>
                  </a:cubicBezTo>
                  <a:cubicBezTo>
                    <a:pt x="17514" y="3118"/>
                    <a:pt x="17326" y="2930"/>
                    <a:pt x="17305" y="2512"/>
                  </a:cubicBezTo>
                  <a:cubicBezTo>
                    <a:pt x="17284" y="2198"/>
                    <a:pt x="17305" y="1863"/>
                    <a:pt x="17305" y="1549"/>
                  </a:cubicBezTo>
                  <a:cubicBezTo>
                    <a:pt x="17305" y="1382"/>
                    <a:pt x="17263" y="1214"/>
                    <a:pt x="17221" y="1005"/>
                  </a:cubicBezTo>
                  <a:cubicBezTo>
                    <a:pt x="16656" y="1068"/>
                    <a:pt x="16259" y="1319"/>
                    <a:pt x="15903" y="1675"/>
                  </a:cubicBezTo>
                  <a:cubicBezTo>
                    <a:pt x="15443" y="2156"/>
                    <a:pt x="14982" y="2595"/>
                    <a:pt x="14543" y="3056"/>
                  </a:cubicBezTo>
                  <a:cubicBezTo>
                    <a:pt x="14375" y="3223"/>
                    <a:pt x="14250" y="3349"/>
                    <a:pt x="14082" y="3474"/>
                  </a:cubicBezTo>
                  <a:cubicBezTo>
                    <a:pt x="13643" y="3767"/>
                    <a:pt x="13078" y="3662"/>
                    <a:pt x="12806" y="3223"/>
                  </a:cubicBezTo>
                  <a:cubicBezTo>
                    <a:pt x="12555" y="2805"/>
                    <a:pt x="12346" y="2323"/>
                    <a:pt x="12095" y="1884"/>
                  </a:cubicBezTo>
                  <a:cubicBezTo>
                    <a:pt x="11990" y="1675"/>
                    <a:pt x="11865" y="1486"/>
                    <a:pt x="11718" y="1235"/>
                  </a:cubicBezTo>
                  <a:cubicBezTo>
                    <a:pt x="11572" y="1361"/>
                    <a:pt x="11446" y="1465"/>
                    <a:pt x="11404" y="1570"/>
                  </a:cubicBezTo>
                  <a:cubicBezTo>
                    <a:pt x="11237" y="1905"/>
                    <a:pt x="11090" y="2282"/>
                    <a:pt x="10923" y="2616"/>
                  </a:cubicBezTo>
                  <a:cubicBezTo>
                    <a:pt x="10735" y="3014"/>
                    <a:pt x="10588" y="3432"/>
                    <a:pt x="10358" y="3830"/>
                  </a:cubicBezTo>
                  <a:cubicBezTo>
                    <a:pt x="10065" y="4311"/>
                    <a:pt x="9689" y="4458"/>
                    <a:pt x="9145" y="4290"/>
                  </a:cubicBezTo>
                  <a:cubicBezTo>
                    <a:pt x="8789" y="4186"/>
                    <a:pt x="8412" y="4039"/>
                    <a:pt x="8077" y="3872"/>
                  </a:cubicBezTo>
                  <a:cubicBezTo>
                    <a:pt x="7450" y="3558"/>
                    <a:pt x="6822" y="3202"/>
                    <a:pt x="6215" y="2846"/>
                  </a:cubicBezTo>
                  <a:cubicBezTo>
                    <a:pt x="5713" y="2574"/>
                    <a:pt x="5232" y="2407"/>
                    <a:pt x="4667" y="2219"/>
                  </a:cubicBezTo>
                  <a:cubicBezTo>
                    <a:pt x="4499" y="2846"/>
                    <a:pt x="4709" y="3349"/>
                    <a:pt x="4981" y="3788"/>
                  </a:cubicBezTo>
                  <a:cubicBezTo>
                    <a:pt x="5378" y="4353"/>
                    <a:pt x="5818" y="4834"/>
                    <a:pt x="6278" y="5357"/>
                  </a:cubicBezTo>
                  <a:cubicBezTo>
                    <a:pt x="6445" y="5608"/>
                    <a:pt x="6696" y="5776"/>
                    <a:pt x="7010" y="5839"/>
                  </a:cubicBezTo>
                  <a:cubicBezTo>
                    <a:pt x="7387" y="5922"/>
                    <a:pt x="7575" y="6299"/>
                    <a:pt x="7847" y="6571"/>
                  </a:cubicBezTo>
                  <a:cubicBezTo>
                    <a:pt x="7952" y="6675"/>
                    <a:pt x="7952" y="6968"/>
                    <a:pt x="7889" y="7136"/>
                  </a:cubicBezTo>
                  <a:cubicBezTo>
                    <a:pt x="7847" y="7429"/>
                    <a:pt x="7471" y="7533"/>
                    <a:pt x="7282" y="7324"/>
                  </a:cubicBezTo>
                  <a:cubicBezTo>
                    <a:pt x="6906" y="6822"/>
                    <a:pt x="6299" y="6613"/>
                    <a:pt x="5797" y="6278"/>
                  </a:cubicBezTo>
                  <a:cubicBezTo>
                    <a:pt x="5023" y="5755"/>
                    <a:pt x="4102" y="5671"/>
                    <a:pt x="3265" y="5336"/>
                  </a:cubicBezTo>
                  <a:cubicBezTo>
                    <a:pt x="2867" y="5190"/>
                    <a:pt x="2407" y="5085"/>
                    <a:pt x="1821" y="5106"/>
                  </a:cubicBezTo>
                  <a:cubicBezTo>
                    <a:pt x="2093" y="5420"/>
                    <a:pt x="2302" y="5650"/>
                    <a:pt x="2470" y="5922"/>
                  </a:cubicBezTo>
                  <a:cubicBezTo>
                    <a:pt x="2658" y="6152"/>
                    <a:pt x="2826" y="6383"/>
                    <a:pt x="2972" y="6655"/>
                  </a:cubicBezTo>
                  <a:cubicBezTo>
                    <a:pt x="2993" y="6696"/>
                    <a:pt x="2972" y="6864"/>
                    <a:pt x="2930" y="6885"/>
                  </a:cubicBezTo>
                  <a:cubicBezTo>
                    <a:pt x="2846" y="6927"/>
                    <a:pt x="2679" y="7010"/>
                    <a:pt x="2616" y="6989"/>
                  </a:cubicBezTo>
                  <a:cubicBezTo>
                    <a:pt x="2365" y="6864"/>
                    <a:pt x="2156" y="6696"/>
                    <a:pt x="1947" y="6550"/>
                  </a:cubicBezTo>
                  <a:cubicBezTo>
                    <a:pt x="1486" y="6173"/>
                    <a:pt x="1089" y="5734"/>
                    <a:pt x="566" y="5441"/>
                  </a:cubicBezTo>
                  <a:cubicBezTo>
                    <a:pt x="440" y="5399"/>
                    <a:pt x="357" y="5253"/>
                    <a:pt x="252" y="5127"/>
                  </a:cubicBezTo>
                  <a:cubicBezTo>
                    <a:pt x="1" y="4771"/>
                    <a:pt x="147" y="4186"/>
                    <a:pt x="691" y="4165"/>
                  </a:cubicBezTo>
                  <a:cubicBezTo>
                    <a:pt x="1800" y="4102"/>
                    <a:pt x="2867" y="4269"/>
                    <a:pt x="3872" y="4771"/>
                  </a:cubicBezTo>
                  <a:cubicBezTo>
                    <a:pt x="4102" y="4876"/>
                    <a:pt x="4332" y="5023"/>
                    <a:pt x="4709" y="4897"/>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36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pic>
        <p:nvPicPr>
          <p:cNvPr id="8" name="Picture 7" descr="Shape, arrow&#10;&#10;Description automatically generated"/>
          <p:cNvPicPr>
            <a:picLocks noChangeAspect="1"/>
          </p:cNvPicPr>
          <p:nvPr/>
        </p:nvPicPr>
        <p:blipFill>
          <a:blip r:embed="rId6" cstate="print">
            <a:extLst>
              <a:ext uri="{BEBA8EAE-BF5A-486C-A8C5-ECC9F3942E4B}">
                <a14:imgProps xmlns:a14="http://schemas.microsoft.com/office/drawing/2010/main">
                  <a14:imgLayer r:embed="rId7">
                    <a14:imgEffect>
                      <a14:backgroundRemoval t="8573" b="90053" l="9369" r="89982">
                        <a14:foregroundMark x1="61333" y1="8896" x2="64577" y2="8573"/>
                        <a14:foregroundMark x1="9405" y1="63647" x2="13658" y2="68257"/>
                        <a14:foregroundMark x1="62259" y1="67564" x2="62452" y2="68481"/>
                        <a14:foregroundMark x1="65802" y1="84432" x2="62090" y2="90053"/>
                        <a14:foregroundMark x1="62090" y1="90053" x2="56973" y2="85281"/>
                        <a14:foregroundMark x1="56973" y1="85281" x2="44577" y2="63203"/>
                        <a14:foregroundMark x1="44577" y1="63203" x2="38631" y2="58916"/>
                        <a14:foregroundMark x1="33133" y1="58970" x2="30414" y2="58997"/>
                        <a14:foregroundMark x1="38631" y1="58916" x2="34159" y2="58960"/>
                        <a14:foregroundMark x1="30414" y1="58997" x2="21550" y2="62232"/>
                        <a14:backgroundMark x1="60036" y1="57784" x2="62523" y2="76587"/>
                        <a14:backgroundMark x1="62523" y1="76587" x2="64577" y2="82370"/>
                        <a14:backgroundMark x1="62739" y1="68419" x2="65550" y2="84594"/>
                        <a14:backgroundMark x1="32757" y1="59523" x2="40757" y2="61949"/>
                        <a14:backgroundMark x1="40757" y1="61949" x2="44072" y2="64456"/>
                      </a14:backgroundRemoval>
                    </a14:imgEffect>
                  </a14:imgLayer>
                </a14:imgProps>
              </a:ext>
              <a:ext uri="{28A0092B-C50C-407E-A947-70E740481C1C}">
                <a14:useLocalDpi xmlns:a14="http://schemas.microsoft.com/office/drawing/2010/main" val="0"/>
              </a:ext>
            </a:extLst>
          </a:blip>
          <a:stretch>
            <a:fillRect/>
          </a:stretch>
        </p:blipFill>
        <p:spPr>
          <a:xfrm>
            <a:off x="701573" y="5787169"/>
            <a:ext cx="1497531" cy="1334558"/>
          </a:xfrm>
          <a:prstGeom prst="rect">
            <a:avLst/>
          </a:prstGeom>
        </p:spPr>
      </p:pic>
      <p:pic>
        <p:nvPicPr>
          <p:cNvPr id="9" name="Picture 8" descr="A picture containing starfish, echinoderm&#10;&#10;Description automatically generated"/>
          <p:cNvPicPr>
            <a:picLocks noChangeAspect="1"/>
          </p:cNvPicPr>
          <p:nvPr/>
        </p:nvPicPr>
        <p:blipFill>
          <a:blip r:embed="rId8" cstate="print">
            <a:extLst>
              <a:ext uri="{BEBA8EAE-BF5A-486C-A8C5-ECC9F3942E4B}">
                <a14:imgProps xmlns:a14="http://schemas.microsoft.com/office/drawing/2010/main">
                  <a14:imgLayer r:embed="rId9">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10727260" y="396141"/>
            <a:ext cx="1075834" cy="1075834"/>
          </a:xfrm>
          <a:prstGeom prst="rect">
            <a:avLst/>
          </a:prstGeom>
        </p:spPr>
      </p:pic>
      <p:pic>
        <p:nvPicPr>
          <p:cNvPr id="10" name="Picture 9" descr="A picture containing starfish, echinoderm&#10;&#10;Description automatically generated"/>
          <p:cNvPicPr>
            <a:picLocks noChangeAspect="1"/>
          </p:cNvPicPr>
          <p:nvPr/>
        </p:nvPicPr>
        <p:blipFill>
          <a:blip r:embed="rId8" cstate="print">
            <a:extLst>
              <a:ext uri="{BEBA8EAE-BF5A-486C-A8C5-ECC9F3942E4B}">
                <a14:imgProps xmlns:a14="http://schemas.microsoft.com/office/drawing/2010/main">
                  <a14:imgLayer r:embed="rId9">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8429315" y="5638863"/>
            <a:ext cx="1075834" cy="1075834"/>
          </a:xfrm>
          <a:prstGeom prst="rect">
            <a:avLst/>
          </a:prstGeom>
        </p:spPr>
      </p:pic>
      <p:pic>
        <p:nvPicPr>
          <p:cNvPr id="3" name="Picture 2"/>
          <p:cNvPicPr>
            <a:picLocks noChangeAspect="1"/>
          </p:cNvPicPr>
          <p:nvPr/>
        </p:nvPicPr>
        <p:blipFill>
          <a:blip r:embed="rId10"/>
          <a:stretch>
            <a:fillRect/>
          </a:stretch>
        </p:blipFill>
        <p:spPr>
          <a:xfrm>
            <a:off x="182731" y="2404756"/>
            <a:ext cx="2619769" cy="1025350"/>
          </a:xfrm>
          <a:prstGeom prst="rect">
            <a:avLst/>
          </a:prstGeom>
        </p:spPr>
      </p:pic>
      <p:pic>
        <p:nvPicPr>
          <p:cNvPr id="5" name="Picture 4"/>
          <p:cNvPicPr>
            <a:picLocks noChangeAspect="1"/>
          </p:cNvPicPr>
          <p:nvPr/>
        </p:nvPicPr>
        <p:blipFill>
          <a:blip r:embed="rId10"/>
          <a:stretch>
            <a:fillRect/>
          </a:stretch>
        </p:blipFill>
        <p:spPr>
          <a:xfrm>
            <a:off x="3926496" y="2418794"/>
            <a:ext cx="3490586" cy="1366179"/>
          </a:xfrm>
          <a:prstGeom prst="rect">
            <a:avLst/>
          </a:prstGeom>
        </p:spPr>
      </p:pic>
      <p:pic>
        <p:nvPicPr>
          <p:cNvPr id="11" name="Picture 10"/>
          <p:cNvPicPr>
            <a:picLocks noChangeAspect="1"/>
          </p:cNvPicPr>
          <p:nvPr/>
        </p:nvPicPr>
        <p:blipFill>
          <a:blip r:embed="rId10"/>
          <a:stretch>
            <a:fillRect/>
          </a:stretch>
        </p:blipFill>
        <p:spPr>
          <a:xfrm>
            <a:off x="8138176" y="2536323"/>
            <a:ext cx="3571930" cy="1398016"/>
          </a:xfrm>
          <a:prstGeom prst="rect">
            <a:avLst/>
          </a:prstGeom>
        </p:spPr>
      </p:pic>
      <p:sp>
        <p:nvSpPr>
          <p:cNvPr id="12" name="TextBox 11"/>
          <p:cNvSpPr txBox="1"/>
          <p:nvPr/>
        </p:nvSpPr>
        <p:spPr>
          <a:xfrm>
            <a:off x="931971" y="2445790"/>
            <a:ext cx="1271239"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5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cứu</a:t>
            </a:r>
          </a:p>
        </p:txBody>
      </p:sp>
      <p:sp>
        <p:nvSpPr>
          <p:cNvPr id="14" name="TextBox 13"/>
          <p:cNvSpPr txBox="1"/>
          <p:nvPr/>
        </p:nvSpPr>
        <p:spPr>
          <a:xfrm>
            <a:off x="4638004" y="2667749"/>
            <a:ext cx="3311647"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5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liên tục</a:t>
            </a:r>
          </a:p>
        </p:txBody>
      </p:sp>
      <p:sp>
        <p:nvSpPr>
          <p:cNvPr id="15" name="TextBox 14"/>
          <p:cNvSpPr txBox="1"/>
          <p:nvPr/>
        </p:nvSpPr>
        <p:spPr>
          <a:xfrm>
            <a:off x="8598691" y="2756922"/>
            <a:ext cx="3311647"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5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trìu mến</a:t>
            </a:r>
          </a:p>
        </p:txBody>
      </p:sp>
      <p:pic>
        <p:nvPicPr>
          <p:cNvPr id="16" name="Picture 15"/>
          <p:cNvPicPr>
            <a:picLocks noChangeAspect="1"/>
          </p:cNvPicPr>
          <p:nvPr/>
        </p:nvPicPr>
        <p:blipFill>
          <a:blip r:embed="rId11"/>
          <a:stretch>
            <a:fillRect/>
          </a:stretch>
        </p:blipFill>
        <p:spPr>
          <a:xfrm>
            <a:off x="5347117" y="4083043"/>
            <a:ext cx="2675037" cy="2476886"/>
          </a:xfrm>
          <a:prstGeom prst="rect">
            <a:avLst/>
          </a:prstGeom>
        </p:spPr>
      </p:pic>
      <p:pic>
        <p:nvPicPr>
          <p:cNvPr id="22" name="Picture 21"/>
          <p:cNvPicPr>
            <a:picLocks noChangeAspect="1"/>
          </p:cNvPicPr>
          <p:nvPr/>
        </p:nvPicPr>
        <p:blipFill>
          <a:blip r:embed="rId12"/>
          <a:stretch>
            <a:fillRect/>
          </a:stretch>
        </p:blipFill>
        <p:spPr>
          <a:xfrm>
            <a:off x="-1100805" y="337628"/>
            <a:ext cx="12607852" cy="179820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arn(inVertical)">
                                      <p:cBhvr>
                                        <p:cTn id="15" dur="500"/>
                                        <p:tgtEl>
                                          <p:spTgt spid="14"/>
                                        </p:tgtEl>
                                      </p:cBhvr>
                                    </p:animEffect>
                                  </p:childTnLst>
                                </p:cTn>
                              </p:par>
                              <p:par>
                                <p:cTn id="16" presetID="16" presetClass="entr" presetSubtype="21"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inVertical)">
                                      <p:cBhvr>
                                        <p:cTn id="23" dur="500"/>
                                        <p:tgtEl>
                                          <p:spTgt spid="15"/>
                                        </p:tgtEl>
                                      </p:cBhvr>
                                    </p:animEffect>
                                  </p:childTnLst>
                                </p:cTn>
                              </p:par>
                              <p:par>
                                <p:cTn id="24" presetID="16" presetClass="entr" presetSubtype="21"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barn(inVertical)">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tretch>
            <a:fillRect/>
          </a:stretch>
        </p:blipFill>
        <p:spPr>
          <a:xfrm>
            <a:off x="-1" y="-583755"/>
            <a:ext cx="13229787" cy="7441755"/>
          </a:xfrm>
          <a:prstGeom prst="rect">
            <a:avLst/>
          </a:prstGeom>
        </p:spPr>
      </p:pic>
      <p:sp>
        <p:nvSpPr>
          <p:cNvPr id="6" name="矩形 5"/>
          <p:cNvSpPr/>
          <p:nvPr/>
        </p:nvSpPr>
        <p:spPr>
          <a:xfrm>
            <a:off x="0" y="-583755"/>
            <a:ext cx="12488684" cy="7441755"/>
          </a:xfrm>
          <a:prstGeom prst="rect">
            <a:avLst/>
          </a:prstGeom>
          <a:blipFill dpi="0" rotWithShape="1">
            <a:blip r:embed="rId5">
              <a:alphaModFix amt="30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white"/>
              </a:solidFill>
              <a:effectLst/>
              <a:uLnTx/>
              <a:uFillTx/>
              <a:latin typeface="字魂105号-简雅黑" panose="00000500000000000000" pitchFamily="2" charset="-122"/>
              <a:ea typeface="字魂105号-简雅黑" panose="00000500000000000000" pitchFamily="2" charset="-122"/>
              <a:cs typeface="+mn-cs"/>
              <a:sym typeface="字魂105号-简雅黑" panose="00000500000000000000" pitchFamily="2" charset="-122"/>
            </a:endParaRPr>
          </a:p>
        </p:txBody>
      </p:sp>
      <p:sp>
        <p:nvSpPr>
          <p:cNvPr id="47" name="Rounded Rectangle 2"/>
          <p:cNvSpPr/>
          <p:nvPr/>
        </p:nvSpPr>
        <p:spPr>
          <a:xfrm>
            <a:off x="482400" y="1560974"/>
            <a:ext cx="11825715" cy="1193759"/>
          </a:xfrm>
          <a:prstGeom prst="roundRect">
            <a:avLst/>
          </a:prstGeom>
          <a:solidFill>
            <a:srgbClr val="FFFFFF"/>
          </a:solidFill>
          <a:ln w="25400" cap="flat" cmpd="sng" algn="ctr">
            <a:solidFill>
              <a:srgbClr val="FFFFFF">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lang="en-US" sz="3600" b="0" i="0" u="none" strike="noStrike" kern="0" cap="none" spc="0" normalizeH="0" baseline="0" noProof="0" dirty="0">
              <a:ln>
                <a:noFill/>
              </a:ln>
              <a:solidFill>
                <a:srgbClr val="C2F2FF"/>
              </a:solidFill>
              <a:effectLst/>
              <a:uLnTx/>
              <a:uFillTx/>
              <a:latin typeface="Arial" panose="020B0604020202020204"/>
              <a:ea typeface="+mn-ea"/>
              <a:cs typeface="+mn-cs"/>
              <a:sym typeface="Arial" panose="020B0604020202020204"/>
            </a:endParaRPr>
          </a:p>
        </p:txBody>
      </p:sp>
      <p:grpSp>
        <p:nvGrpSpPr>
          <p:cNvPr id="49" name="Google Shape;398;p38"/>
          <p:cNvGrpSpPr/>
          <p:nvPr/>
        </p:nvGrpSpPr>
        <p:grpSpPr>
          <a:xfrm flipH="1">
            <a:off x="6969440" y="480593"/>
            <a:ext cx="1693788" cy="1250238"/>
            <a:chOff x="6876425" y="1268933"/>
            <a:chExt cx="1653550" cy="1152165"/>
          </a:xfrm>
        </p:grpSpPr>
        <p:grpSp>
          <p:nvGrpSpPr>
            <p:cNvPr id="50" name="Google Shape;399;p38"/>
            <p:cNvGrpSpPr/>
            <p:nvPr/>
          </p:nvGrpSpPr>
          <p:grpSpPr>
            <a:xfrm rot="1400853">
              <a:off x="7531678" y="2028397"/>
              <a:ext cx="998956" cy="203068"/>
              <a:chOff x="10471811" y="1999263"/>
              <a:chExt cx="998976" cy="203072"/>
            </a:xfrm>
          </p:grpSpPr>
          <p:sp>
            <p:nvSpPr>
              <p:cNvPr id="60" name="Google Shape;400;p38"/>
              <p:cNvSpPr/>
              <p:nvPr/>
            </p:nvSpPr>
            <p:spPr>
              <a:xfrm rot="7998309">
                <a:off x="11406620" y="2017324"/>
                <a:ext cx="53741" cy="51851"/>
              </a:xfrm>
              <a:custGeom>
                <a:avLst/>
                <a:gdLst/>
                <a:ahLst/>
                <a:cxnLst/>
                <a:rect l="l" t="t" r="r" b="b"/>
                <a:pathLst>
                  <a:path w="1340" h="1293" extrusionOk="0">
                    <a:moveTo>
                      <a:pt x="649" y="1"/>
                    </a:moveTo>
                    <a:cubicBezTo>
                      <a:pt x="356" y="1"/>
                      <a:pt x="105" y="210"/>
                      <a:pt x="21" y="461"/>
                    </a:cubicBezTo>
                    <a:cubicBezTo>
                      <a:pt x="0" y="566"/>
                      <a:pt x="0" y="691"/>
                      <a:pt x="21" y="796"/>
                    </a:cubicBezTo>
                    <a:cubicBezTo>
                      <a:pt x="84" y="984"/>
                      <a:pt x="189" y="1089"/>
                      <a:pt x="314" y="1194"/>
                    </a:cubicBezTo>
                    <a:cubicBezTo>
                      <a:pt x="335" y="1194"/>
                      <a:pt x="335" y="1214"/>
                      <a:pt x="356" y="1214"/>
                    </a:cubicBezTo>
                    <a:cubicBezTo>
                      <a:pt x="440" y="1267"/>
                      <a:pt x="544" y="1293"/>
                      <a:pt x="649" y="1293"/>
                    </a:cubicBezTo>
                    <a:cubicBezTo>
                      <a:pt x="754" y="1293"/>
                      <a:pt x="858" y="1267"/>
                      <a:pt x="942" y="1214"/>
                    </a:cubicBezTo>
                    <a:cubicBezTo>
                      <a:pt x="963" y="1214"/>
                      <a:pt x="963" y="1194"/>
                      <a:pt x="984" y="1194"/>
                    </a:cubicBezTo>
                    <a:cubicBezTo>
                      <a:pt x="1088" y="1152"/>
                      <a:pt x="1172" y="1068"/>
                      <a:pt x="1214" y="963"/>
                    </a:cubicBezTo>
                    <a:cubicBezTo>
                      <a:pt x="1298" y="838"/>
                      <a:pt x="1339" y="649"/>
                      <a:pt x="1277" y="461"/>
                    </a:cubicBezTo>
                    <a:cubicBezTo>
                      <a:pt x="1193" y="168"/>
                      <a:pt x="942" y="1"/>
                      <a:pt x="649"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36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1" name="Google Shape;401;p38"/>
              <p:cNvSpPr/>
              <p:nvPr/>
            </p:nvSpPr>
            <p:spPr>
              <a:xfrm rot="7998309">
                <a:off x="11247320" y="2010684"/>
                <a:ext cx="54583" cy="53736"/>
              </a:xfrm>
              <a:custGeom>
                <a:avLst/>
                <a:gdLst/>
                <a:ahLst/>
                <a:cxnLst/>
                <a:rect l="l" t="t" r="r" b="b"/>
                <a:pathLst>
                  <a:path w="1361" h="1340" extrusionOk="0">
                    <a:moveTo>
                      <a:pt x="670" y="0"/>
                    </a:moveTo>
                    <a:cubicBezTo>
                      <a:pt x="273" y="0"/>
                      <a:pt x="1" y="398"/>
                      <a:pt x="63" y="795"/>
                    </a:cubicBezTo>
                    <a:cubicBezTo>
                      <a:pt x="63" y="837"/>
                      <a:pt x="105" y="900"/>
                      <a:pt x="105" y="921"/>
                    </a:cubicBezTo>
                    <a:cubicBezTo>
                      <a:pt x="147" y="1151"/>
                      <a:pt x="377" y="1339"/>
                      <a:pt x="649" y="1339"/>
                    </a:cubicBezTo>
                    <a:cubicBezTo>
                      <a:pt x="900" y="1339"/>
                      <a:pt x="1151" y="1151"/>
                      <a:pt x="1193" y="921"/>
                    </a:cubicBezTo>
                    <a:cubicBezTo>
                      <a:pt x="1193" y="879"/>
                      <a:pt x="1214" y="816"/>
                      <a:pt x="1214" y="795"/>
                    </a:cubicBezTo>
                    <a:cubicBezTo>
                      <a:pt x="1361" y="398"/>
                      <a:pt x="1068" y="0"/>
                      <a:pt x="670"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36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2" name="Google Shape;402;p38"/>
              <p:cNvSpPr/>
              <p:nvPr/>
            </p:nvSpPr>
            <p:spPr>
              <a:xfrm flipH="1">
                <a:off x="11055049" y="2028324"/>
                <a:ext cx="48687" cy="42749"/>
              </a:xfrm>
              <a:custGeom>
                <a:avLst/>
                <a:gdLst/>
                <a:ahLst/>
                <a:cxnLst/>
                <a:rect l="l" t="t" r="r" b="b"/>
                <a:pathLst>
                  <a:path w="1214" h="1066" extrusionOk="0">
                    <a:moveTo>
                      <a:pt x="501" y="1"/>
                    </a:moveTo>
                    <a:cubicBezTo>
                      <a:pt x="419" y="1"/>
                      <a:pt x="346" y="21"/>
                      <a:pt x="272" y="70"/>
                    </a:cubicBezTo>
                    <a:cubicBezTo>
                      <a:pt x="105" y="175"/>
                      <a:pt x="0" y="342"/>
                      <a:pt x="0" y="551"/>
                    </a:cubicBezTo>
                    <a:cubicBezTo>
                      <a:pt x="0" y="677"/>
                      <a:pt x="63" y="823"/>
                      <a:pt x="167" y="907"/>
                    </a:cubicBezTo>
                    <a:cubicBezTo>
                      <a:pt x="265" y="1019"/>
                      <a:pt x="372" y="1065"/>
                      <a:pt x="494" y="1065"/>
                    </a:cubicBezTo>
                    <a:cubicBezTo>
                      <a:pt x="556" y="1065"/>
                      <a:pt x="621" y="1054"/>
                      <a:pt x="691" y="1033"/>
                    </a:cubicBezTo>
                    <a:cubicBezTo>
                      <a:pt x="732" y="1033"/>
                      <a:pt x="795" y="1012"/>
                      <a:pt x="837" y="1012"/>
                    </a:cubicBezTo>
                    <a:cubicBezTo>
                      <a:pt x="1046" y="991"/>
                      <a:pt x="1214" y="719"/>
                      <a:pt x="1214" y="510"/>
                    </a:cubicBezTo>
                    <a:cubicBezTo>
                      <a:pt x="1214" y="300"/>
                      <a:pt x="1046" y="70"/>
                      <a:pt x="837" y="49"/>
                    </a:cubicBezTo>
                    <a:cubicBezTo>
                      <a:pt x="795" y="49"/>
                      <a:pt x="732" y="28"/>
                      <a:pt x="691" y="28"/>
                    </a:cubicBezTo>
                    <a:cubicBezTo>
                      <a:pt x="621" y="11"/>
                      <a:pt x="559" y="1"/>
                      <a:pt x="50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36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3" name="Google Shape;403;p38"/>
              <p:cNvSpPr/>
              <p:nvPr/>
            </p:nvSpPr>
            <p:spPr>
              <a:xfrm flipH="1">
                <a:off x="10860369" y="2063014"/>
                <a:ext cx="57912" cy="40303"/>
              </a:xfrm>
              <a:custGeom>
                <a:avLst/>
                <a:gdLst/>
                <a:ahLst/>
                <a:cxnLst/>
                <a:rect l="l" t="t" r="r" b="b"/>
                <a:pathLst>
                  <a:path w="1444" h="1005" extrusionOk="0">
                    <a:moveTo>
                      <a:pt x="586" y="0"/>
                    </a:moveTo>
                    <a:cubicBezTo>
                      <a:pt x="398" y="21"/>
                      <a:pt x="188" y="105"/>
                      <a:pt x="105" y="272"/>
                    </a:cubicBezTo>
                    <a:cubicBezTo>
                      <a:pt x="0" y="419"/>
                      <a:pt x="0" y="586"/>
                      <a:pt x="105" y="733"/>
                    </a:cubicBezTo>
                    <a:cubicBezTo>
                      <a:pt x="188" y="900"/>
                      <a:pt x="398" y="984"/>
                      <a:pt x="586" y="1005"/>
                    </a:cubicBezTo>
                    <a:cubicBezTo>
                      <a:pt x="712" y="1005"/>
                      <a:pt x="879" y="1005"/>
                      <a:pt x="1005" y="963"/>
                    </a:cubicBezTo>
                    <a:cubicBezTo>
                      <a:pt x="1444" y="774"/>
                      <a:pt x="1444" y="230"/>
                      <a:pt x="1005" y="42"/>
                    </a:cubicBezTo>
                    <a:cubicBezTo>
                      <a:pt x="879" y="0"/>
                      <a:pt x="712" y="0"/>
                      <a:pt x="586"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36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4" name="Google Shape;404;p38"/>
              <p:cNvSpPr/>
              <p:nvPr/>
            </p:nvSpPr>
            <p:spPr>
              <a:xfrm flipH="1">
                <a:off x="10651412" y="2055435"/>
                <a:ext cx="78887" cy="55542"/>
              </a:xfrm>
              <a:custGeom>
                <a:avLst/>
                <a:gdLst/>
                <a:ahLst/>
                <a:cxnLst/>
                <a:rect l="l" t="t" r="r" b="b"/>
                <a:pathLst>
                  <a:path w="1967" h="1385" extrusionOk="0">
                    <a:moveTo>
                      <a:pt x="1088" y="1"/>
                    </a:moveTo>
                    <a:cubicBezTo>
                      <a:pt x="1004" y="1"/>
                      <a:pt x="879" y="1"/>
                      <a:pt x="795" y="22"/>
                    </a:cubicBezTo>
                    <a:cubicBezTo>
                      <a:pt x="711" y="43"/>
                      <a:pt x="628" y="85"/>
                      <a:pt x="565" y="127"/>
                    </a:cubicBezTo>
                    <a:cubicBezTo>
                      <a:pt x="0" y="294"/>
                      <a:pt x="42" y="1089"/>
                      <a:pt x="586" y="1256"/>
                    </a:cubicBezTo>
                    <a:cubicBezTo>
                      <a:pt x="607" y="1256"/>
                      <a:pt x="607" y="1277"/>
                      <a:pt x="628" y="1277"/>
                    </a:cubicBezTo>
                    <a:cubicBezTo>
                      <a:pt x="774" y="1361"/>
                      <a:pt x="900" y="1361"/>
                      <a:pt x="1025" y="1382"/>
                    </a:cubicBezTo>
                    <a:cubicBezTo>
                      <a:pt x="1040" y="1384"/>
                      <a:pt x="1056" y="1385"/>
                      <a:pt x="1072" y="1385"/>
                    </a:cubicBezTo>
                    <a:cubicBezTo>
                      <a:pt x="1236" y="1385"/>
                      <a:pt x="1455" y="1293"/>
                      <a:pt x="1569" y="1235"/>
                    </a:cubicBezTo>
                    <a:cubicBezTo>
                      <a:pt x="1967" y="963"/>
                      <a:pt x="1967" y="419"/>
                      <a:pt x="1569" y="147"/>
                    </a:cubicBezTo>
                    <a:cubicBezTo>
                      <a:pt x="1444" y="43"/>
                      <a:pt x="1235" y="1"/>
                      <a:pt x="108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36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5" name="Google Shape;405;p38"/>
              <p:cNvSpPr/>
              <p:nvPr/>
            </p:nvSpPr>
            <p:spPr>
              <a:xfrm flipH="1">
                <a:off x="10471811" y="2149440"/>
                <a:ext cx="69702" cy="52895"/>
              </a:xfrm>
              <a:custGeom>
                <a:avLst/>
                <a:gdLst/>
                <a:ahLst/>
                <a:cxnLst/>
                <a:rect l="l" t="t" r="r" b="b"/>
                <a:pathLst>
                  <a:path w="1738" h="1319" extrusionOk="0">
                    <a:moveTo>
                      <a:pt x="880" y="0"/>
                    </a:moveTo>
                    <a:cubicBezTo>
                      <a:pt x="1" y="0"/>
                      <a:pt x="1" y="1319"/>
                      <a:pt x="880" y="1319"/>
                    </a:cubicBezTo>
                    <a:cubicBezTo>
                      <a:pt x="886" y="1319"/>
                      <a:pt x="893" y="1319"/>
                      <a:pt x="899" y="1319"/>
                    </a:cubicBezTo>
                    <a:cubicBezTo>
                      <a:pt x="1737" y="1319"/>
                      <a:pt x="1731" y="0"/>
                      <a:pt x="880"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36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51" name="Google Shape;406;p38"/>
            <p:cNvGrpSpPr/>
            <p:nvPr/>
          </p:nvGrpSpPr>
          <p:grpSpPr>
            <a:xfrm>
              <a:off x="6907063" y="1389007"/>
              <a:ext cx="626852" cy="654662"/>
              <a:chOff x="6907063" y="1389007"/>
              <a:chExt cx="626852" cy="654662"/>
            </a:xfrm>
          </p:grpSpPr>
          <p:sp>
            <p:nvSpPr>
              <p:cNvPr id="53" name="Google Shape;407;p38"/>
              <p:cNvSpPr/>
              <p:nvPr/>
            </p:nvSpPr>
            <p:spPr>
              <a:xfrm>
                <a:off x="7008200" y="1636200"/>
                <a:ext cx="336322" cy="287712"/>
              </a:xfrm>
              <a:custGeom>
                <a:avLst/>
                <a:gdLst/>
                <a:ahLst/>
                <a:cxnLst/>
                <a:rect l="l" t="t" r="r" b="b"/>
                <a:pathLst>
                  <a:path w="16907" h="14004" extrusionOk="0">
                    <a:moveTo>
                      <a:pt x="4184" y="1"/>
                    </a:moveTo>
                    <a:cubicBezTo>
                      <a:pt x="2780" y="1"/>
                      <a:pt x="1460" y="547"/>
                      <a:pt x="733" y="1960"/>
                    </a:cubicBezTo>
                    <a:cubicBezTo>
                      <a:pt x="440" y="2525"/>
                      <a:pt x="356" y="3278"/>
                      <a:pt x="419" y="4052"/>
                    </a:cubicBezTo>
                    <a:lnTo>
                      <a:pt x="335" y="4283"/>
                    </a:lnTo>
                    <a:cubicBezTo>
                      <a:pt x="126" y="4806"/>
                      <a:pt x="1" y="5371"/>
                      <a:pt x="1" y="5956"/>
                    </a:cubicBezTo>
                    <a:cubicBezTo>
                      <a:pt x="1" y="6375"/>
                      <a:pt x="168" y="6835"/>
                      <a:pt x="440" y="7170"/>
                    </a:cubicBezTo>
                    <a:cubicBezTo>
                      <a:pt x="524" y="7316"/>
                      <a:pt x="587" y="7505"/>
                      <a:pt x="670" y="7672"/>
                    </a:cubicBezTo>
                    <a:cubicBezTo>
                      <a:pt x="1214" y="8656"/>
                      <a:pt x="2470" y="9283"/>
                      <a:pt x="3495" y="9765"/>
                    </a:cubicBezTo>
                    <a:cubicBezTo>
                      <a:pt x="6069" y="11773"/>
                      <a:pt x="9730" y="12694"/>
                      <a:pt x="12806" y="13740"/>
                    </a:cubicBezTo>
                    <a:cubicBezTo>
                      <a:pt x="13274" y="13899"/>
                      <a:pt x="13794" y="14003"/>
                      <a:pt x="14300" y="14003"/>
                    </a:cubicBezTo>
                    <a:cubicBezTo>
                      <a:pt x="15127" y="14003"/>
                      <a:pt x="15916" y="13724"/>
                      <a:pt x="16384" y="12945"/>
                    </a:cubicBezTo>
                    <a:cubicBezTo>
                      <a:pt x="16907" y="12066"/>
                      <a:pt x="16698" y="11062"/>
                      <a:pt x="16258" y="10225"/>
                    </a:cubicBezTo>
                    <a:cubicBezTo>
                      <a:pt x="15965" y="9534"/>
                      <a:pt x="15484" y="8886"/>
                      <a:pt x="14856" y="8321"/>
                    </a:cubicBezTo>
                    <a:cubicBezTo>
                      <a:pt x="14229" y="7568"/>
                      <a:pt x="13601" y="6793"/>
                      <a:pt x="12931" y="6103"/>
                    </a:cubicBezTo>
                    <a:cubicBezTo>
                      <a:pt x="11927" y="4136"/>
                      <a:pt x="9835" y="2588"/>
                      <a:pt x="8182" y="1353"/>
                    </a:cubicBezTo>
                    <a:cubicBezTo>
                      <a:pt x="7118" y="563"/>
                      <a:pt x="5608" y="1"/>
                      <a:pt x="4184" y="1"/>
                    </a:cubicBezTo>
                    <a:close/>
                  </a:path>
                </a:pathLst>
              </a:custGeom>
              <a:solidFill>
                <a:srgbClr val="EEEEE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36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4" name="Google Shape;408;p38"/>
              <p:cNvSpPr/>
              <p:nvPr/>
            </p:nvSpPr>
            <p:spPr>
              <a:xfrm>
                <a:off x="7200974" y="1405675"/>
                <a:ext cx="305423" cy="400854"/>
              </a:xfrm>
              <a:custGeom>
                <a:avLst/>
                <a:gdLst/>
                <a:ahLst/>
                <a:cxnLst/>
                <a:rect l="l" t="t" r="r" b="b"/>
                <a:pathLst>
                  <a:path w="14812" h="20151" extrusionOk="0">
                    <a:moveTo>
                      <a:pt x="2073" y="1"/>
                    </a:moveTo>
                    <a:cubicBezTo>
                      <a:pt x="1829" y="1"/>
                      <a:pt x="1581" y="149"/>
                      <a:pt x="1525" y="429"/>
                    </a:cubicBezTo>
                    <a:cubicBezTo>
                      <a:pt x="1127" y="2751"/>
                      <a:pt x="709" y="5116"/>
                      <a:pt x="374" y="7459"/>
                    </a:cubicBezTo>
                    <a:cubicBezTo>
                      <a:pt x="60" y="9677"/>
                      <a:pt x="39" y="11874"/>
                      <a:pt x="39" y="14113"/>
                    </a:cubicBezTo>
                    <a:cubicBezTo>
                      <a:pt x="1" y="14976"/>
                      <a:pt x="613" y="15400"/>
                      <a:pt x="1280" y="15400"/>
                    </a:cubicBezTo>
                    <a:cubicBezTo>
                      <a:pt x="1340" y="15400"/>
                      <a:pt x="1401" y="15396"/>
                      <a:pt x="1462" y="15389"/>
                    </a:cubicBezTo>
                    <a:cubicBezTo>
                      <a:pt x="1629" y="15536"/>
                      <a:pt x="1859" y="15682"/>
                      <a:pt x="2090" y="15724"/>
                    </a:cubicBezTo>
                    <a:cubicBezTo>
                      <a:pt x="2571" y="16247"/>
                      <a:pt x="3115" y="16645"/>
                      <a:pt x="3743" y="16979"/>
                    </a:cubicBezTo>
                    <a:cubicBezTo>
                      <a:pt x="4328" y="17314"/>
                      <a:pt x="4893" y="17712"/>
                      <a:pt x="5500" y="18005"/>
                    </a:cubicBezTo>
                    <a:cubicBezTo>
                      <a:pt x="5751" y="18298"/>
                      <a:pt x="6065" y="18570"/>
                      <a:pt x="6316" y="18842"/>
                    </a:cubicBezTo>
                    <a:cubicBezTo>
                      <a:pt x="6860" y="19490"/>
                      <a:pt x="7488" y="20034"/>
                      <a:pt x="8367" y="20139"/>
                    </a:cubicBezTo>
                    <a:cubicBezTo>
                      <a:pt x="8430" y="20147"/>
                      <a:pt x="8494" y="20151"/>
                      <a:pt x="8558" y="20151"/>
                    </a:cubicBezTo>
                    <a:cubicBezTo>
                      <a:pt x="9322" y="20151"/>
                      <a:pt x="10115" y="19587"/>
                      <a:pt x="9999" y="18737"/>
                    </a:cubicBezTo>
                    <a:cubicBezTo>
                      <a:pt x="9915" y="18130"/>
                      <a:pt x="9664" y="17795"/>
                      <a:pt x="9308" y="17314"/>
                    </a:cubicBezTo>
                    <a:cubicBezTo>
                      <a:pt x="9162" y="17147"/>
                      <a:pt x="8974" y="17063"/>
                      <a:pt x="8869" y="16854"/>
                    </a:cubicBezTo>
                    <a:lnTo>
                      <a:pt x="8869" y="16854"/>
                    </a:lnTo>
                    <a:cubicBezTo>
                      <a:pt x="9831" y="17377"/>
                      <a:pt x="10710" y="17942"/>
                      <a:pt x="11903" y="17984"/>
                    </a:cubicBezTo>
                    <a:cubicBezTo>
                      <a:pt x="11912" y="17984"/>
                      <a:pt x="11922" y="17984"/>
                      <a:pt x="11931" y="17984"/>
                    </a:cubicBezTo>
                    <a:cubicBezTo>
                      <a:pt x="12671" y="17984"/>
                      <a:pt x="13262" y="17180"/>
                      <a:pt x="13221" y="16477"/>
                    </a:cubicBezTo>
                    <a:cubicBezTo>
                      <a:pt x="13221" y="16415"/>
                      <a:pt x="13221" y="16331"/>
                      <a:pt x="13179" y="16226"/>
                    </a:cubicBezTo>
                    <a:cubicBezTo>
                      <a:pt x="13101" y="15368"/>
                      <a:pt x="12465" y="14952"/>
                      <a:pt x="11808" y="14952"/>
                    </a:cubicBezTo>
                    <a:cubicBezTo>
                      <a:pt x="11584" y="14952"/>
                      <a:pt x="11357" y="15001"/>
                      <a:pt x="11150" y="15096"/>
                    </a:cubicBezTo>
                    <a:cubicBezTo>
                      <a:pt x="10668" y="15013"/>
                      <a:pt x="10250" y="14845"/>
                      <a:pt x="9831" y="14741"/>
                    </a:cubicBezTo>
                    <a:cubicBezTo>
                      <a:pt x="10564" y="14280"/>
                      <a:pt x="11254" y="13841"/>
                      <a:pt x="11903" y="13234"/>
                    </a:cubicBezTo>
                    <a:cubicBezTo>
                      <a:pt x="12970" y="12230"/>
                      <a:pt x="14811" y="10137"/>
                      <a:pt x="13535" y="8631"/>
                    </a:cubicBezTo>
                    <a:cubicBezTo>
                      <a:pt x="13079" y="8096"/>
                      <a:pt x="12516" y="7892"/>
                      <a:pt x="11914" y="7892"/>
                    </a:cubicBezTo>
                    <a:cubicBezTo>
                      <a:pt x="10611" y="7892"/>
                      <a:pt x="9124" y="8846"/>
                      <a:pt x="8137" y="9447"/>
                    </a:cubicBezTo>
                    <a:cubicBezTo>
                      <a:pt x="7090" y="10096"/>
                      <a:pt x="6379" y="11309"/>
                      <a:pt x="5396" y="11979"/>
                    </a:cubicBezTo>
                    <a:cubicBezTo>
                      <a:pt x="5877" y="11016"/>
                      <a:pt x="6337" y="10033"/>
                      <a:pt x="6588" y="8987"/>
                    </a:cubicBezTo>
                    <a:cubicBezTo>
                      <a:pt x="6797" y="8108"/>
                      <a:pt x="6274" y="7543"/>
                      <a:pt x="5605" y="7355"/>
                    </a:cubicBezTo>
                    <a:cubicBezTo>
                      <a:pt x="5605" y="7334"/>
                      <a:pt x="5626" y="7271"/>
                      <a:pt x="5626" y="7250"/>
                    </a:cubicBezTo>
                    <a:cubicBezTo>
                      <a:pt x="5919" y="6162"/>
                      <a:pt x="6379" y="4446"/>
                      <a:pt x="5312" y="3609"/>
                    </a:cubicBezTo>
                    <a:cubicBezTo>
                      <a:pt x="5015" y="3389"/>
                      <a:pt x="4695" y="3282"/>
                      <a:pt x="4386" y="3282"/>
                    </a:cubicBezTo>
                    <a:cubicBezTo>
                      <a:pt x="4021" y="3282"/>
                      <a:pt x="3670" y="3431"/>
                      <a:pt x="3387" y="3714"/>
                    </a:cubicBezTo>
                    <a:lnTo>
                      <a:pt x="3387" y="3651"/>
                    </a:lnTo>
                    <a:cubicBezTo>
                      <a:pt x="3387" y="2438"/>
                      <a:pt x="2927" y="1475"/>
                      <a:pt x="2571" y="345"/>
                    </a:cubicBezTo>
                    <a:cubicBezTo>
                      <a:pt x="2493" y="112"/>
                      <a:pt x="2285" y="1"/>
                      <a:pt x="2073" y="1"/>
                    </a:cubicBezTo>
                    <a:close/>
                  </a:path>
                </a:pathLst>
              </a:custGeom>
              <a:solidFill>
                <a:srgbClr val="2AA1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36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5" name="Google Shape;409;p38"/>
              <p:cNvSpPr/>
              <p:nvPr/>
            </p:nvSpPr>
            <p:spPr>
              <a:xfrm>
                <a:off x="7315391" y="1878639"/>
                <a:ext cx="193733" cy="151342"/>
              </a:xfrm>
              <a:custGeom>
                <a:avLst/>
                <a:gdLst/>
                <a:ahLst/>
                <a:cxnLst/>
                <a:rect l="l" t="t" r="r" b="b"/>
                <a:pathLst>
                  <a:path w="9739" h="7608" extrusionOk="0">
                    <a:moveTo>
                      <a:pt x="6299" y="1"/>
                    </a:moveTo>
                    <a:cubicBezTo>
                      <a:pt x="5625" y="1"/>
                      <a:pt x="4947" y="50"/>
                      <a:pt x="4269" y="130"/>
                    </a:cubicBezTo>
                    <a:cubicBezTo>
                      <a:pt x="3934" y="193"/>
                      <a:pt x="3662" y="298"/>
                      <a:pt x="3453" y="486"/>
                    </a:cubicBezTo>
                    <a:cubicBezTo>
                      <a:pt x="3243" y="486"/>
                      <a:pt x="3013" y="528"/>
                      <a:pt x="2804" y="611"/>
                    </a:cubicBezTo>
                    <a:cubicBezTo>
                      <a:pt x="2093" y="863"/>
                      <a:pt x="1758" y="1365"/>
                      <a:pt x="1632" y="1992"/>
                    </a:cubicBezTo>
                    <a:cubicBezTo>
                      <a:pt x="733" y="2013"/>
                      <a:pt x="0" y="2955"/>
                      <a:pt x="607" y="3959"/>
                    </a:cubicBezTo>
                    <a:cubicBezTo>
                      <a:pt x="1214" y="4901"/>
                      <a:pt x="1235" y="6052"/>
                      <a:pt x="1925" y="6993"/>
                    </a:cubicBezTo>
                    <a:cubicBezTo>
                      <a:pt x="2214" y="7405"/>
                      <a:pt x="2690" y="7607"/>
                      <a:pt x="3161" y="7607"/>
                    </a:cubicBezTo>
                    <a:cubicBezTo>
                      <a:pt x="3815" y="7607"/>
                      <a:pt x="4461" y="7216"/>
                      <a:pt x="4583" y="6449"/>
                    </a:cubicBezTo>
                    <a:cubicBezTo>
                      <a:pt x="4687" y="5717"/>
                      <a:pt x="4603" y="4984"/>
                      <a:pt x="4478" y="4252"/>
                    </a:cubicBezTo>
                    <a:lnTo>
                      <a:pt x="4478" y="4252"/>
                    </a:lnTo>
                    <a:cubicBezTo>
                      <a:pt x="4750" y="4500"/>
                      <a:pt x="5088" y="4617"/>
                      <a:pt x="5426" y="4617"/>
                    </a:cubicBezTo>
                    <a:cubicBezTo>
                      <a:pt x="5946" y="4617"/>
                      <a:pt x="6467" y="4340"/>
                      <a:pt x="6759" y="3834"/>
                    </a:cubicBezTo>
                    <a:cubicBezTo>
                      <a:pt x="6947" y="3520"/>
                      <a:pt x="6989" y="3227"/>
                      <a:pt x="6968" y="2913"/>
                    </a:cubicBezTo>
                    <a:cubicBezTo>
                      <a:pt x="7093" y="2913"/>
                      <a:pt x="7198" y="2934"/>
                      <a:pt x="7324" y="2955"/>
                    </a:cubicBezTo>
                    <a:cubicBezTo>
                      <a:pt x="7421" y="2971"/>
                      <a:pt x="7515" y="2978"/>
                      <a:pt x="7606" y="2978"/>
                    </a:cubicBezTo>
                    <a:cubicBezTo>
                      <a:pt x="9302" y="2978"/>
                      <a:pt x="9739" y="328"/>
                      <a:pt x="7951" y="109"/>
                    </a:cubicBezTo>
                    <a:cubicBezTo>
                      <a:pt x="7404" y="34"/>
                      <a:pt x="6853" y="1"/>
                      <a:pt x="6299" y="1"/>
                    </a:cubicBezTo>
                    <a:close/>
                  </a:path>
                </a:pathLst>
              </a:custGeom>
              <a:solidFill>
                <a:srgbClr val="2AA1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36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6" name="Google Shape;410;p38"/>
              <p:cNvSpPr/>
              <p:nvPr/>
            </p:nvSpPr>
            <p:spPr>
              <a:xfrm>
                <a:off x="6941597" y="1650822"/>
                <a:ext cx="89835" cy="78695"/>
              </a:xfrm>
              <a:custGeom>
                <a:avLst/>
                <a:gdLst/>
                <a:ahLst/>
                <a:cxnLst/>
                <a:rect l="l" t="t" r="r" b="b"/>
                <a:pathLst>
                  <a:path w="4516" h="3956" extrusionOk="0">
                    <a:moveTo>
                      <a:pt x="3951" y="2157"/>
                    </a:moveTo>
                    <a:cubicBezTo>
                      <a:pt x="3952" y="2157"/>
                      <a:pt x="3943" y="2184"/>
                      <a:pt x="3932" y="2205"/>
                    </a:cubicBezTo>
                    <a:lnTo>
                      <a:pt x="3932" y="2205"/>
                    </a:lnTo>
                    <a:cubicBezTo>
                      <a:pt x="3945" y="2169"/>
                      <a:pt x="3951" y="2157"/>
                      <a:pt x="3951" y="2157"/>
                    </a:cubicBezTo>
                    <a:close/>
                    <a:moveTo>
                      <a:pt x="3920" y="2225"/>
                    </a:moveTo>
                    <a:lnTo>
                      <a:pt x="3920" y="2225"/>
                    </a:lnTo>
                    <a:cubicBezTo>
                      <a:pt x="3918" y="2228"/>
                      <a:pt x="3915" y="2229"/>
                      <a:pt x="3914" y="2229"/>
                    </a:cubicBezTo>
                    <a:cubicBezTo>
                      <a:pt x="3916" y="2228"/>
                      <a:pt x="3918" y="2226"/>
                      <a:pt x="3920" y="2225"/>
                    </a:cubicBezTo>
                    <a:close/>
                    <a:moveTo>
                      <a:pt x="1714" y="0"/>
                    </a:moveTo>
                    <a:cubicBezTo>
                      <a:pt x="1668" y="0"/>
                      <a:pt x="1620" y="4"/>
                      <a:pt x="1570" y="11"/>
                    </a:cubicBezTo>
                    <a:cubicBezTo>
                      <a:pt x="1382" y="11"/>
                      <a:pt x="1194" y="53"/>
                      <a:pt x="1005" y="74"/>
                    </a:cubicBezTo>
                    <a:cubicBezTo>
                      <a:pt x="231" y="179"/>
                      <a:pt x="1" y="890"/>
                      <a:pt x="189" y="1434"/>
                    </a:cubicBezTo>
                    <a:cubicBezTo>
                      <a:pt x="168" y="1434"/>
                      <a:pt x="168" y="1413"/>
                      <a:pt x="147" y="1413"/>
                    </a:cubicBezTo>
                    <a:cubicBezTo>
                      <a:pt x="189" y="1623"/>
                      <a:pt x="336" y="1769"/>
                      <a:pt x="482" y="1874"/>
                    </a:cubicBezTo>
                    <a:cubicBezTo>
                      <a:pt x="608" y="2146"/>
                      <a:pt x="754" y="2397"/>
                      <a:pt x="901" y="2669"/>
                    </a:cubicBezTo>
                    <a:cubicBezTo>
                      <a:pt x="1194" y="3171"/>
                      <a:pt x="1717" y="3694"/>
                      <a:pt x="2261" y="3882"/>
                    </a:cubicBezTo>
                    <a:cubicBezTo>
                      <a:pt x="2398" y="3930"/>
                      <a:pt x="2548" y="3956"/>
                      <a:pt x="2696" y="3956"/>
                    </a:cubicBezTo>
                    <a:cubicBezTo>
                      <a:pt x="3066" y="3956"/>
                      <a:pt x="3429" y="3796"/>
                      <a:pt x="3579" y="3422"/>
                    </a:cubicBezTo>
                    <a:cubicBezTo>
                      <a:pt x="3683" y="3150"/>
                      <a:pt x="3746" y="2878"/>
                      <a:pt x="3830" y="2564"/>
                    </a:cubicBezTo>
                    <a:cubicBezTo>
                      <a:pt x="3830" y="2565"/>
                      <a:pt x="3830" y="2565"/>
                      <a:pt x="3830" y="2565"/>
                    </a:cubicBezTo>
                    <a:cubicBezTo>
                      <a:pt x="3834" y="2565"/>
                      <a:pt x="3900" y="2305"/>
                      <a:pt x="3896" y="2305"/>
                    </a:cubicBezTo>
                    <a:lnTo>
                      <a:pt x="3896" y="2305"/>
                    </a:lnTo>
                    <a:cubicBezTo>
                      <a:pt x="3896" y="2305"/>
                      <a:pt x="3895" y="2306"/>
                      <a:pt x="3895" y="2307"/>
                    </a:cubicBezTo>
                    <a:lnTo>
                      <a:pt x="3895" y="2307"/>
                    </a:lnTo>
                    <a:cubicBezTo>
                      <a:pt x="3908" y="2271"/>
                      <a:pt x="3918" y="2242"/>
                      <a:pt x="3926" y="2221"/>
                    </a:cubicBezTo>
                    <a:lnTo>
                      <a:pt x="3926" y="2221"/>
                    </a:lnTo>
                    <a:cubicBezTo>
                      <a:pt x="4500" y="1817"/>
                      <a:pt x="4515" y="784"/>
                      <a:pt x="3788" y="535"/>
                    </a:cubicBezTo>
                    <a:cubicBezTo>
                      <a:pt x="3307" y="346"/>
                      <a:pt x="2846" y="242"/>
                      <a:pt x="2344" y="137"/>
                    </a:cubicBezTo>
                    <a:cubicBezTo>
                      <a:pt x="2105" y="69"/>
                      <a:pt x="1922" y="0"/>
                      <a:pt x="1714" y="0"/>
                    </a:cubicBezTo>
                    <a:close/>
                  </a:path>
                </a:pathLst>
              </a:custGeom>
              <a:solidFill>
                <a:srgbClr val="FFBF4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36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7" name="Google Shape;411;p38"/>
              <p:cNvSpPr/>
              <p:nvPr/>
            </p:nvSpPr>
            <p:spPr>
              <a:xfrm>
                <a:off x="7071480" y="1725083"/>
                <a:ext cx="66600" cy="70738"/>
              </a:xfrm>
              <a:custGeom>
                <a:avLst/>
                <a:gdLst/>
                <a:ahLst/>
                <a:cxnLst/>
                <a:rect l="l" t="t" r="r" b="b"/>
                <a:pathLst>
                  <a:path w="3348" h="3556" extrusionOk="0">
                    <a:moveTo>
                      <a:pt x="1642" y="1"/>
                    </a:moveTo>
                    <a:cubicBezTo>
                      <a:pt x="1611" y="1"/>
                      <a:pt x="1580" y="1"/>
                      <a:pt x="1548" y="3"/>
                    </a:cubicBezTo>
                    <a:cubicBezTo>
                      <a:pt x="1109" y="45"/>
                      <a:pt x="711" y="233"/>
                      <a:pt x="419" y="568"/>
                    </a:cubicBezTo>
                    <a:cubicBezTo>
                      <a:pt x="126" y="882"/>
                      <a:pt x="21" y="1237"/>
                      <a:pt x="21" y="1656"/>
                    </a:cubicBezTo>
                    <a:cubicBezTo>
                      <a:pt x="0" y="1760"/>
                      <a:pt x="0" y="1886"/>
                      <a:pt x="21" y="1991"/>
                    </a:cubicBezTo>
                    <a:cubicBezTo>
                      <a:pt x="84" y="2597"/>
                      <a:pt x="419" y="3100"/>
                      <a:pt x="942" y="3392"/>
                    </a:cubicBezTo>
                    <a:cubicBezTo>
                      <a:pt x="1169" y="3502"/>
                      <a:pt x="1429" y="3556"/>
                      <a:pt x="1687" y="3556"/>
                    </a:cubicBezTo>
                    <a:cubicBezTo>
                      <a:pt x="2022" y="3556"/>
                      <a:pt x="2356" y="3465"/>
                      <a:pt x="2615" y="3288"/>
                    </a:cubicBezTo>
                    <a:cubicBezTo>
                      <a:pt x="2971" y="3016"/>
                      <a:pt x="3222" y="2660"/>
                      <a:pt x="3327" y="2242"/>
                    </a:cubicBezTo>
                    <a:cubicBezTo>
                      <a:pt x="3348" y="1970"/>
                      <a:pt x="3348" y="1719"/>
                      <a:pt x="3306" y="1467"/>
                    </a:cubicBezTo>
                    <a:cubicBezTo>
                      <a:pt x="3222" y="1049"/>
                      <a:pt x="3097" y="693"/>
                      <a:pt x="2741" y="400"/>
                    </a:cubicBezTo>
                    <a:cubicBezTo>
                      <a:pt x="2449" y="128"/>
                      <a:pt x="2050" y="1"/>
                      <a:pt x="1642" y="1"/>
                    </a:cubicBezTo>
                    <a:close/>
                  </a:path>
                </a:pathLst>
              </a:custGeom>
              <a:solidFill>
                <a:srgbClr val="FB889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36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8" name="Google Shape;412;p38"/>
              <p:cNvSpPr/>
              <p:nvPr/>
            </p:nvSpPr>
            <p:spPr>
              <a:xfrm>
                <a:off x="6907063" y="1389007"/>
                <a:ext cx="626852" cy="654662"/>
              </a:xfrm>
              <a:custGeom>
                <a:avLst/>
                <a:gdLst/>
                <a:ahLst/>
                <a:cxnLst/>
                <a:rect l="l" t="t" r="r" b="b"/>
                <a:pathLst>
                  <a:path w="31512" h="32910" extrusionOk="0">
                    <a:moveTo>
                      <a:pt x="17370" y="1026"/>
                    </a:moveTo>
                    <a:cubicBezTo>
                      <a:pt x="17881" y="1026"/>
                      <a:pt x="18254" y="2077"/>
                      <a:pt x="18308" y="2460"/>
                    </a:cubicBezTo>
                    <a:cubicBezTo>
                      <a:pt x="18392" y="3192"/>
                      <a:pt x="18308" y="3924"/>
                      <a:pt x="18225" y="4657"/>
                    </a:cubicBezTo>
                    <a:cubicBezTo>
                      <a:pt x="18195" y="5026"/>
                      <a:pt x="18489" y="5343"/>
                      <a:pt x="18797" y="5343"/>
                    </a:cubicBezTo>
                    <a:cubicBezTo>
                      <a:pt x="18925" y="5343"/>
                      <a:pt x="19055" y="5288"/>
                      <a:pt x="19166" y="5159"/>
                    </a:cubicBezTo>
                    <a:cubicBezTo>
                      <a:pt x="19283" y="5029"/>
                      <a:pt x="19404" y="4976"/>
                      <a:pt x="19519" y="4976"/>
                    </a:cubicBezTo>
                    <a:cubicBezTo>
                      <a:pt x="19793" y="4976"/>
                      <a:pt x="20034" y="5282"/>
                      <a:pt x="20108" y="5577"/>
                    </a:cubicBezTo>
                    <a:cubicBezTo>
                      <a:pt x="20275" y="6079"/>
                      <a:pt x="20192" y="6477"/>
                      <a:pt x="19752" y="6812"/>
                    </a:cubicBezTo>
                    <a:cubicBezTo>
                      <a:pt x="19355" y="7126"/>
                      <a:pt x="19480" y="7628"/>
                      <a:pt x="19940" y="7774"/>
                    </a:cubicBezTo>
                    <a:cubicBezTo>
                      <a:pt x="20673" y="8025"/>
                      <a:pt x="21363" y="8716"/>
                      <a:pt x="20945" y="9553"/>
                    </a:cubicBezTo>
                    <a:cubicBezTo>
                      <a:pt x="20610" y="10243"/>
                      <a:pt x="20003" y="10724"/>
                      <a:pt x="19857" y="11478"/>
                    </a:cubicBezTo>
                    <a:cubicBezTo>
                      <a:pt x="19836" y="11645"/>
                      <a:pt x="19857" y="11750"/>
                      <a:pt x="19940" y="11854"/>
                    </a:cubicBezTo>
                    <a:cubicBezTo>
                      <a:pt x="18831" y="13110"/>
                      <a:pt x="17911" y="14512"/>
                      <a:pt x="16760" y="15725"/>
                    </a:cubicBezTo>
                    <a:cubicBezTo>
                      <a:pt x="16509" y="15495"/>
                      <a:pt x="16237" y="15244"/>
                      <a:pt x="15944" y="15014"/>
                    </a:cubicBezTo>
                    <a:cubicBezTo>
                      <a:pt x="16216" y="13633"/>
                      <a:pt x="16216" y="12189"/>
                      <a:pt x="16174" y="10787"/>
                    </a:cubicBezTo>
                    <a:cubicBezTo>
                      <a:pt x="16090" y="9030"/>
                      <a:pt x="16132" y="7230"/>
                      <a:pt x="16216" y="5473"/>
                    </a:cubicBezTo>
                    <a:cubicBezTo>
                      <a:pt x="16258" y="4573"/>
                      <a:pt x="16237" y="3673"/>
                      <a:pt x="16425" y="2794"/>
                    </a:cubicBezTo>
                    <a:cubicBezTo>
                      <a:pt x="16530" y="2313"/>
                      <a:pt x="16655" y="1392"/>
                      <a:pt x="17137" y="1100"/>
                    </a:cubicBezTo>
                    <a:cubicBezTo>
                      <a:pt x="17217" y="1048"/>
                      <a:pt x="17295" y="1026"/>
                      <a:pt x="17370" y="1026"/>
                    </a:cubicBezTo>
                    <a:close/>
                    <a:moveTo>
                      <a:pt x="2090" y="14127"/>
                    </a:moveTo>
                    <a:cubicBezTo>
                      <a:pt x="3094" y="14127"/>
                      <a:pt x="4137" y="14377"/>
                      <a:pt x="5106" y="14553"/>
                    </a:cubicBezTo>
                    <a:cubicBezTo>
                      <a:pt x="4478" y="15390"/>
                      <a:pt x="4038" y="16374"/>
                      <a:pt x="3850" y="17420"/>
                    </a:cubicBezTo>
                    <a:cubicBezTo>
                      <a:pt x="3348" y="16792"/>
                      <a:pt x="2825" y="16206"/>
                      <a:pt x="2323" y="15600"/>
                    </a:cubicBezTo>
                    <a:cubicBezTo>
                      <a:pt x="2072" y="15286"/>
                      <a:pt x="1800" y="14867"/>
                      <a:pt x="1486" y="14574"/>
                    </a:cubicBezTo>
                    <a:cubicBezTo>
                      <a:pt x="1256" y="14365"/>
                      <a:pt x="1130" y="14219"/>
                      <a:pt x="1528" y="14156"/>
                    </a:cubicBezTo>
                    <a:cubicBezTo>
                      <a:pt x="1713" y="14136"/>
                      <a:pt x="1901" y="14127"/>
                      <a:pt x="2090" y="14127"/>
                    </a:cubicBezTo>
                    <a:close/>
                    <a:moveTo>
                      <a:pt x="27722" y="9224"/>
                    </a:moveTo>
                    <a:cubicBezTo>
                      <a:pt x="28300" y="9224"/>
                      <a:pt x="28877" y="9308"/>
                      <a:pt x="29335" y="9574"/>
                    </a:cubicBezTo>
                    <a:cubicBezTo>
                      <a:pt x="30214" y="10076"/>
                      <a:pt x="29586" y="11080"/>
                      <a:pt x="29126" y="11666"/>
                    </a:cubicBezTo>
                    <a:cubicBezTo>
                      <a:pt x="27933" y="13298"/>
                      <a:pt x="26469" y="14763"/>
                      <a:pt x="24397" y="15118"/>
                    </a:cubicBezTo>
                    <a:cubicBezTo>
                      <a:pt x="23686" y="15265"/>
                      <a:pt x="23539" y="16227"/>
                      <a:pt x="24293" y="16437"/>
                    </a:cubicBezTo>
                    <a:cubicBezTo>
                      <a:pt x="25088" y="16646"/>
                      <a:pt x="26050" y="16771"/>
                      <a:pt x="26615" y="17399"/>
                    </a:cubicBezTo>
                    <a:cubicBezTo>
                      <a:pt x="26782" y="17566"/>
                      <a:pt x="27034" y="17817"/>
                      <a:pt x="27013" y="18089"/>
                    </a:cubicBezTo>
                    <a:cubicBezTo>
                      <a:pt x="26992" y="18257"/>
                      <a:pt x="26406" y="18257"/>
                      <a:pt x="26301" y="18257"/>
                    </a:cubicBezTo>
                    <a:cubicBezTo>
                      <a:pt x="26067" y="18257"/>
                      <a:pt x="25802" y="18239"/>
                      <a:pt x="25534" y="18239"/>
                    </a:cubicBezTo>
                    <a:cubicBezTo>
                      <a:pt x="25036" y="18239"/>
                      <a:pt x="24528" y="18301"/>
                      <a:pt x="24188" y="18654"/>
                    </a:cubicBezTo>
                    <a:cubicBezTo>
                      <a:pt x="23749" y="19136"/>
                      <a:pt x="23853" y="19742"/>
                      <a:pt x="24041" y="20328"/>
                    </a:cubicBezTo>
                    <a:cubicBezTo>
                      <a:pt x="24083" y="20517"/>
                      <a:pt x="24167" y="20684"/>
                      <a:pt x="24209" y="20872"/>
                    </a:cubicBezTo>
                    <a:cubicBezTo>
                      <a:pt x="23539" y="20663"/>
                      <a:pt x="22932" y="20245"/>
                      <a:pt x="22388" y="19868"/>
                    </a:cubicBezTo>
                    <a:cubicBezTo>
                      <a:pt x="21677" y="19282"/>
                      <a:pt x="20924" y="18780"/>
                      <a:pt x="20192" y="18236"/>
                    </a:cubicBezTo>
                    <a:cubicBezTo>
                      <a:pt x="19438" y="17692"/>
                      <a:pt x="18727" y="17064"/>
                      <a:pt x="17890" y="16667"/>
                    </a:cubicBezTo>
                    <a:cubicBezTo>
                      <a:pt x="17869" y="16646"/>
                      <a:pt x="17806" y="16646"/>
                      <a:pt x="17785" y="16646"/>
                    </a:cubicBezTo>
                    <a:lnTo>
                      <a:pt x="17534" y="16374"/>
                    </a:lnTo>
                    <a:cubicBezTo>
                      <a:pt x="18162" y="15892"/>
                      <a:pt x="18727" y="15328"/>
                      <a:pt x="19229" y="14700"/>
                    </a:cubicBezTo>
                    <a:cubicBezTo>
                      <a:pt x="19899" y="13905"/>
                      <a:pt x="20568" y="13068"/>
                      <a:pt x="21280" y="12273"/>
                    </a:cubicBezTo>
                    <a:cubicBezTo>
                      <a:pt x="22660" y="10871"/>
                      <a:pt x="24523" y="9615"/>
                      <a:pt x="26490" y="9322"/>
                    </a:cubicBezTo>
                    <a:cubicBezTo>
                      <a:pt x="26871" y="9269"/>
                      <a:pt x="27297" y="9224"/>
                      <a:pt x="27722" y="9224"/>
                    </a:cubicBezTo>
                    <a:close/>
                    <a:moveTo>
                      <a:pt x="9450" y="13192"/>
                    </a:moveTo>
                    <a:cubicBezTo>
                      <a:pt x="12032" y="13192"/>
                      <a:pt x="14387" y="14899"/>
                      <a:pt x="16237" y="16646"/>
                    </a:cubicBezTo>
                    <a:cubicBezTo>
                      <a:pt x="16300" y="16771"/>
                      <a:pt x="16404" y="16876"/>
                      <a:pt x="16530" y="16897"/>
                    </a:cubicBezTo>
                    <a:lnTo>
                      <a:pt x="16760" y="17127"/>
                    </a:lnTo>
                    <a:cubicBezTo>
                      <a:pt x="17974" y="18320"/>
                      <a:pt x="19083" y="19596"/>
                      <a:pt x="20066" y="21019"/>
                    </a:cubicBezTo>
                    <a:cubicBezTo>
                      <a:pt x="20945" y="22316"/>
                      <a:pt x="22075" y="23927"/>
                      <a:pt x="21740" y="25580"/>
                    </a:cubicBezTo>
                    <a:lnTo>
                      <a:pt x="21740" y="25727"/>
                    </a:lnTo>
                    <a:cubicBezTo>
                      <a:pt x="21426" y="25727"/>
                      <a:pt x="21091" y="25685"/>
                      <a:pt x="20756" y="25664"/>
                    </a:cubicBezTo>
                    <a:cubicBezTo>
                      <a:pt x="20736" y="25653"/>
                      <a:pt x="20709" y="25648"/>
                      <a:pt x="20683" y="25648"/>
                    </a:cubicBezTo>
                    <a:cubicBezTo>
                      <a:pt x="20657" y="25648"/>
                      <a:pt x="20631" y="25653"/>
                      <a:pt x="20610" y="25664"/>
                    </a:cubicBezTo>
                    <a:cubicBezTo>
                      <a:pt x="17974" y="25538"/>
                      <a:pt x="15295" y="25266"/>
                      <a:pt x="12764" y="24576"/>
                    </a:cubicBezTo>
                    <a:cubicBezTo>
                      <a:pt x="11320" y="24157"/>
                      <a:pt x="9918" y="23592"/>
                      <a:pt x="8600" y="22839"/>
                    </a:cubicBezTo>
                    <a:cubicBezTo>
                      <a:pt x="7344" y="22107"/>
                      <a:pt x="5963" y="21270"/>
                      <a:pt x="5252" y="19973"/>
                    </a:cubicBezTo>
                    <a:cubicBezTo>
                      <a:pt x="3850" y="17273"/>
                      <a:pt x="6298" y="13277"/>
                      <a:pt x="9311" y="13193"/>
                    </a:cubicBezTo>
                    <a:cubicBezTo>
                      <a:pt x="9358" y="13192"/>
                      <a:pt x="9404" y="13192"/>
                      <a:pt x="9450" y="13192"/>
                    </a:cubicBezTo>
                    <a:close/>
                    <a:moveTo>
                      <a:pt x="24188" y="26040"/>
                    </a:moveTo>
                    <a:cubicBezTo>
                      <a:pt x="24878" y="26040"/>
                      <a:pt x="25527" y="26061"/>
                      <a:pt x="26176" y="26103"/>
                    </a:cubicBezTo>
                    <a:cubicBezTo>
                      <a:pt x="26866" y="26166"/>
                      <a:pt x="27578" y="26145"/>
                      <a:pt x="28247" y="26166"/>
                    </a:cubicBezTo>
                    <a:lnTo>
                      <a:pt x="28310" y="26166"/>
                    </a:lnTo>
                    <a:cubicBezTo>
                      <a:pt x="27598" y="26877"/>
                      <a:pt x="26322" y="27108"/>
                      <a:pt x="26448" y="28363"/>
                    </a:cubicBezTo>
                    <a:cubicBezTo>
                      <a:pt x="26469" y="28656"/>
                      <a:pt x="26573" y="28907"/>
                      <a:pt x="26678" y="29137"/>
                    </a:cubicBezTo>
                    <a:cubicBezTo>
                      <a:pt x="26699" y="29179"/>
                      <a:pt x="26699" y="29221"/>
                      <a:pt x="26741" y="29263"/>
                    </a:cubicBezTo>
                    <a:cubicBezTo>
                      <a:pt x="26678" y="29263"/>
                      <a:pt x="26594" y="29242"/>
                      <a:pt x="26552" y="29242"/>
                    </a:cubicBezTo>
                    <a:lnTo>
                      <a:pt x="26448" y="29200"/>
                    </a:lnTo>
                    <a:cubicBezTo>
                      <a:pt x="26218" y="29116"/>
                      <a:pt x="25966" y="29012"/>
                      <a:pt x="25736" y="28991"/>
                    </a:cubicBezTo>
                    <a:cubicBezTo>
                      <a:pt x="25672" y="28985"/>
                      <a:pt x="25610" y="28982"/>
                      <a:pt x="25549" y="28982"/>
                    </a:cubicBezTo>
                    <a:cubicBezTo>
                      <a:pt x="24545" y="28982"/>
                      <a:pt x="24062" y="29782"/>
                      <a:pt x="24397" y="30769"/>
                    </a:cubicBezTo>
                    <a:cubicBezTo>
                      <a:pt x="24460" y="30916"/>
                      <a:pt x="24544" y="31104"/>
                      <a:pt x="24585" y="31250"/>
                    </a:cubicBezTo>
                    <a:cubicBezTo>
                      <a:pt x="24447" y="31236"/>
                      <a:pt x="24311" y="31226"/>
                      <a:pt x="24177" y="31226"/>
                    </a:cubicBezTo>
                    <a:cubicBezTo>
                      <a:pt x="23926" y="31226"/>
                      <a:pt x="23680" y="31260"/>
                      <a:pt x="23435" y="31355"/>
                    </a:cubicBezTo>
                    <a:cubicBezTo>
                      <a:pt x="23330" y="31418"/>
                      <a:pt x="23205" y="31460"/>
                      <a:pt x="23100" y="31522"/>
                    </a:cubicBezTo>
                    <a:cubicBezTo>
                      <a:pt x="23026" y="31555"/>
                      <a:pt x="23000" y="31579"/>
                      <a:pt x="22993" y="31588"/>
                    </a:cubicBezTo>
                    <a:lnTo>
                      <a:pt x="22993" y="31588"/>
                    </a:lnTo>
                    <a:cubicBezTo>
                      <a:pt x="22995" y="31579"/>
                      <a:pt x="22996" y="31558"/>
                      <a:pt x="22974" y="31522"/>
                    </a:cubicBezTo>
                    <a:cubicBezTo>
                      <a:pt x="22786" y="31292"/>
                      <a:pt x="22619" y="31083"/>
                      <a:pt x="22493" y="30811"/>
                    </a:cubicBezTo>
                    <a:cubicBezTo>
                      <a:pt x="22179" y="30267"/>
                      <a:pt x="21928" y="29681"/>
                      <a:pt x="21719" y="29116"/>
                    </a:cubicBezTo>
                    <a:cubicBezTo>
                      <a:pt x="21468" y="28551"/>
                      <a:pt x="21300" y="27944"/>
                      <a:pt x="21112" y="27338"/>
                    </a:cubicBezTo>
                    <a:cubicBezTo>
                      <a:pt x="21091" y="27233"/>
                      <a:pt x="21049" y="27149"/>
                      <a:pt x="21028" y="27045"/>
                    </a:cubicBezTo>
                    <a:lnTo>
                      <a:pt x="21028" y="27045"/>
                    </a:lnTo>
                    <a:cubicBezTo>
                      <a:pt x="21245" y="27062"/>
                      <a:pt x="21458" y="27072"/>
                      <a:pt x="21671" y="27072"/>
                    </a:cubicBezTo>
                    <a:cubicBezTo>
                      <a:pt x="21971" y="27072"/>
                      <a:pt x="22270" y="27052"/>
                      <a:pt x="22577" y="27003"/>
                    </a:cubicBezTo>
                    <a:cubicBezTo>
                      <a:pt x="23079" y="26919"/>
                      <a:pt x="23246" y="26480"/>
                      <a:pt x="23121" y="26124"/>
                    </a:cubicBezTo>
                    <a:cubicBezTo>
                      <a:pt x="23497" y="26103"/>
                      <a:pt x="23853" y="26040"/>
                      <a:pt x="24188" y="26040"/>
                    </a:cubicBezTo>
                    <a:close/>
                    <a:moveTo>
                      <a:pt x="17332" y="1"/>
                    </a:moveTo>
                    <a:cubicBezTo>
                      <a:pt x="16052" y="1"/>
                      <a:pt x="15467" y="2188"/>
                      <a:pt x="15358" y="3171"/>
                    </a:cubicBezTo>
                    <a:cubicBezTo>
                      <a:pt x="15086" y="5305"/>
                      <a:pt x="15191" y="7460"/>
                      <a:pt x="15128" y="9636"/>
                    </a:cubicBezTo>
                    <a:cubicBezTo>
                      <a:pt x="15086" y="10703"/>
                      <a:pt x="15233" y="11791"/>
                      <a:pt x="15274" y="12900"/>
                    </a:cubicBezTo>
                    <a:cubicBezTo>
                      <a:pt x="15295" y="13444"/>
                      <a:pt x="15358" y="14030"/>
                      <a:pt x="15400" y="14595"/>
                    </a:cubicBezTo>
                    <a:cubicBezTo>
                      <a:pt x="14626" y="13988"/>
                      <a:pt x="13789" y="13465"/>
                      <a:pt x="12868" y="13047"/>
                    </a:cubicBezTo>
                    <a:cubicBezTo>
                      <a:pt x="11885" y="12590"/>
                      <a:pt x="10710" y="12207"/>
                      <a:pt x="9591" y="12207"/>
                    </a:cubicBezTo>
                    <a:cubicBezTo>
                      <a:pt x="9376" y="12207"/>
                      <a:pt x="9164" y="12222"/>
                      <a:pt x="8956" y="12252"/>
                    </a:cubicBezTo>
                    <a:cubicBezTo>
                      <a:pt x="7595" y="12461"/>
                      <a:pt x="6340" y="13131"/>
                      <a:pt x="5440" y="14177"/>
                    </a:cubicBezTo>
                    <a:cubicBezTo>
                      <a:pt x="4771" y="13612"/>
                      <a:pt x="3787" y="13612"/>
                      <a:pt x="2950" y="13507"/>
                    </a:cubicBezTo>
                    <a:cubicBezTo>
                      <a:pt x="2623" y="13464"/>
                      <a:pt x="2232" y="13397"/>
                      <a:pt x="1857" y="13397"/>
                    </a:cubicBezTo>
                    <a:cubicBezTo>
                      <a:pt x="1513" y="13397"/>
                      <a:pt x="1181" y="13453"/>
                      <a:pt x="921" y="13633"/>
                    </a:cubicBezTo>
                    <a:cubicBezTo>
                      <a:pt x="0" y="14177"/>
                      <a:pt x="733" y="14993"/>
                      <a:pt x="1172" y="15600"/>
                    </a:cubicBezTo>
                    <a:cubicBezTo>
                      <a:pt x="1904" y="16604"/>
                      <a:pt x="2616" y="17629"/>
                      <a:pt x="3453" y="18613"/>
                    </a:cubicBezTo>
                    <a:cubicBezTo>
                      <a:pt x="3557" y="18696"/>
                      <a:pt x="3662" y="18759"/>
                      <a:pt x="3766" y="18759"/>
                    </a:cubicBezTo>
                    <a:cubicBezTo>
                      <a:pt x="3850" y="20077"/>
                      <a:pt x="4499" y="21228"/>
                      <a:pt x="5461" y="22128"/>
                    </a:cubicBezTo>
                    <a:cubicBezTo>
                      <a:pt x="7616" y="24178"/>
                      <a:pt x="10525" y="25434"/>
                      <a:pt x="13370" y="26103"/>
                    </a:cubicBezTo>
                    <a:cubicBezTo>
                      <a:pt x="14835" y="26480"/>
                      <a:pt x="16321" y="26668"/>
                      <a:pt x="17806" y="26815"/>
                    </a:cubicBezTo>
                    <a:cubicBezTo>
                      <a:pt x="18518" y="26898"/>
                      <a:pt x="19229" y="26940"/>
                      <a:pt x="19940" y="27003"/>
                    </a:cubicBezTo>
                    <a:cubicBezTo>
                      <a:pt x="19857" y="28154"/>
                      <a:pt x="20401" y="29388"/>
                      <a:pt x="20819" y="30393"/>
                    </a:cubicBezTo>
                    <a:cubicBezTo>
                      <a:pt x="21185" y="31235"/>
                      <a:pt x="21888" y="32909"/>
                      <a:pt x="23010" y="32909"/>
                    </a:cubicBezTo>
                    <a:cubicBezTo>
                      <a:pt x="23171" y="32909"/>
                      <a:pt x="23340" y="32875"/>
                      <a:pt x="23518" y="32799"/>
                    </a:cubicBezTo>
                    <a:cubicBezTo>
                      <a:pt x="23734" y="32701"/>
                      <a:pt x="23967" y="32567"/>
                      <a:pt x="24219" y="32567"/>
                    </a:cubicBezTo>
                    <a:cubicBezTo>
                      <a:pt x="24236" y="32567"/>
                      <a:pt x="24254" y="32567"/>
                      <a:pt x="24272" y="32569"/>
                    </a:cubicBezTo>
                    <a:cubicBezTo>
                      <a:pt x="24523" y="32631"/>
                      <a:pt x="24816" y="32652"/>
                      <a:pt x="25109" y="32652"/>
                    </a:cubicBezTo>
                    <a:cubicBezTo>
                      <a:pt x="25736" y="32631"/>
                      <a:pt x="26134" y="32066"/>
                      <a:pt x="26071" y="31481"/>
                    </a:cubicBezTo>
                    <a:cubicBezTo>
                      <a:pt x="26050" y="31104"/>
                      <a:pt x="25799" y="30748"/>
                      <a:pt x="25715" y="30372"/>
                    </a:cubicBezTo>
                    <a:lnTo>
                      <a:pt x="25715" y="30372"/>
                    </a:lnTo>
                    <a:cubicBezTo>
                      <a:pt x="25820" y="30393"/>
                      <a:pt x="25925" y="30434"/>
                      <a:pt x="26008" y="30476"/>
                    </a:cubicBezTo>
                    <a:cubicBezTo>
                      <a:pt x="26238" y="30581"/>
                      <a:pt x="26531" y="30644"/>
                      <a:pt x="26782" y="30665"/>
                    </a:cubicBezTo>
                    <a:cubicBezTo>
                      <a:pt x="26830" y="30667"/>
                      <a:pt x="26878" y="30669"/>
                      <a:pt x="26926" y="30669"/>
                    </a:cubicBezTo>
                    <a:cubicBezTo>
                      <a:pt x="27571" y="30669"/>
                      <a:pt x="28205" y="30399"/>
                      <a:pt x="28205" y="29639"/>
                    </a:cubicBezTo>
                    <a:cubicBezTo>
                      <a:pt x="28205" y="29346"/>
                      <a:pt x="28122" y="29033"/>
                      <a:pt x="28017" y="28781"/>
                    </a:cubicBezTo>
                    <a:cubicBezTo>
                      <a:pt x="27954" y="28677"/>
                      <a:pt x="27808" y="28300"/>
                      <a:pt x="27829" y="28258"/>
                    </a:cubicBezTo>
                    <a:cubicBezTo>
                      <a:pt x="28017" y="27965"/>
                      <a:pt x="28582" y="27819"/>
                      <a:pt x="28854" y="27610"/>
                    </a:cubicBezTo>
                    <a:cubicBezTo>
                      <a:pt x="29021" y="27463"/>
                      <a:pt x="29231" y="27296"/>
                      <a:pt x="29398" y="27108"/>
                    </a:cubicBezTo>
                    <a:cubicBezTo>
                      <a:pt x="29712" y="26773"/>
                      <a:pt x="30109" y="26166"/>
                      <a:pt x="29900" y="25664"/>
                    </a:cubicBezTo>
                    <a:cubicBezTo>
                      <a:pt x="29628" y="25057"/>
                      <a:pt x="29189" y="24890"/>
                      <a:pt x="28561" y="24848"/>
                    </a:cubicBezTo>
                    <a:cubicBezTo>
                      <a:pt x="28129" y="24848"/>
                      <a:pt x="27687" y="24866"/>
                      <a:pt x="27248" y="24866"/>
                    </a:cubicBezTo>
                    <a:cubicBezTo>
                      <a:pt x="27029" y="24866"/>
                      <a:pt x="26810" y="24862"/>
                      <a:pt x="26594" y="24848"/>
                    </a:cubicBezTo>
                    <a:cubicBezTo>
                      <a:pt x="26136" y="24837"/>
                      <a:pt x="25678" y="24814"/>
                      <a:pt x="25217" y="24814"/>
                    </a:cubicBezTo>
                    <a:cubicBezTo>
                      <a:pt x="24814" y="24814"/>
                      <a:pt x="24409" y="24831"/>
                      <a:pt x="24000" y="24890"/>
                    </a:cubicBezTo>
                    <a:cubicBezTo>
                      <a:pt x="23644" y="24931"/>
                      <a:pt x="23205" y="24973"/>
                      <a:pt x="22807" y="25120"/>
                    </a:cubicBezTo>
                    <a:cubicBezTo>
                      <a:pt x="22849" y="23927"/>
                      <a:pt x="22409" y="22839"/>
                      <a:pt x="21803" y="21814"/>
                    </a:cubicBezTo>
                    <a:cubicBezTo>
                      <a:pt x="21552" y="21374"/>
                      <a:pt x="21280" y="20956"/>
                      <a:pt x="21008" y="20538"/>
                    </a:cubicBezTo>
                    <a:lnTo>
                      <a:pt x="21008" y="20538"/>
                    </a:lnTo>
                    <a:cubicBezTo>
                      <a:pt x="21552" y="20935"/>
                      <a:pt x="22116" y="21312"/>
                      <a:pt x="22702" y="21626"/>
                    </a:cubicBezTo>
                    <a:cubicBezTo>
                      <a:pt x="23179" y="21902"/>
                      <a:pt x="23927" y="22315"/>
                      <a:pt x="24580" y="22315"/>
                    </a:cubicBezTo>
                    <a:cubicBezTo>
                      <a:pt x="24816" y="22315"/>
                      <a:pt x="25040" y="22261"/>
                      <a:pt x="25234" y="22128"/>
                    </a:cubicBezTo>
                    <a:cubicBezTo>
                      <a:pt x="25841" y="21730"/>
                      <a:pt x="25694" y="20935"/>
                      <a:pt x="25506" y="20349"/>
                    </a:cubicBezTo>
                    <a:cubicBezTo>
                      <a:pt x="25422" y="20119"/>
                      <a:pt x="25297" y="19826"/>
                      <a:pt x="25276" y="19575"/>
                    </a:cubicBezTo>
                    <a:lnTo>
                      <a:pt x="25297" y="19575"/>
                    </a:lnTo>
                    <a:cubicBezTo>
                      <a:pt x="25360" y="19575"/>
                      <a:pt x="25443" y="19533"/>
                      <a:pt x="25548" y="19533"/>
                    </a:cubicBezTo>
                    <a:lnTo>
                      <a:pt x="26134" y="19533"/>
                    </a:lnTo>
                    <a:cubicBezTo>
                      <a:pt x="26204" y="19537"/>
                      <a:pt x="26277" y="19539"/>
                      <a:pt x="26350" y="19539"/>
                    </a:cubicBezTo>
                    <a:cubicBezTo>
                      <a:pt x="27168" y="19539"/>
                      <a:pt x="28121" y="19304"/>
                      <a:pt x="28352" y="18382"/>
                    </a:cubicBezTo>
                    <a:cubicBezTo>
                      <a:pt x="28561" y="17525"/>
                      <a:pt x="27996" y="16750"/>
                      <a:pt x="27389" y="16227"/>
                    </a:cubicBezTo>
                    <a:cubicBezTo>
                      <a:pt x="27159" y="16018"/>
                      <a:pt x="26908" y="15851"/>
                      <a:pt x="26636" y="15746"/>
                    </a:cubicBezTo>
                    <a:cubicBezTo>
                      <a:pt x="28142" y="14993"/>
                      <a:pt x="29377" y="13758"/>
                      <a:pt x="30339" y="12294"/>
                    </a:cubicBezTo>
                    <a:cubicBezTo>
                      <a:pt x="30883" y="11457"/>
                      <a:pt x="31511" y="10201"/>
                      <a:pt x="30863" y="9260"/>
                    </a:cubicBezTo>
                    <a:cubicBezTo>
                      <a:pt x="30256" y="8339"/>
                      <a:pt x="29168" y="8067"/>
                      <a:pt x="28142" y="7983"/>
                    </a:cubicBezTo>
                    <a:cubicBezTo>
                      <a:pt x="27935" y="7966"/>
                      <a:pt x="27729" y="7957"/>
                      <a:pt x="27523" y="7957"/>
                    </a:cubicBezTo>
                    <a:cubicBezTo>
                      <a:pt x="25554" y="7957"/>
                      <a:pt x="23687" y="8752"/>
                      <a:pt x="22096" y="9908"/>
                    </a:cubicBezTo>
                    <a:cubicBezTo>
                      <a:pt x="22242" y="9594"/>
                      <a:pt x="22284" y="9260"/>
                      <a:pt x="22263" y="8946"/>
                    </a:cubicBezTo>
                    <a:cubicBezTo>
                      <a:pt x="22158" y="8088"/>
                      <a:pt x="21656" y="7460"/>
                      <a:pt x="20945" y="7063"/>
                    </a:cubicBezTo>
                    <a:cubicBezTo>
                      <a:pt x="21363" y="6393"/>
                      <a:pt x="21447" y="5556"/>
                      <a:pt x="20987" y="4824"/>
                    </a:cubicBezTo>
                    <a:cubicBezTo>
                      <a:pt x="20610" y="4259"/>
                      <a:pt x="20045" y="3903"/>
                      <a:pt x="19459" y="3903"/>
                    </a:cubicBezTo>
                    <a:cubicBezTo>
                      <a:pt x="19543" y="2439"/>
                      <a:pt x="19375" y="869"/>
                      <a:pt x="17953" y="158"/>
                    </a:cubicBezTo>
                    <a:cubicBezTo>
                      <a:pt x="17730" y="49"/>
                      <a:pt x="17523" y="1"/>
                      <a:pt x="1733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36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9" name="Google Shape;413;p38"/>
              <p:cNvSpPr/>
              <p:nvPr/>
            </p:nvSpPr>
            <p:spPr>
              <a:xfrm>
                <a:off x="7063980" y="1667910"/>
                <a:ext cx="67853" cy="75631"/>
              </a:xfrm>
              <a:custGeom>
                <a:avLst/>
                <a:gdLst/>
                <a:ahLst/>
                <a:cxnLst/>
                <a:rect l="l" t="t" r="r" b="b"/>
                <a:pathLst>
                  <a:path w="3411" h="3802" extrusionOk="0">
                    <a:moveTo>
                      <a:pt x="1899" y="1"/>
                    </a:moveTo>
                    <a:cubicBezTo>
                      <a:pt x="1390" y="1"/>
                      <a:pt x="887" y="245"/>
                      <a:pt x="586" y="659"/>
                    </a:cubicBezTo>
                    <a:cubicBezTo>
                      <a:pt x="461" y="868"/>
                      <a:pt x="293" y="1056"/>
                      <a:pt x="189" y="1266"/>
                    </a:cubicBezTo>
                    <a:cubicBezTo>
                      <a:pt x="126" y="1454"/>
                      <a:pt x="126" y="1684"/>
                      <a:pt x="63" y="1872"/>
                    </a:cubicBezTo>
                    <a:cubicBezTo>
                      <a:pt x="0" y="2087"/>
                      <a:pt x="172" y="2233"/>
                      <a:pt x="356" y="2233"/>
                    </a:cubicBezTo>
                    <a:cubicBezTo>
                      <a:pt x="477" y="2233"/>
                      <a:pt x="603" y="2169"/>
                      <a:pt x="670" y="2019"/>
                    </a:cubicBezTo>
                    <a:cubicBezTo>
                      <a:pt x="816" y="1726"/>
                      <a:pt x="921" y="1517"/>
                      <a:pt x="1214" y="1328"/>
                    </a:cubicBezTo>
                    <a:cubicBezTo>
                      <a:pt x="1324" y="1266"/>
                      <a:pt x="1565" y="1096"/>
                      <a:pt x="1757" y="1096"/>
                    </a:cubicBezTo>
                    <a:cubicBezTo>
                      <a:pt x="1820" y="1096"/>
                      <a:pt x="1879" y="1114"/>
                      <a:pt x="1925" y="1161"/>
                    </a:cubicBezTo>
                    <a:cubicBezTo>
                      <a:pt x="2365" y="1600"/>
                      <a:pt x="1946" y="2312"/>
                      <a:pt x="1737" y="2751"/>
                    </a:cubicBezTo>
                    <a:cubicBezTo>
                      <a:pt x="1549" y="3107"/>
                      <a:pt x="1528" y="3756"/>
                      <a:pt x="2051" y="3797"/>
                    </a:cubicBezTo>
                    <a:cubicBezTo>
                      <a:pt x="2071" y="3800"/>
                      <a:pt x="2091" y="3801"/>
                      <a:pt x="2111" y="3801"/>
                    </a:cubicBezTo>
                    <a:cubicBezTo>
                      <a:pt x="2598" y="3801"/>
                      <a:pt x="2894" y="3072"/>
                      <a:pt x="3055" y="2709"/>
                    </a:cubicBezTo>
                    <a:cubicBezTo>
                      <a:pt x="3411" y="1831"/>
                      <a:pt x="3327" y="136"/>
                      <a:pt x="2072" y="10"/>
                    </a:cubicBezTo>
                    <a:cubicBezTo>
                      <a:pt x="2014" y="4"/>
                      <a:pt x="1957" y="1"/>
                      <a:pt x="1899"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36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sp>
          <p:nvSpPr>
            <p:cNvPr id="52" name="Google Shape;414;p38"/>
            <p:cNvSpPr/>
            <p:nvPr/>
          </p:nvSpPr>
          <p:spPr>
            <a:xfrm flipH="1">
              <a:off x="6876425" y="1268933"/>
              <a:ext cx="119223" cy="209809"/>
            </a:xfrm>
            <a:custGeom>
              <a:avLst/>
              <a:gdLst/>
              <a:ahLst/>
              <a:cxnLst/>
              <a:rect l="l" t="t" r="r" b="b"/>
              <a:pathLst>
                <a:path w="7931" h="13957" extrusionOk="0">
                  <a:moveTo>
                    <a:pt x="7868" y="4185"/>
                  </a:moveTo>
                  <a:cubicBezTo>
                    <a:pt x="7826" y="3913"/>
                    <a:pt x="7742" y="3662"/>
                    <a:pt x="7721" y="3390"/>
                  </a:cubicBezTo>
                  <a:cubicBezTo>
                    <a:pt x="7575" y="2700"/>
                    <a:pt x="7219" y="2323"/>
                    <a:pt x="6487" y="2281"/>
                  </a:cubicBezTo>
                  <a:cubicBezTo>
                    <a:pt x="6047" y="2239"/>
                    <a:pt x="5587" y="2302"/>
                    <a:pt x="5169" y="2281"/>
                  </a:cubicBezTo>
                  <a:cubicBezTo>
                    <a:pt x="3746" y="2114"/>
                    <a:pt x="3034" y="1821"/>
                    <a:pt x="2930" y="607"/>
                  </a:cubicBezTo>
                  <a:cubicBezTo>
                    <a:pt x="2930" y="566"/>
                    <a:pt x="2909" y="524"/>
                    <a:pt x="2909" y="503"/>
                  </a:cubicBezTo>
                  <a:cubicBezTo>
                    <a:pt x="2742" y="22"/>
                    <a:pt x="2511" y="1"/>
                    <a:pt x="1967" y="335"/>
                  </a:cubicBezTo>
                  <a:cubicBezTo>
                    <a:pt x="2072" y="942"/>
                    <a:pt x="1905" y="1591"/>
                    <a:pt x="2218" y="2198"/>
                  </a:cubicBezTo>
                  <a:cubicBezTo>
                    <a:pt x="2281" y="2302"/>
                    <a:pt x="2281" y="2449"/>
                    <a:pt x="2281" y="2595"/>
                  </a:cubicBezTo>
                  <a:cubicBezTo>
                    <a:pt x="2218" y="3139"/>
                    <a:pt x="2407" y="3662"/>
                    <a:pt x="2532" y="4185"/>
                  </a:cubicBezTo>
                  <a:cubicBezTo>
                    <a:pt x="2658" y="4708"/>
                    <a:pt x="2804" y="5231"/>
                    <a:pt x="2825" y="5776"/>
                  </a:cubicBezTo>
                  <a:cubicBezTo>
                    <a:pt x="2846" y="6466"/>
                    <a:pt x="3014" y="7115"/>
                    <a:pt x="3223" y="7763"/>
                  </a:cubicBezTo>
                  <a:cubicBezTo>
                    <a:pt x="3265" y="7952"/>
                    <a:pt x="3453" y="8098"/>
                    <a:pt x="3265" y="8391"/>
                  </a:cubicBezTo>
                  <a:cubicBezTo>
                    <a:pt x="2616" y="8265"/>
                    <a:pt x="2030" y="8475"/>
                    <a:pt x="1695" y="9123"/>
                  </a:cubicBezTo>
                  <a:cubicBezTo>
                    <a:pt x="1674" y="9144"/>
                    <a:pt x="1654" y="9186"/>
                    <a:pt x="1612" y="9186"/>
                  </a:cubicBezTo>
                  <a:cubicBezTo>
                    <a:pt x="1089" y="9416"/>
                    <a:pt x="858" y="9939"/>
                    <a:pt x="565" y="10379"/>
                  </a:cubicBezTo>
                  <a:cubicBezTo>
                    <a:pt x="126" y="11111"/>
                    <a:pt x="1" y="11948"/>
                    <a:pt x="42" y="12806"/>
                  </a:cubicBezTo>
                  <a:cubicBezTo>
                    <a:pt x="84" y="13099"/>
                    <a:pt x="210" y="13308"/>
                    <a:pt x="461" y="13475"/>
                  </a:cubicBezTo>
                  <a:cubicBezTo>
                    <a:pt x="1256" y="13957"/>
                    <a:pt x="1779" y="13957"/>
                    <a:pt x="2511" y="13413"/>
                  </a:cubicBezTo>
                  <a:cubicBezTo>
                    <a:pt x="3265" y="12848"/>
                    <a:pt x="4102" y="12262"/>
                    <a:pt x="4395" y="11278"/>
                  </a:cubicBezTo>
                  <a:cubicBezTo>
                    <a:pt x="4395" y="11237"/>
                    <a:pt x="4436" y="11216"/>
                    <a:pt x="4436" y="11195"/>
                  </a:cubicBezTo>
                  <a:cubicBezTo>
                    <a:pt x="4499" y="10923"/>
                    <a:pt x="4625" y="10672"/>
                    <a:pt x="4583" y="10400"/>
                  </a:cubicBezTo>
                  <a:cubicBezTo>
                    <a:pt x="4520" y="9981"/>
                    <a:pt x="4520" y="9625"/>
                    <a:pt x="4750" y="9249"/>
                  </a:cubicBezTo>
                  <a:cubicBezTo>
                    <a:pt x="4939" y="8998"/>
                    <a:pt x="4897" y="8663"/>
                    <a:pt x="4792" y="8370"/>
                  </a:cubicBezTo>
                  <a:cubicBezTo>
                    <a:pt x="4687" y="8098"/>
                    <a:pt x="4520" y="7889"/>
                    <a:pt x="4436" y="7638"/>
                  </a:cubicBezTo>
                  <a:cubicBezTo>
                    <a:pt x="4290" y="7115"/>
                    <a:pt x="4060" y="6612"/>
                    <a:pt x="4018" y="6089"/>
                  </a:cubicBezTo>
                  <a:cubicBezTo>
                    <a:pt x="3976" y="5273"/>
                    <a:pt x="3788" y="4499"/>
                    <a:pt x="3558" y="3704"/>
                  </a:cubicBezTo>
                  <a:cubicBezTo>
                    <a:pt x="3537" y="3599"/>
                    <a:pt x="3495" y="3474"/>
                    <a:pt x="3474" y="3327"/>
                  </a:cubicBezTo>
                  <a:cubicBezTo>
                    <a:pt x="3997" y="3369"/>
                    <a:pt x="4436" y="3453"/>
                    <a:pt x="4897" y="3495"/>
                  </a:cubicBezTo>
                  <a:cubicBezTo>
                    <a:pt x="5378" y="3558"/>
                    <a:pt x="5901" y="3432"/>
                    <a:pt x="6382" y="3641"/>
                  </a:cubicBezTo>
                  <a:cubicBezTo>
                    <a:pt x="6403" y="3788"/>
                    <a:pt x="6424" y="3913"/>
                    <a:pt x="6424" y="4060"/>
                  </a:cubicBezTo>
                  <a:cubicBezTo>
                    <a:pt x="6466" y="4478"/>
                    <a:pt x="6717" y="4729"/>
                    <a:pt x="7031" y="4939"/>
                  </a:cubicBezTo>
                  <a:cubicBezTo>
                    <a:pt x="7366" y="5148"/>
                    <a:pt x="7826" y="4918"/>
                    <a:pt x="7847" y="4520"/>
                  </a:cubicBezTo>
                  <a:cubicBezTo>
                    <a:pt x="7931" y="4374"/>
                    <a:pt x="7889" y="4269"/>
                    <a:pt x="7868" y="4185"/>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36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66" name="Google Shape;415;p38"/>
          <p:cNvGrpSpPr/>
          <p:nvPr/>
        </p:nvGrpSpPr>
        <p:grpSpPr>
          <a:xfrm>
            <a:off x="684953" y="442967"/>
            <a:ext cx="759288" cy="859415"/>
            <a:chOff x="-3118700" y="2365900"/>
            <a:chExt cx="741250" cy="792000"/>
          </a:xfrm>
        </p:grpSpPr>
        <p:sp>
          <p:nvSpPr>
            <p:cNvPr id="67" name="Google Shape;416;p38"/>
            <p:cNvSpPr/>
            <p:nvPr/>
          </p:nvSpPr>
          <p:spPr>
            <a:xfrm>
              <a:off x="-2848250" y="2598675"/>
              <a:ext cx="266800" cy="290350"/>
            </a:xfrm>
            <a:custGeom>
              <a:avLst/>
              <a:gdLst/>
              <a:ahLst/>
              <a:cxnLst/>
              <a:rect l="l" t="t" r="r" b="b"/>
              <a:pathLst>
                <a:path w="10672" h="11614" extrusionOk="0">
                  <a:moveTo>
                    <a:pt x="3139" y="1005"/>
                  </a:moveTo>
                  <a:cubicBezTo>
                    <a:pt x="3013" y="775"/>
                    <a:pt x="2929" y="628"/>
                    <a:pt x="2846" y="503"/>
                  </a:cubicBezTo>
                  <a:cubicBezTo>
                    <a:pt x="2950" y="419"/>
                    <a:pt x="3034" y="315"/>
                    <a:pt x="3139" y="294"/>
                  </a:cubicBezTo>
                  <a:cubicBezTo>
                    <a:pt x="4394" y="105"/>
                    <a:pt x="5649" y="1"/>
                    <a:pt x="6779" y="817"/>
                  </a:cubicBezTo>
                  <a:cubicBezTo>
                    <a:pt x="7030" y="1005"/>
                    <a:pt x="7302" y="1193"/>
                    <a:pt x="7553" y="1340"/>
                  </a:cubicBezTo>
                  <a:cubicBezTo>
                    <a:pt x="8118" y="1675"/>
                    <a:pt x="8516" y="2135"/>
                    <a:pt x="8872" y="2679"/>
                  </a:cubicBezTo>
                  <a:cubicBezTo>
                    <a:pt x="9227" y="3286"/>
                    <a:pt x="9625" y="3872"/>
                    <a:pt x="10022" y="4457"/>
                  </a:cubicBezTo>
                  <a:cubicBezTo>
                    <a:pt x="10441" y="5106"/>
                    <a:pt x="10671" y="5797"/>
                    <a:pt x="10650" y="6571"/>
                  </a:cubicBezTo>
                  <a:cubicBezTo>
                    <a:pt x="10608" y="7115"/>
                    <a:pt x="10650" y="7680"/>
                    <a:pt x="10587" y="8224"/>
                  </a:cubicBezTo>
                  <a:cubicBezTo>
                    <a:pt x="10546" y="8872"/>
                    <a:pt x="10294" y="9416"/>
                    <a:pt x="9813" y="9898"/>
                  </a:cubicBezTo>
                  <a:cubicBezTo>
                    <a:pt x="9123" y="10525"/>
                    <a:pt x="8390" y="11048"/>
                    <a:pt x="7470" y="11237"/>
                  </a:cubicBezTo>
                  <a:cubicBezTo>
                    <a:pt x="6926" y="11362"/>
                    <a:pt x="6403" y="11488"/>
                    <a:pt x="5859" y="11551"/>
                  </a:cubicBezTo>
                  <a:cubicBezTo>
                    <a:pt x="5147" y="11613"/>
                    <a:pt x="4478" y="11509"/>
                    <a:pt x="3787" y="11258"/>
                  </a:cubicBezTo>
                  <a:cubicBezTo>
                    <a:pt x="2636" y="10818"/>
                    <a:pt x="1758" y="10107"/>
                    <a:pt x="942" y="9207"/>
                  </a:cubicBezTo>
                  <a:cubicBezTo>
                    <a:pt x="628" y="8872"/>
                    <a:pt x="419" y="8538"/>
                    <a:pt x="439" y="8056"/>
                  </a:cubicBezTo>
                  <a:cubicBezTo>
                    <a:pt x="439" y="7805"/>
                    <a:pt x="439" y="7491"/>
                    <a:pt x="377" y="7261"/>
                  </a:cubicBezTo>
                  <a:cubicBezTo>
                    <a:pt x="0" y="6257"/>
                    <a:pt x="230" y="5294"/>
                    <a:pt x="544" y="4353"/>
                  </a:cubicBezTo>
                  <a:cubicBezTo>
                    <a:pt x="1046" y="2888"/>
                    <a:pt x="1067" y="2888"/>
                    <a:pt x="2323" y="1758"/>
                  </a:cubicBezTo>
                  <a:cubicBezTo>
                    <a:pt x="2574" y="1549"/>
                    <a:pt x="2825" y="1298"/>
                    <a:pt x="3139" y="1005"/>
                  </a:cubicBezTo>
                  <a:close/>
                </a:path>
              </a:pathLst>
            </a:custGeom>
            <a:solidFill>
              <a:srgbClr val="FFBF4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36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8" name="Google Shape;417;p38"/>
            <p:cNvSpPr/>
            <p:nvPr/>
          </p:nvSpPr>
          <p:spPr>
            <a:xfrm>
              <a:off x="-2877550" y="2577750"/>
              <a:ext cx="325375" cy="344750"/>
            </a:xfrm>
            <a:custGeom>
              <a:avLst/>
              <a:gdLst/>
              <a:ahLst/>
              <a:cxnLst/>
              <a:rect l="l" t="t" r="r" b="b"/>
              <a:pathLst>
                <a:path w="13015" h="13790" extrusionOk="0">
                  <a:moveTo>
                    <a:pt x="12868" y="7889"/>
                  </a:moveTo>
                  <a:cubicBezTo>
                    <a:pt x="12910" y="8789"/>
                    <a:pt x="13015" y="9563"/>
                    <a:pt x="12701" y="10253"/>
                  </a:cubicBezTo>
                  <a:cubicBezTo>
                    <a:pt x="12575" y="10546"/>
                    <a:pt x="12471" y="10860"/>
                    <a:pt x="12262" y="11090"/>
                  </a:cubicBezTo>
                  <a:cubicBezTo>
                    <a:pt x="11404" y="12095"/>
                    <a:pt x="10399" y="12932"/>
                    <a:pt x="9081" y="13245"/>
                  </a:cubicBezTo>
                  <a:cubicBezTo>
                    <a:pt x="8495" y="13371"/>
                    <a:pt x="7930" y="13559"/>
                    <a:pt x="7345" y="13643"/>
                  </a:cubicBezTo>
                  <a:cubicBezTo>
                    <a:pt x="6277" y="13789"/>
                    <a:pt x="5252" y="13643"/>
                    <a:pt x="4227" y="13245"/>
                  </a:cubicBezTo>
                  <a:cubicBezTo>
                    <a:pt x="2867" y="12722"/>
                    <a:pt x="1904" y="11802"/>
                    <a:pt x="963" y="10776"/>
                  </a:cubicBezTo>
                  <a:cubicBezTo>
                    <a:pt x="775" y="10567"/>
                    <a:pt x="607" y="10337"/>
                    <a:pt x="523" y="10086"/>
                  </a:cubicBezTo>
                  <a:cubicBezTo>
                    <a:pt x="231" y="9061"/>
                    <a:pt x="0" y="8015"/>
                    <a:pt x="21" y="6947"/>
                  </a:cubicBezTo>
                  <a:cubicBezTo>
                    <a:pt x="42" y="5650"/>
                    <a:pt x="544" y="4478"/>
                    <a:pt x="1047" y="3307"/>
                  </a:cubicBezTo>
                  <a:cubicBezTo>
                    <a:pt x="1088" y="3181"/>
                    <a:pt x="1193" y="3014"/>
                    <a:pt x="1298" y="2909"/>
                  </a:cubicBezTo>
                  <a:cubicBezTo>
                    <a:pt x="1695" y="2553"/>
                    <a:pt x="2218" y="2240"/>
                    <a:pt x="2511" y="1779"/>
                  </a:cubicBezTo>
                  <a:cubicBezTo>
                    <a:pt x="2804" y="1340"/>
                    <a:pt x="3181" y="1026"/>
                    <a:pt x="3578" y="712"/>
                  </a:cubicBezTo>
                  <a:cubicBezTo>
                    <a:pt x="3976" y="377"/>
                    <a:pt x="4478" y="210"/>
                    <a:pt x="5001" y="168"/>
                  </a:cubicBezTo>
                  <a:cubicBezTo>
                    <a:pt x="6424" y="1"/>
                    <a:pt x="7721" y="315"/>
                    <a:pt x="8914" y="1152"/>
                  </a:cubicBezTo>
                  <a:cubicBezTo>
                    <a:pt x="9772" y="1758"/>
                    <a:pt x="10546" y="2386"/>
                    <a:pt x="11090" y="3307"/>
                  </a:cubicBezTo>
                  <a:cubicBezTo>
                    <a:pt x="11383" y="3767"/>
                    <a:pt x="11697" y="4227"/>
                    <a:pt x="12031" y="4667"/>
                  </a:cubicBezTo>
                  <a:cubicBezTo>
                    <a:pt x="12638" y="5504"/>
                    <a:pt x="12952" y="6424"/>
                    <a:pt x="12889" y="7429"/>
                  </a:cubicBezTo>
                  <a:cubicBezTo>
                    <a:pt x="12868" y="7638"/>
                    <a:pt x="12868" y="7847"/>
                    <a:pt x="12868" y="7889"/>
                  </a:cubicBezTo>
                  <a:close/>
                  <a:moveTo>
                    <a:pt x="4311" y="1842"/>
                  </a:moveTo>
                  <a:cubicBezTo>
                    <a:pt x="3997" y="2156"/>
                    <a:pt x="3746" y="2386"/>
                    <a:pt x="3474" y="2616"/>
                  </a:cubicBezTo>
                  <a:cubicBezTo>
                    <a:pt x="2239" y="3746"/>
                    <a:pt x="2218" y="3725"/>
                    <a:pt x="1695" y="5211"/>
                  </a:cubicBezTo>
                  <a:cubicBezTo>
                    <a:pt x="1381" y="6152"/>
                    <a:pt x="1151" y="7094"/>
                    <a:pt x="1507" y="8119"/>
                  </a:cubicBezTo>
                  <a:cubicBezTo>
                    <a:pt x="1611" y="8370"/>
                    <a:pt x="1611" y="8663"/>
                    <a:pt x="1591" y="8935"/>
                  </a:cubicBezTo>
                  <a:cubicBezTo>
                    <a:pt x="1591" y="9396"/>
                    <a:pt x="1800" y="9730"/>
                    <a:pt x="2093" y="10086"/>
                  </a:cubicBezTo>
                  <a:cubicBezTo>
                    <a:pt x="2909" y="10965"/>
                    <a:pt x="3788" y="11697"/>
                    <a:pt x="4938" y="12116"/>
                  </a:cubicBezTo>
                  <a:cubicBezTo>
                    <a:pt x="5650" y="12388"/>
                    <a:pt x="6298" y="12492"/>
                    <a:pt x="7010" y="12409"/>
                  </a:cubicBezTo>
                  <a:cubicBezTo>
                    <a:pt x="7554" y="12325"/>
                    <a:pt x="8098" y="12199"/>
                    <a:pt x="8621" y="12095"/>
                  </a:cubicBezTo>
                  <a:cubicBezTo>
                    <a:pt x="9542" y="11885"/>
                    <a:pt x="10274" y="11383"/>
                    <a:pt x="10943" y="10756"/>
                  </a:cubicBezTo>
                  <a:cubicBezTo>
                    <a:pt x="11446" y="10295"/>
                    <a:pt x="11676" y="9730"/>
                    <a:pt x="11738" y="9082"/>
                  </a:cubicBezTo>
                  <a:cubicBezTo>
                    <a:pt x="11759" y="8538"/>
                    <a:pt x="11759" y="7994"/>
                    <a:pt x="11780" y="7429"/>
                  </a:cubicBezTo>
                  <a:cubicBezTo>
                    <a:pt x="11822" y="6655"/>
                    <a:pt x="11571" y="5964"/>
                    <a:pt x="11153" y="5315"/>
                  </a:cubicBezTo>
                  <a:cubicBezTo>
                    <a:pt x="10776" y="4709"/>
                    <a:pt x="10378" y="4144"/>
                    <a:pt x="10002" y="3537"/>
                  </a:cubicBezTo>
                  <a:cubicBezTo>
                    <a:pt x="9667" y="2993"/>
                    <a:pt x="9249" y="2512"/>
                    <a:pt x="8705" y="2198"/>
                  </a:cubicBezTo>
                  <a:cubicBezTo>
                    <a:pt x="8433" y="2051"/>
                    <a:pt x="8181" y="1863"/>
                    <a:pt x="7909" y="1675"/>
                  </a:cubicBezTo>
                  <a:cubicBezTo>
                    <a:pt x="6801" y="859"/>
                    <a:pt x="5545" y="984"/>
                    <a:pt x="4290" y="1152"/>
                  </a:cubicBezTo>
                  <a:cubicBezTo>
                    <a:pt x="4185" y="1193"/>
                    <a:pt x="4101" y="1298"/>
                    <a:pt x="3997" y="1361"/>
                  </a:cubicBezTo>
                  <a:cubicBezTo>
                    <a:pt x="4101" y="1465"/>
                    <a:pt x="4185" y="1612"/>
                    <a:pt x="4311" y="1842"/>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36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9" name="Google Shape;418;p38"/>
            <p:cNvSpPr/>
            <p:nvPr/>
          </p:nvSpPr>
          <p:spPr>
            <a:xfrm>
              <a:off x="-3102475" y="2877500"/>
              <a:ext cx="144400" cy="69050"/>
            </a:xfrm>
            <a:custGeom>
              <a:avLst/>
              <a:gdLst/>
              <a:ahLst/>
              <a:cxnLst/>
              <a:rect l="l" t="t" r="r" b="b"/>
              <a:pathLst>
                <a:path w="5776" h="2762" extrusionOk="0">
                  <a:moveTo>
                    <a:pt x="1256" y="2762"/>
                  </a:moveTo>
                  <a:cubicBezTo>
                    <a:pt x="1025" y="2720"/>
                    <a:pt x="816" y="2699"/>
                    <a:pt x="628" y="2636"/>
                  </a:cubicBezTo>
                  <a:cubicBezTo>
                    <a:pt x="209" y="2511"/>
                    <a:pt x="0" y="1946"/>
                    <a:pt x="293" y="1569"/>
                  </a:cubicBezTo>
                  <a:cubicBezTo>
                    <a:pt x="398" y="1423"/>
                    <a:pt x="649" y="1297"/>
                    <a:pt x="774" y="1339"/>
                  </a:cubicBezTo>
                  <a:cubicBezTo>
                    <a:pt x="1716" y="1653"/>
                    <a:pt x="2490" y="1276"/>
                    <a:pt x="3181" y="732"/>
                  </a:cubicBezTo>
                  <a:cubicBezTo>
                    <a:pt x="3766" y="293"/>
                    <a:pt x="4436" y="84"/>
                    <a:pt x="5147" y="21"/>
                  </a:cubicBezTo>
                  <a:cubicBezTo>
                    <a:pt x="5545" y="0"/>
                    <a:pt x="5775" y="356"/>
                    <a:pt x="5629" y="732"/>
                  </a:cubicBezTo>
                  <a:cubicBezTo>
                    <a:pt x="5482" y="983"/>
                    <a:pt x="5315" y="1193"/>
                    <a:pt x="5022" y="1255"/>
                  </a:cubicBezTo>
                  <a:cubicBezTo>
                    <a:pt x="4436" y="1360"/>
                    <a:pt x="3976" y="1653"/>
                    <a:pt x="3557" y="1988"/>
                  </a:cubicBezTo>
                  <a:cubicBezTo>
                    <a:pt x="2825" y="2553"/>
                    <a:pt x="1988" y="2553"/>
                    <a:pt x="1256" y="2762"/>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36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0" name="Google Shape;419;p38"/>
            <p:cNvSpPr/>
            <p:nvPr/>
          </p:nvSpPr>
          <p:spPr>
            <a:xfrm>
              <a:off x="-2830475" y="2365900"/>
              <a:ext cx="54950" cy="134475"/>
            </a:xfrm>
            <a:custGeom>
              <a:avLst/>
              <a:gdLst/>
              <a:ahLst/>
              <a:cxnLst/>
              <a:rect l="l" t="t" r="r" b="b"/>
              <a:pathLst>
                <a:path w="2198" h="5379" extrusionOk="0">
                  <a:moveTo>
                    <a:pt x="837" y="5127"/>
                  </a:moveTo>
                  <a:cubicBezTo>
                    <a:pt x="314" y="4165"/>
                    <a:pt x="189" y="3118"/>
                    <a:pt x="231" y="2051"/>
                  </a:cubicBezTo>
                  <a:cubicBezTo>
                    <a:pt x="252" y="1716"/>
                    <a:pt x="147" y="1340"/>
                    <a:pt x="105" y="1005"/>
                  </a:cubicBezTo>
                  <a:cubicBezTo>
                    <a:pt x="84" y="838"/>
                    <a:pt x="21" y="691"/>
                    <a:pt x="0" y="566"/>
                  </a:cubicBezTo>
                  <a:cubicBezTo>
                    <a:pt x="0" y="294"/>
                    <a:pt x="105" y="64"/>
                    <a:pt x="356" y="43"/>
                  </a:cubicBezTo>
                  <a:cubicBezTo>
                    <a:pt x="524" y="1"/>
                    <a:pt x="775" y="84"/>
                    <a:pt x="879" y="189"/>
                  </a:cubicBezTo>
                  <a:cubicBezTo>
                    <a:pt x="1172" y="503"/>
                    <a:pt x="1381" y="900"/>
                    <a:pt x="1402" y="1340"/>
                  </a:cubicBezTo>
                  <a:cubicBezTo>
                    <a:pt x="1402" y="1549"/>
                    <a:pt x="1444" y="1737"/>
                    <a:pt x="1444" y="1947"/>
                  </a:cubicBezTo>
                  <a:cubicBezTo>
                    <a:pt x="1361" y="2867"/>
                    <a:pt x="1549" y="3725"/>
                    <a:pt x="2009" y="4541"/>
                  </a:cubicBezTo>
                  <a:cubicBezTo>
                    <a:pt x="2197" y="4876"/>
                    <a:pt x="2072" y="5127"/>
                    <a:pt x="1695" y="5273"/>
                  </a:cubicBezTo>
                  <a:cubicBezTo>
                    <a:pt x="1381" y="5378"/>
                    <a:pt x="1068" y="5336"/>
                    <a:pt x="837" y="5127"/>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36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1" name="Google Shape;420;p38"/>
            <p:cNvSpPr/>
            <p:nvPr/>
          </p:nvSpPr>
          <p:spPr>
            <a:xfrm>
              <a:off x="-3118700" y="2615950"/>
              <a:ext cx="139700" cy="50750"/>
            </a:xfrm>
            <a:custGeom>
              <a:avLst/>
              <a:gdLst/>
              <a:ahLst/>
              <a:cxnLst/>
              <a:rect l="l" t="t" r="r" b="b"/>
              <a:pathLst>
                <a:path w="5588" h="2030" extrusionOk="0">
                  <a:moveTo>
                    <a:pt x="3662" y="1862"/>
                  </a:moveTo>
                  <a:cubicBezTo>
                    <a:pt x="2407" y="2030"/>
                    <a:pt x="1382" y="1339"/>
                    <a:pt x="273" y="879"/>
                  </a:cubicBezTo>
                  <a:cubicBezTo>
                    <a:pt x="147" y="837"/>
                    <a:pt x="1" y="565"/>
                    <a:pt x="21" y="440"/>
                  </a:cubicBezTo>
                  <a:cubicBezTo>
                    <a:pt x="42" y="293"/>
                    <a:pt x="231" y="126"/>
                    <a:pt x="419" y="42"/>
                  </a:cubicBezTo>
                  <a:cubicBezTo>
                    <a:pt x="545" y="0"/>
                    <a:pt x="733" y="0"/>
                    <a:pt x="879" y="21"/>
                  </a:cubicBezTo>
                  <a:cubicBezTo>
                    <a:pt x="1151" y="84"/>
                    <a:pt x="1423" y="126"/>
                    <a:pt x="1674" y="251"/>
                  </a:cubicBezTo>
                  <a:cubicBezTo>
                    <a:pt x="2428" y="670"/>
                    <a:pt x="3265" y="649"/>
                    <a:pt x="4081" y="649"/>
                  </a:cubicBezTo>
                  <a:cubicBezTo>
                    <a:pt x="4415" y="649"/>
                    <a:pt x="4771" y="670"/>
                    <a:pt x="5127" y="733"/>
                  </a:cubicBezTo>
                  <a:cubicBezTo>
                    <a:pt x="5357" y="753"/>
                    <a:pt x="5587" y="1067"/>
                    <a:pt x="5503" y="1214"/>
                  </a:cubicBezTo>
                  <a:cubicBezTo>
                    <a:pt x="5441" y="1381"/>
                    <a:pt x="5294" y="1611"/>
                    <a:pt x="5148" y="1653"/>
                  </a:cubicBezTo>
                  <a:cubicBezTo>
                    <a:pt x="4667" y="1758"/>
                    <a:pt x="4143" y="1779"/>
                    <a:pt x="3662" y="1862"/>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36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2" name="Google Shape;421;p38"/>
            <p:cNvSpPr/>
            <p:nvPr/>
          </p:nvSpPr>
          <p:spPr>
            <a:xfrm>
              <a:off x="-2646875" y="2412450"/>
              <a:ext cx="59150" cy="106225"/>
            </a:xfrm>
            <a:custGeom>
              <a:avLst/>
              <a:gdLst/>
              <a:ahLst/>
              <a:cxnLst/>
              <a:rect l="l" t="t" r="r" b="b"/>
              <a:pathLst>
                <a:path w="2366" h="4249" extrusionOk="0">
                  <a:moveTo>
                    <a:pt x="2365" y="1256"/>
                  </a:moveTo>
                  <a:cubicBezTo>
                    <a:pt x="2051" y="2282"/>
                    <a:pt x="1633" y="3223"/>
                    <a:pt x="942" y="3997"/>
                  </a:cubicBezTo>
                  <a:cubicBezTo>
                    <a:pt x="733" y="4248"/>
                    <a:pt x="273" y="4102"/>
                    <a:pt x="126" y="3830"/>
                  </a:cubicBezTo>
                  <a:cubicBezTo>
                    <a:pt x="63" y="3621"/>
                    <a:pt x="1" y="3349"/>
                    <a:pt x="63" y="3139"/>
                  </a:cubicBezTo>
                  <a:cubicBezTo>
                    <a:pt x="126" y="2847"/>
                    <a:pt x="294" y="2575"/>
                    <a:pt x="419" y="2282"/>
                  </a:cubicBezTo>
                  <a:cubicBezTo>
                    <a:pt x="712" y="1675"/>
                    <a:pt x="1068" y="1131"/>
                    <a:pt x="1172" y="440"/>
                  </a:cubicBezTo>
                  <a:cubicBezTo>
                    <a:pt x="1193" y="189"/>
                    <a:pt x="1403" y="1"/>
                    <a:pt x="1675" y="64"/>
                  </a:cubicBezTo>
                  <a:cubicBezTo>
                    <a:pt x="1821" y="85"/>
                    <a:pt x="2030" y="231"/>
                    <a:pt x="2093" y="398"/>
                  </a:cubicBezTo>
                  <a:cubicBezTo>
                    <a:pt x="2281" y="691"/>
                    <a:pt x="2302" y="1005"/>
                    <a:pt x="2365" y="1256"/>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36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3" name="Google Shape;422;p38"/>
            <p:cNvSpPr/>
            <p:nvPr/>
          </p:nvSpPr>
          <p:spPr>
            <a:xfrm>
              <a:off x="-2480525" y="2633725"/>
              <a:ext cx="103075" cy="53375"/>
            </a:xfrm>
            <a:custGeom>
              <a:avLst/>
              <a:gdLst/>
              <a:ahLst/>
              <a:cxnLst/>
              <a:rect l="l" t="t" r="r" b="b"/>
              <a:pathLst>
                <a:path w="4123" h="2135" extrusionOk="0">
                  <a:moveTo>
                    <a:pt x="1151" y="2135"/>
                  </a:moveTo>
                  <a:cubicBezTo>
                    <a:pt x="858" y="2093"/>
                    <a:pt x="586" y="2051"/>
                    <a:pt x="335" y="1947"/>
                  </a:cubicBezTo>
                  <a:cubicBezTo>
                    <a:pt x="147" y="1905"/>
                    <a:pt x="0" y="1716"/>
                    <a:pt x="42" y="1507"/>
                  </a:cubicBezTo>
                  <a:cubicBezTo>
                    <a:pt x="63" y="1382"/>
                    <a:pt x="210" y="1193"/>
                    <a:pt x="335" y="1172"/>
                  </a:cubicBezTo>
                  <a:cubicBezTo>
                    <a:pt x="1277" y="1005"/>
                    <a:pt x="2093" y="482"/>
                    <a:pt x="2909" y="105"/>
                  </a:cubicBezTo>
                  <a:cubicBezTo>
                    <a:pt x="3160" y="1"/>
                    <a:pt x="3432" y="1"/>
                    <a:pt x="3704" y="42"/>
                  </a:cubicBezTo>
                  <a:cubicBezTo>
                    <a:pt x="4018" y="105"/>
                    <a:pt x="4122" y="628"/>
                    <a:pt x="3871" y="796"/>
                  </a:cubicBezTo>
                  <a:cubicBezTo>
                    <a:pt x="3683" y="963"/>
                    <a:pt x="3474" y="1068"/>
                    <a:pt x="3264" y="1193"/>
                  </a:cubicBezTo>
                  <a:cubicBezTo>
                    <a:pt x="2762" y="1465"/>
                    <a:pt x="2302" y="1695"/>
                    <a:pt x="1800" y="1926"/>
                  </a:cubicBezTo>
                  <a:cubicBezTo>
                    <a:pt x="1611" y="2030"/>
                    <a:pt x="1381" y="2093"/>
                    <a:pt x="1151" y="2135"/>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36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4" name="Google Shape;423;p38"/>
            <p:cNvSpPr/>
            <p:nvPr/>
          </p:nvSpPr>
          <p:spPr>
            <a:xfrm>
              <a:off x="-2797525" y="3065275"/>
              <a:ext cx="46050" cy="92625"/>
            </a:xfrm>
            <a:custGeom>
              <a:avLst/>
              <a:gdLst/>
              <a:ahLst/>
              <a:cxnLst/>
              <a:rect l="l" t="t" r="r" b="b"/>
              <a:pathLst>
                <a:path w="1842" h="3705" extrusionOk="0">
                  <a:moveTo>
                    <a:pt x="1842" y="963"/>
                  </a:moveTo>
                  <a:cubicBezTo>
                    <a:pt x="1842" y="1089"/>
                    <a:pt x="1842" y="1172"/>
                    <a:pt x="1821" y="1256"/>
                  </a:cubicBezTo>
                  <a:cubicBezTo>
                    <a:pt x="1716" y="1905"/>
                    <a:pt x="1633" y="2574"/>
                    <a:pt x="1528" y="3244"/>
                  </a:cubicBezTo>
                  <a:cubicBezTo>
                    <a:pt x="1465" y="3495"/>
                    <a:pt x="1319" y="3704"/>
                    <a:pt x="1047" y="3683"/>
                  </a:cubicBezTo>
                  <a:cubicBezTo>
                    <a:pt x="838" y="3683"/>
                    <a:pt x="566" y="3599"/>
                    <a:pt x="419" y="3453"/>
                  </a:cubicBezTo>
                  <a:cubicBezTo>
                    <a:pt x="168" y="3160"/>
                    <a:pt x="1" y="2783"/>
                    <a:pt x="189" y="2344"/>
                  </a:cubicBezTo>
                  <a:cubicBezTo>
                    <a:pt x="461" y="1695"/>
                    <a:pt x="649" y="1005"/>
                    <a:pt x="900" y="335"/>
                  </a:cubicBezTo>
                  <a:cubicBezTo>
                    <a:pt x="942" y="210"/>
                    <a:pt x="1172" y="42"/>
                    <a:pt x="1340" y="22"/>
                  </a:cubicBezTo>
                  <a:cubicBezTo>
                    <a:pt x="1549" y="1"/>
                    <a:pt x="1695" y="168"/>
                    <a:pt x="1737" y="377"/>
                  </a:cubicBezTo>
                  <a:cubicBezTo>
                    <a:pt x="1800" y="628"/>
                    <a:pt x="1821" y="796"/>
                    <a:pt x="1842" y="963"/>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36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5" name="Google Shape;424;p38"/>
            <p:cNvSpPr/>
            <p:nvPr/>
          </p:nvSpPr>
          <p:spPr>
            <a:xfrm>
              <a:off x="-2633800" y="3047500"/>
              <a:ext cx="65950" cy="71675"/>
            </a:xfrm>
            <a:custGeom>
              <a:avLst/>
              <a:gdLst/>
              <a:ahLst/>
              <a:cxnLst/>
              <a:rect l="l" t="t" r="r" b="b"/>
              <a:pathLst>
                <a:path w="2638" h="2867" extrusionOk="0">
                  <a:moveTo>
                    <a:pt x="1" y="670"/>
                  </a:moveTo>
                  <a:cubicBezTo>
                    <a:pt x="608" y="42"/>
                    <a:pt x="1131" y="0"/>
                    <a:pt x="1528" y="628"/>
                  </a:cubicBezTo>
                  <a:cubicBezTo>
                    <a:pt x="1800" y="1088"/>
                    <a:pt x="2114" y="1549"/>
                    <a:pt x="2491" y="1967"/>
                  </a:cubicBezTo>
                  <a:cubicBezTo>
                    <a:pt x="2574" y="2030"/>
                    <a:pt x="2637" y="2176"/>
                    <a:pt x="2616" y="2281"/>
                  </a:cubicBezTo>
                  <a:cubicBezTo>
                    <a:pt x="2595" y="2448"/>
                    <a:pt x="2512" y="2658"/>
                    <a:pt x="2407" y="2762"/>
                  </a:cubicBezTo>
                  <a:cubicBezTo>
                    <a:pt x="2323" y="2846"/>
                    <a:pt x="2072" y="2867"/>
                    <a:pt x="1968" y="2804"/>
                  </a:cubicBezTo>
                  <a:cubicBezTo>
                    <a:pt x="1591" y="2511"/>
                    <a:pt x="1214" y="2218"/>
                    <a:pt x="900" y="1862"/>
                  </a:cubicBezTo>
                  <a:cubicBezTo>
                    <a:pt x="587" y="1507"/>
                    <a:pt x="294" y="1067"/>
                    <a:pt x="1" y="67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36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6" name="Google Shape;425;p38"/>
            <p:cNvSpPr/>
            <p:nvPr/>
          </p:nvSpPr>
          <p:spPr>
            <a:xfrm>
              <a:off x="-2507725" y="2909400"/>
              <a:ext cx="75350" cy="59650"/>
            </a:xfrm>
            <a:custGeom>
              <a:avLst/>
              <a:gdLst/>
              <a:ahLst/>
              <a:cxnLst/>
              <a:rect l="l" t="t" r="r" b="b"/>
              <a:pathLst>
                <a:path w="3014" h="2386" extrusionOk="0">
                  <a:moveTo>
                    <a:pt x="2992" y="1842"/>
                  </a:moveTo>
                  <a:cubicBezTo>
                    <a:pt x="3013" y="2093"/>
                    <a:pt x="2720" y="2386"/>
                    <a:pt x="2469" y="2323"/>
                  </a:cubicBezTo>
                  <a:cubicBezTo>
                    <a:pt x="2302" y="2302"/>
                    <a:pt x="2135" y="2281"/>
                    <a:pt x="2051" y="2176"/>
                  </a:cubicBezTo>
                  <a:cubicBezTo>
                    <a:pt x="1611" y="1674"/>
                    <a:pt x="1005" y="1360"/>
                    <a:pt x="440" y="984"/>
                  </a:cubicBezTo>
                  <a:cubicBezTo>
                    <a:pt x="314" y="921"/>
                    <a:pt x="210" y="775"/>
                    <a:pt x="105" y="670"/>
                  </a:cubicBezTo>
                  <a:cubicBezTo>
                    <a:pt x="0" y="544"/>
                    <a:pt x="84" y="231"/>
                    <a:pt x="231" y="147"/>
                  </a:cubicBezTo>
                  <a:cubicBezTo>
                    <a:pt x="377" y="105"/>
                    <a:pt x="544" y="0"/>
                    <a:pt x="691" y="21"/>
                  </a:cubicBezTo>
                  <a:cubicBezTo>
                    <a:pt x="1653" y="231"/>
                    <a:pt x="2365" y="775"/>
                    <a:pt x="2909" y="1591"/>
                  </a:cubicBezTo>
                  <a:cubicBezTo>
                    <a:pt x="2971" y="1674"/>
                    <a:pt x="2971" y="1758"/>
                    <a:pt x="2992" y="1842"/>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36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77" name="Google Shape;426;p38"/>
          <p:cNvGrpSpPr/>
          <p:nvPr/>
        </p:nvGrpSpPr>
        <p:grpSpPr>
          <a:xfrm>
            <a:off x="4456841" y="4877751"/>
            <a:ext cx="659620" cy="212331"/>
            <a:chOff x="806663" y="3241275"/>
            <a:chExt cx="643950" cy="195675"/>
          </a:xfrm>
        </p:grpSpPr>
        <p:sp>
          <p:nvSpPr>
            <p:cNvPr id="78" name="Google Shape;427;p38"/>
            <p:cNvSpPr/>
            <p:nvPr/>
          </p:nvSpPr>
          <p:spPr>
            <a:xfrm>
              <a:off x="808238" y="3264300"/>
              <a:ext cx="600025" cy="172650"/>
            </a:xfrm>
            <a:custGeom>
              <a:avLst/>
              <a:gdLst/>
              <a:ahLst/>
              <a:cxnLst/>
              <a:rect l="l" t="t" r="r" b="b"/>
              <a:pathLst>
                <a:path w="24001" h="6906" extrusionOk="0">
                  <a:moveTo>
                    <a:pt x="22870" y="858"/>
                  </a:moveTo>
                  <a:cubicBezTo>
                    <a:pt x="22054" y="1026"/>
                    <a:pt x="21406" y="1570"/>
                    <a:pt x="20694" y="1967"/>
                  </a:cubicBezTo>
                  <a:cubicBezTo>
                    <a:pt x="20673" y="1967"/>
                    <a:pt x="20652" y="1988"/>
                    <a:pt x="20652" y="1988"/>
                  </a:cubicBezTo>
                  <a:cubicBezTo>
                    <a:pt x="19941" y="2156"/>
                    <a:pt x="19334" y="2469"/>
                    <a:pt x="18727" y="2930"/>
                  </a:cubicBezTo>
                  <a:cubicBezTo>
                    <a:pt x="18497" y="3118"/>
                    <a:pt x="18141" y="3537"/>
                    <a:pt x="17744" y="3871"/>
                  </a:cubicBezTo>
                  <a:cubicBezTo>
                    <a:pt x="18100" y="3034"/>
                    <a:pt x="18497" y="2156"/>
                    <a:pt x="17535" y="1570"/>
                  </a:cubicBezTo>
                  <a:cubicBezTo>
                    <a:pt x="17576" y="1381"/>
                    <a:pt x="17618" y="1172"/>
                    <a:pt x="17576" y="942"/>
                  </a:cubicBezTo>
                  <a:cubicBezTo>
                    <a:pt x="17556" y="377"/>
                    <a:pt x="16991" y="0"/>
                    <a:pt x="16426" y="293"/>
                  </a:cubicBezTo>
                  <a:cubicBezTo>
                    <a:pt x="15735" y="649"/>
                    <a:pt x="15317" y="1444"/>
                    <a:pt x="14961" y="2114"/>
                  </a:cubicBezTo>
                  <a:cubicBezTo>
                    <a:pt x="14815" y="2469"/>
                    <a:pt x="14647" y="2783"/>
                    <a:pt x="14501" y="3118"/>
                  </a:cubicBezTo>
                  <a:cubicBezTo>
                    <a:pt x="14333" y="2407"/>
                    <a:pt x="14082" y="1779"/>
                    <a:pt x="13287" y="1633"/>
                  </a:cubicBezTo>
                  <a:cubicBezTo>
                    <a:pt x="12952" y="1277"/>
                    <a:pt x="12408" y="1214"/>
                    <a:pt x="11990" y="1591"/>
                  </a:cubicBezTo>
                  <a:cubicBezTo>
                    <a:pt x="11341" y="2218"/>
                    <a:pt x="11467" y="3055"/>
                    <a:pt x="11404" y="3829"/>
                  </a:cubicBezTo>
                  <a:cubicBezTo>
                    <a:pt x="10714" y="3055"/>
                    <a:pt x="10149" y="2177"/>
                    <a:pt x="9165" y="1758"/>
                  </a:cubicBezTo>
                  <a:cubicBezTo>
                    <a:pt x="8684" y="1549"/>
                    <a:pt x="7910" y="1737"/>
                    <a:pt x="7847" y="2323"/>
                  </a:cubicBezTo>
                  <a:cubicBezTo>
                    <a:pt x="7575" y="2197"/>
                    <a:pt x="7261" y="2156"/>
                    <a:pt x="6885" y="2197"/>
                  </a:cubicBezTo>
                  <a:cubicBezTo>
                    <a:pt x="6592" y="2218"/>
                    <a:pt x="6257" y="2407"/>
                    <a:pt x="6110" y="2679"/>
                  </a:cubicBezTo>
                  <a:cubicBezTo>
                    <a:pt x="6069" y="2637"/>
                    <a:pt x="6027" y="2616"/>
                    <a:pt x="6006" y="2595"/>
                  </a:cubicBezTo>
                  <a:cubicBezTo>
                    <a:pt x="5315" y="2051"/>
                    <a:pt x="4562" y="1633"/>
                    <a:pt x="3704" y="1988"/>
                  </a:cubicBezTo>
                  <a:cubicBezTo>
                    <a:pt x="2783" y="2386"/>
                    <a:pt x="3851" y="3829"/>
                    <a:pt x="4980" y="5001"/>
                  </a:cubicBezTo>
                  <a:cubicBezTo>
                    <a:pt x="4353" y="4813"/>
                    <a:pt x="3725" y="4583"/>
                    <a:pt x="3181" y="4290"/>
                  </a:cubicBezTo>
                  <a:cubicBezTo>
                    <a:pt x="2344" y="3850"/>
                    <a:pt x="1403" y="3620"/>
                    <a:pt x="482" y="3850"/>
                  </a:cubicBezTo>
                  <a:cubicBezTo>
                    <a:pt x="168" y="3934"/>
                    <a:pt x="1" y="4311"/>
                    <a:pt x="189" y="4583"/>
                  </a:cubicBezTo>
                  <a:cubicBezTo>
                    <a:pt x="942" y="5817"/>
                    <a:pt x="1988" y="6152"/>
                    <a:pt x="3286" y="6654"/>
                  </a:cubicBezTo>
                  <a:cubicBezTo>
                    <a:pt x="3851" y="6884"/>
                    <a:pt x="4667" y="6905"/>
                    <a:pt x="4750" y="6152"/>
                  </a:cubicBezTo>
                  <a:cubicBezTo>
                    <a:pt x="4750" y="6089"/>
                    <a:pt x="4750" y="6068"/>
                    <a:pt x="4708" y="6026"/>
                  </a:cubicBezTo>
                  <a:cubicBezTo>
                    <a:pt x="5483" y="6257"/>
                    <a:pt x="6215" y="6550"/>
                    <a:pt x="6989" y="6759"/>
                  </a:cubicBezTo>
                  <a:cubicBezTo>
                    <a:pt x="7491" y="6884"/>
                    <a:pt x="7805" y="6466"/>
                    <a:pt x="7742" y="6068"/>
                  </a:cubicBezTo>
                  <a:cubicBezTo>
                    <a:pt x="7805" y="6131"/>
                    <a:pt x="7847" y="6152"/>
                    <a:pt x="7889" y="6194"/>
                  </a:cubicBezTo>
                  <a:cubicBezTo>
                    <a:pt x="8349" y="6675"/>
                    <a:pt x="9144" y="6361"/>
                    <a:pt x="9270" y="5775"/>
                  </a:cubicBezTo>
                  <a:cubicBezTo>
                    <a:pt x="9709" y="6047"/>
                    <a:pt x="10421" y="5880"/>
                    <a:pt x="10609" y="5441"/>
                  </a:cubicBezTo>
                  <a:cubicBezTo>
                    <a:pt x="10839" y="5713"/>
                    <a:pt x="11090" y="5943"/>
                    <a:pt x="11404" y="6152"/>
                  </a:cubicBezTo>
                  <a:cubicBezTo>
                    <a:pt x="11509" y="6194"/>
                    <a:pt x="11592" y="6257"/>
                    <a:pt x="11697" y="6257"/>
                  </a:cubicBezTo>
                  <a:cubicBezTo>
                    <a:pt x="12178" y="6717"/>
                    <a:pt x="13120" y="6654"/>
                    <a:pt x="13287" y="5859"/>
                  </a:cubicBezTo>
                  <a:cubicBezTo>
                    <a:pt x="13287" y="5817"/>
                    <a:pt x="13329" y="5775"/>
                    <a:pt x="13329" y="5734"/>
                  </a:cubicBezTo>
                  <a:cubicBezTo>
                    <a:pt x="13475" y="5880"/>
                    <a:pt x="13685" y="5985"/>
                    <a:pt x="13957" y="5985"/>
                  </a:cubicBezTo>
                  <a:cubicBezTo>
                    <a:pt x="14815" y="6068"/>
                    <a:pt x="15359" y="5315"/>
                    <a:pt x="15756" y="4625"/>
                  </a:cubicBezTo>
                  <a:cubicBezTo>
                    <a:pt x="15735" y="4792"/>
                    <a:pt x="15735" y="4918"/>
                    <a:pt x="15756" y="5085"/>
                  </a:cubicBezTo>
                  <a:cubicBezTo>
                    <a:pt x="15777" y="5420"/>
                    <a:pt x="15986" y="5817"/>
                    <a:pt x="16363" y="5859"/>
                  </a:cubicBezTo>
                  <a:cubicBezTo>
                    <a:pt x="17158" y="5985"/>
                    <a:pt x="17744" y="5734"/>
                    <a:pt x="18267" y="5336"/>
                  </a:cubicBezTo>
                  <a:cubicBezTo>
                    <a:pt x="18372" y="5399"/>
                    <a:pt x="18497" y="5420"/>
                    <a:pt x="18665" y="5399"/>
                  </a:cubicBezTo>
                  <a:cubicBezTo>
                    <a:pt x="19711" y="5252"/>
                    <a:pt x="21510" y="4415"/>
                    <a:pt x="21824" y="3244"/>
                  </a:cubicBezTo>
                  <a:cubicBezTo>
                    <a:pt x="21991" y="3139"/>
                    <a:pt x="22159" y="3034"/>
                    <a:pt x="22347" y="2930"/>
                  </a:cubicBezTo>
                  <a:cubicBezTo>
                    <a:pt x="22766" y="3578"/>
                    <a:pt x="24000" y="3432"/>
                    <a:pt x="24000" y="2469"/>
                  </a:cubicBezTo>
                  <a:lnTo>
                    <a:pt x="24000" y="1674"/>
                  </a:lnTo>
                  <a:cubicBezTo>
                    <a:pt x="24000" y="1109"/>
                    <a:pt x="23414" y="754"/>
                    <a:pt x="22870" y="858"/>
                  </a:cubicBezTo>
                  <a:close/>
                  <a:moveTo>
                    <a:pt x="4353" y="6068"/>
                  </a:moveTo>
                  <a:cubicBezTo>
                    <a:pt x="4185" y="6340"/>
                    <a:pt x="3223" y="5754"/>
                    <a:pt x="2993" y="5671"/>
                  </a:cubicBezTo>
                  <a:cubicBezTo>
                    <a:pt x="2470" y="5524"/>
                    <a:pt x="2009" y="5231"/>
                    <a:pt x="1633" y="4876"/>
                  </a:cubicBezTo>
                  <a:cubicBezTo>
                    <a:pt x="2365" y="5064"/>
                    <a:pt x="3014" y="5587"/>
                    <a:pt x="3746" y="5775"/>
                  </a:cubicBezTo>
                  <a:cubicBezTo>
                    <a:pt x="3976" y="5838"/>
                    <a:pt x="4206" y="5922"/>
                    <a:pt x="4457" y="5985"/>
                  </a:cubicBezTo>
                  <a:cubicBezTo>
                    <a:pt x="4416" y="5985"/>
                    <a:pt x="4374" y="6026"/>
                    <a:pt x="4353" y="6068"/>
                  </a:cubicBezTo>
                  <a:close/>
                </a:path>
              </a:pathLst>
            </a:custGeom>
            <a:solidFill>
              <a:srgbClr val="2AA1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36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9" name="Google Shape;428;p38"/>
            <p:cNvSpPr/>
            <p:nvPr/>
          </p:nvSpPr>
          <p:spPr>
            <a:xfrm>
              <a:off x="806663" y="3241275"/>
              <a:ext cx="643950" cy="188350"/>
            </a:xfrm>
            <a:custGeom>
              <a:avLst/>
              <a:gdLst/>
              <a:ahLst/>
              <a:cxnLst/>
              <a:rect l="l" t="t" r="r" b="b"/>
              <a:pathLst>
                <a:path w="25758" h="7534" extrusionOk="0">
                  <a:moveTo>
                    <a:pt x="4709" y="4897"/>
                  </a:moveTo>
                  <a:cubicBezTo>
                    <a:pt x="4499" y="4583"/>
                    <a:pt x="4311" y="4332"/>
                    <a:pt x="4144" y="4060"/>
                  </a:cubicBezTo>
                  <a:cubicBezTo>
                    <a:pt x="4039" y="3872"/>
                    <a:pt x="3997" y="3704"/>
                    <a:pt x="3914" y="3474"/>
                  </a:cubicBezTo>
                  <a:cubicBezTo>
                    <a:pt x="3767" y="3098"/>
                    <a:pt x="3725" y="2679"/>
                    <a:pt x="3767" y="2261"/>
                  </a:cubicBezTo>
                  <a:cubicBezTo>
                    <a:pt x="3809" y="1633"/>
                    <a:pt x="4290" y="1214"/>
                    <a:pt x="4918" y="1361"/>
                  </a:cubicBezTo>
                  <a:cubicBezTo>
                    <a:pt x="5567" y="1528"/>
                    <a:pt x="6215" y="1675"/>
                    <a:pt x="6822" y="2051"/>
                  </a:cubicBezTo>
                  <a:cubicBezTo>
                    <a:pt x="7387" y="2386"/>
                    <a:pt x="7994" y="2700"/>
                    <a:pt x="8600" y="3014"/>
                  </a:cubicBezTo>
                  <a:cubicBezTo>
                    <a:pt x="8852" y="3139"/>
                    <a:pt x="9124" y="3223"/>
                    <a:pt x="9417" y="3328"/>
                  </a:cubicBezTo>
                  <a:cubicBezTo>
                    <a:pt x="9772" y="2993"/>
                    <a:pt x="9877" y="2595"/>
                    <a:pt x="10044" y="2240"/>
                  </a:cubicBezTo>
                  <a:cubicBezTo>
                    <a:pt x="10253" y="1779"/>
                    <a:pt x="10421" y="1319"/>
                    <a:pt x="10672" y="859"/>
                  </a:cubicBezTo>
                  <a:cubicBezTo>
                    <a:pt x="10881" y="440"/>
                    <a:pt x="11258" y="273"/>
                    <a:pt x="11760" y="273"/>
                  </a:cubicBezTo>
                  <a:cubicBezTo>
                    <a:pt x="12199" y="273"/>
                    <a:pt x="12492" y="419"/>
                    <a:pt x="12681" y="817"/>
                  </a:cubicBezTo>
                  <a:cubicBezTo>
                    <a:pt x="12890" y="1235"/>
                    <a:pt x="13099" y="1654"/>
                    <a:pt x="13329" y="2072"/>
                  </a:cubicBezTo>
                  <a:cubicBezTo>
                    <a:pt x="13413" y="2240"/>
                    <a:pt x="13538" y="2323"/>
                    <a:pt x="13664" y="2512"/>
                  </a:cubicBezTo>
                  <a:cubicBezTo>
                    <a:pt x="14187" y="1989"/>
                    <a:pt x="14710" y="1507"/>
                    <a:pt x="15212" y="1005"/>
                  </a:cubicBezTo>
                  <a:cubicBezTo>
                    <a:pt x="15484" y="712"/>
                    <a:pt x="15798" y="524"/>
                    <a:pt x="16133" y="315"/>
                  </a:cubicBezTo>
                  <a:cubicBezTo>
                    <a:pt x="16656" y="1"/>
                    <a:pt x="17200" y="1"/>
                    <a:pt x="17744" y="64"/>
                  </a:cubicBezTo>
                  <a:cubicBezTo>
                    <a:pt x="18100" y="85"/>
                    <a:pt x="18267" y="273"/>
                    <a:pt x="18330" y="629"/>
                  </a:cubicBezTo>
                  <a:cubicBezTo>
                    <a:pt x="18351" y="921"/>
                    <a:pt x="18351" y="1214"/>
                    <a:pt x="18351" y="1528"/>
                  </a:cubicBezTo>
                  <a:cubicBezTo>
                    <a:pt x="18351" y="1737"/>
                    <a:pt x="18414" y="1926"/>
                    <a:pt x="18435" y="2177"/>
                  </a:cubicBezTo>
                  <a:cubicBezTo>
                    <a:pt x="18623" y="2156"/>
                    <a:pt x="18748" y="2135"/>
                    <a:pt x="18874" y="2072"/>
                  </a:cubicBezTo>
                  <a:cubicBezTo>
                    <a:pt x="19983" y="1675"/>
                    <a:pt x="21071" y="1256"/>
                    <a:pt x="22285" y="1214"/>
                  </a:cubicBezTo>
                  <a:cubicBezTo>
                    <a:pt x="22494" y="1214"/>
                    <a:pt x="22661" y="1110"/>
                    <a:pt x="22870" y="1047"/>
                  </a:cubicBezTo>
                  <a:cubicBezTo>
                    <a:pt x="23561" y="880"/>
                    <a:pt x="24210" y="1047"/>
                    <a:pt x="24858" y="1256"/>
                  </a:cubicBezTo>
                  <a:cubicBezTo>
                    <a:pt x="24963" y="1298"/>
                    <a:pt x="25109" y="1361"/>
                    <a:pt x="25151" y="1465"/>
                  </a:cubicBezTo>
                  <a:cubicBezTo>
                    <a:pt x="25465" y="2135"/>
                    <a:pt x="25758" y="2784"/>
                    <a:pt x="25339" y="3495"/>
                  </a:cubicBezTo>
                  <a:cubicBezTo>
                    <a:pt x="25214" y="3725"/>
                    <a:pt x="25046" y="3934"/>
                    <a:pt x="24900" y="4144"/>
                  </a:cubicBezTo>
                  <a:lnTo>
                    <a:pt x="23707" y="5797"/>
                  </a:lnTo>
                  <a:cubicBezTo>
                    <a:pt x="23645" y="5922"/>
                    <a:pt x="23561" y="6027"/>
                    <a:pt x="23435" y="6131"/>
                  </a:cubicBezTo>
                  <a:cubicBezTo>
                    <a:pt x="23268" y="6257"/>
                    <a:pt x="23121" y="6257"/>
                    <a:pt x="22933" y="6152"/>
                  </a:cubicBezTo>
                  <a:cubicBezTo>
                    <a:pt x="22766" y="6048"/>
                    <a:pt x="22661" y="5901"/>
                    <a:pt x="22703" y="5713"/>
                  </a:cubicBezTo>
                  <a:cubicBezTo>
                    <a:pt x="22745" y="5462"/>
                    <a:pt x="22829" y="5253"/>
                    <a:pt x="22954" y="5043"/>
                  </a:cubicBezTo>
                  <a:cubicBezTo>
                    <a:pt x="23268" y="4562"/>
                    <a:pt x="23645" y="4081"/>
                    <a:pt x="23979" y="3621"/>
                  </a:cubicBezTo>
                  <a:cubicBezTo>
                    <a:pt x="24126" y="3411"/>
                    <a:pt x="24314" y="3202"/>
                    <a:pt x="24419" y="2951"/>
                  </a:cubicBezTo>
                  <a:cubicBezTo>
                    <a:pt x="24628" y="2533"/>
                    <a:pt x="24398" y="2114"/>
                    <a:pt x="23917" y="2051"/>
                  </a:cubicBezTo>
                  <a:cubicBezTo>
                    <a:pt x="23707" y="2010"/>
                    <a:pt x="23498" y="1989"/>
                    <a:pt x="23289" y="2010"/>
                  </a:cubicBezTo>
                  <a:cubicBezTo>
                    <a:pt x="21971" y="2219"/>
                    <a:pt x="20590" y="2386"/>
                    <a:pt x="19376" y="2951"/>
                  </a:cubicBezTo>
                  <a:cubicBezTo>
                    <a:pt x="18895" y="3202"/>
                    <a:pt x="18414" y="3223"/>
                    <a:pt x="17912" y="3160"/>
                  </a:cubicBezTo>
                  <a:cubicBezTo>
                    <a:pt x="17514" y="3118"/>
                    <a:pt x="17326" y="2930"/>
                    <a:pt x="17305" y="2512"/>
                  </a:cubicBezTo>
                  <a:cubicBezTo>
                    <a:pt x="17284" y="2198"/>
                    <a:pt x="17305" y="1863"/>
                    <a:pt x="17305" y="1549"/>
                  </a:cubicBezTo>
                  <a:cubicBezTo>
                    <a:pt x="17305" y="1382"/>
                    <a:pt x="17263" y="1214"/>
                    <a:pt x="17221" y="1005"/>
                  </a:cubicBezTo>
                  <a:cubicBezTo>
                    <a:pt x="16656" y="1068"/>
                    <a:pt x="16259" y="1319"/>
                    <a:pt x="15903" y="1675"/>
                  </a:cubicBezTo>
                  <a:cubicBezTo>
                    <a:pt x="15443" y="2156"/>
                    <a:pt x="14982" y="2595"/>
                    <a:pt x="14543" y="3056"/>
                  </a:cubicBezTo>
                  <a:cubicBezTo>
                    <a:pt x="14375" y="3223"/>
                    <a:pt x="14250" y="3349"/>
                    <a:pt x="14082" y="3474"/>
                  </a:cubicBezTo>
                  <a:cubicBezTo>
                    <a:pt x="13643" y="3767"/>
                    <a:pt x="13078" y="3662"/>
                    <a:pt x="12806" y="3223"/>
                  </a:cubicBezTo>
                  <a:cubicBezTo>
                    <a:pt x="12555" y="2805"/>
                    <a:pt x="12346" y="2323"/>
                    <a:pt x="12095" y="1884"/>
                  </a:cubicBezTo>
                  <a:cubicBezTo>
                    <a:pt x="11990" y="1675"/>
                    <a:pt x="11865" y="1486"/>
                    <a:pt x="11718" y="1235"/>
                  </a:cubicBezTo>
                  <a:cubicBezTo>
                    <a:pt x="11572" y="1361"/>
                    <a:pt x="11446" y="1465"/>
                    <a:pt x="11404" y="1570"/>
                  </a:cubicBezTo>
                  <a:cubicBezTo>
                    <a:pt x="11237" y="1905"/>
                    <a:pt x="11090" y="2282"/>
                    <a:pt x="10923" y="2616"/>
                  </a:cubicBezTo>
                  <a:cubicBezTo>
                    <a:pt x="10735" y="3014"/>
                    <a:pt x="10588" y="3432"/>
                    <a:pt x="10358" y="3830"/>
                  </a:cubicBezTo>
                  <a:cubicBezTo>
                    <a:pt x="10065" y="4311"/>
                    <a:pt x="9689" y="4458"/>
                    <a:pt x="9145" y="4290"/>
                  </a:cubicBezTo>
                  <a:cubicBezTo>
                    <a:pt x="8789" y="4186"/>
                    <a:pt x="8412" y="4039"/>
                    <a:pt x="8077" y="3872"/>
                  </a:cubicBezTo>
                  <a:cubicBezTo>
                    <a:pt x="7450" y="3558"/>
                    <a:pt x="6822" y="3202"/>
                    <a:pt x="6215" y="2846"/>
                  </a:cubicBezTo>
                  <a:cubicBezTo>
                    <a:pt x="5713" y="2574"/>
                    <a:pt x="5232" y="2407"/>
                    <a:pt x="4667" y="2219"/>
                  </a:cubicBezTo>
                  <a:cubicBezTo>
                    <a:pt x="4499" y="2846"/>
                    <a:pt x="4709" y="3349"/>
                    <a:pt x="4981" y="3788"/>
                  </a:cubicBezTo>
                  <a:cubicBezTo>
                    <a:pt x="5378" y="4353"/>
                    <a:pt x="5818" y="4834"/>
                    <a:pt x="6278" y="5357"/>
                  </a:cubicBezTo>
                  <a:cubicBezTo>
                    <a:pt x="6445" y="5608"/>
                    <a:pt x="6696" y="5776"/>
                    <a:pt x="7010" y="5839"/>
                  </a:cubicBezTo>
                  <a:cubicBezTo>
                    <a:pt x="7387" y="5922"/>
                    <a:pt x="7575" y="6299"/>
                    <a:pt x="7847" y="6571"/>
                  </a:cubicBezTo>
                  <a:cubicBezTo>
                    <a:pt x="7952" y="6675"/>
                    <a:pt x="7952" y="6968"/>
                    <a:pt x="7889" y="7136"/>
                  </a:cubicBezTo>
                  <a:cubicBezTo>
                    <a:pt x="7847" y="7429"/>
                    <a:pt x="7471" y="7533"/>
                    <a:pt x="7282" y="7324"/>
                  </a:cubicBezTo>
                  <a:cubicBezTo>
                    <a:pt x="6906" y="6822"/>
                    <a:pt x="6299" y="6613"/>
                    <a:pt x="5797" y="6278"/>
                  </a:cubicBezTo>
                  <a:cubicBezTo>
                    <a:pt x="5023" y="5755"/>
                    <a:pt x="4102" y="5671"/>
                    <a:pt x="3265" y="5336"/>
                  </a:cubicBezTo>
                  <a:cubicBezTo>
                    <a:pt x="2867" y="5190"/>
                    <a:pt x="2407" y="5085"/>
                    <a:pt x="1821" y="5106"/>
                  </a:cubicBezTo>
                  <a:cubicBezTo>
                    <a:pt x="2093" y="5420"/>
                    <a:pt x="2302" y="5650"/>
                    <a:pt x="2470" y="5922"/>
                  </a:cubicBezTo>
                  <a:cubicBezTo>
                    <a:pt x="2658" y="6152"/>
                    <a:pt x="2826" y="6383"/>
                    <a:pt x="2972" y="6655"/>
                  </a:cubicBezTo>
                  <a:cubicBezTo>
                    <a:pt x="2993" y="6696"/>
                    <a:pt x="2972" y="6864"/>
                    <a:pt x="2930" y="6885"/>
                  </a:cubicBezTo>
                  <a:cubicBezTo>
                    <a:pt x="2846" y="6927"/>
                    <a:pt x="2679" y="7010"/>
                    <a:pt x="2616" y="6989"/>
                  </a:cubicBezTo>
                  <a:cubicBezTo>
                    <a:pt x="2365" y="6864"/>
                    <a:pt x="2156" y="6696"/>
                    <a:pt x="1947" y="6550"/>
                  </a:cubicBezTo>
                  <a:cubicBezTo>
                    <a:pt x="1486" y="6173"/>
                    <a:pt x="1089" y="5734"/>
                    <a:pt x="566" y="5441"/>
                  </a:cubicBezTo>
                  <a:cubicBezTo>
                    <a:pt x="440" y="5399"/>
                    <a:pt x="357" y="5253"/>
                    <a:pt x="252" y="5127"/>
                  </a:cubicBezTo>
                  <a:cubicBezTo>
                    <a:pt x="1" y="4771"/>
                    <a:pt x="147" y="4186"/>
                    <a:pt x="691" y="4165"/>
                  </a:cubicBezTo>
                  <a:cubicBezTo>
                    <a:pt x="1800" y="4102"/>
                    <a:pt x="2867" y="4269"/>
                    <a:pt x="3872" y="4771"/>
                  </a:cubicBezTo>
                  <a:cubicBezTo>
                    <a:pt x="4102" y="4876"/>
                    <a:pt x="4332" y="5023"/>
                    <a:pt x="4709" y="4897"/>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36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sp>
        <p:nvSpPr>
          <p:cNvPr id="80" name="TextBox 79"/>
          <p:cNvSpPr txBox="1"/>
          <p:nvPr/>
        </p:nvSpPr>
        <p:spPr>
          <a:xfrm>
            <a:off x="684952" y="1604189"/>
            <a:ext cx="11430847" cy="120032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panose="020B0604020202020204"/>
              <a:buNone/>
              <a:tabLst/>
              <a:defRPr/>
            </a:pPr>
            <a:r>
              <a:rPr kumimoji="0" lang="en-US" sz="36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panose="020B0604020202020204"/>
                <a:sym typeface="Arial" panose="020B0604020202020204"/>
              </a:rPr>
              <a:t>   </a:t>
            </a:r>
            <a:r>
              <a:rPr kumimoji="0" lang="vi-VN" sz="36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panose="020B0604020202020204"/>
                <a:sym typeface="Arial" panose="020B0604020202020204"/>
              </a:rPr>
              <a:t>Biển đông người, nhưng ông lại chú ý đến một cậu bé cứ liên tục cúi xuống nhặt thứ gì đó lên rồi thả xuống biển.</a:t>
            </a:r>
          </a:p>
        </p:txBody>
      </p:sp>
      <p:sp>
        <p:nvSpPr>
          <p:cNvPr id="81" name="Rounded Rectangle 43"/>
          <p:cNvSpPr/>
          <p:nvPr/>
        </p:nvSpPr>
        <p:spPr>
          <a:xfrm>
            <a:off x="482399" y="2960914"/>
            <a:ext cx="11633399" cy="2864356"/>
          </a:xfrm>
          <a:prstGeom prst="roundRect">
            <a:avLst/>
          </a:prstGeom>
          <a:solidFill>
            <a:srgbClr val="FFFFFF"/>
          </a:solidFill>
          <a:ln w="25400" cap="flat" cmpd="sng" algn="ctr">
            <a:solidFill>
              <a:srgbClr val="FFFFFF">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lang="en-US" sz="3600" b="0" i="0" u="none" strike="noStrike" kern="0" cap="none" spc="0" normalizeH="0" baseline="0" noProof="0">
              <a:ln>
                <a:noFill/>
              </a:ln>
              <a:solidFill>
                <a:srgbClr val="C2F2FF"/>
              </a:solidFill>
              <a:effectLst/>
              <a:uLnTx/>
              <a:uFillTx/>
              <a:latin typeface="Arial" panose="020B0604020202020204"/>
              <a:ea typeface="+mn-ea"/>
              <a:cs typeface="+mn-cs"/>
              <a:sym typeface="Arial" panose="020B0604020202020204"/>
            </a:endParaRPr>
          </a:p>
        </p:txBody>
      </p:sp>
      <p:sp>
        <p:nvSpPr>
          <p:cNvPr id="82" name="Rectangle 81"/>
          <p:cNvSpPr/>
          <p:nvPr/>
        </p:nvSpPr>
        <p:spPr>
          <a:xfrm>
            <a:off x="575575" y="3367925"/>
            <a:ext cx="11337534" cy="1754326"/>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panose="020B0604020202020204"/>
              <a:buNone/>
              <a:tabLst/>
              <a:defRPr/>
            </a:pPr>
            <a:r>
              <a:rPr kumimoji="0" lang="vi-VN" sz="36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panose="020B0604020202020204"/>
                <a:sym typeface="Arial" panose="020B0604020202020204"/>
              </a:rPr>
              <a:t> </a:t>
            </a:r>
            <a:r>
              <a:rPr kumimoji="0" lang="en-US" sz="36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panose="020B0604020202020204"/>
                <a:sym typeface="Arial" panose="020B0604020202020204"/>
              </a:rPr>
              <a:t>   </a:t>
            </a:r>
            <a:r>
              <a:rPr kumimoji="0" lang="vi-VN" sz="36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panose="020B0604020202020204"/>
                <a:sym typeface="Arial" panose="020B0604020202020204"/>
              </a:rPr>
              <a:t>Tiến lại gần hơn, ông thấy cậu bé đang nhặt những con sao biển bị thủy triều đánh dạt lên bờ và thả chúng trở về với đại dương.</a:t>
            </a:r>
            <a:endParaRPr kumimoji="0" lang="en-US" sz="36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panose="020B0604020202020204"/>
              <a:sym typeface="Arial" panose="020B0604020202020204"/>
            </a:endParaRPr>
          </a:p>
        </p:txBody>
      </p:sp>
      <p:cxnSp>
        <p:nvCxnSpPr>
          <p:cNvPr id="83" name="Straight Connector 82"/>
          <p:cNvCxnSpPr/>
          <p:nvPr/>
        </p:nvCxnSpPr>
        <p:spPr>
          <a:xfrm flipH="1">
            <a:off x="4406737" y="1790033"/>
            <a:ext cx="100208" cy="385599"/>
          </a:xfrm>
          <a:prstGeom prst="line">
            <a:avLst/>
          </a:prstGeom>
          <a:noFill/>
          <a:ln w="38100" cap="flat" cmpd="sng" algn="ctr">
            <a:solidFill>
              <a:srgbClr val="FF0000"/>
            </a:solidFill>
            <a:prstDash val="solid"/>
          </a:ln>
          <a:effectLst/>
        </p:spPr>
      </p:cxnSp>
      <p:cxnSp>
        <p:nvCxnSpPr>
          <p:cNvPr id="84" name="Straight Connector 83"/>
          <p:cNvCxnSpPr/>
          <p:nvPr/>
        </p:nvCxnSpPr>
        <p:spPr>
          <a:xfrm flipH="1">
            <a:off x="11406840" y="1772254"/>
            <a:ext cx="100208" cy="385599"/>
          </a:xfrm>
          <a:prstGeom prst="line">
            <a:avLst/>
          </a:prstGeom>
          <a:noFill/>
          <a:ln w="38100" cap="flat" cmpd="sng" algn="ctr">
            <a:solidFill>
              <a:srgbClr val="FF0000"/>
            </a:solidFill>
            <a:prstDash val="solid"/>
          </a:ln>
          <a:effectLst/>
        </p:spPr>
      </p:cxnSp>
      <p:cxnSp>
        <p:nvCxnSpPr>
          <p:cNvPr id="85" name="Straight Connector 84"/>
          <p:cNvCxnSpPr/>
          <p:nvPr/>
        </p:nvCxnSpPr>
        <p:spPr>
          <a:xfrm flipH="1">
            <a:off x="7736572" y="2291759"/>
            <a:ext cx="100208" cy="385599"/>
          </a:xfrm>
          <a:prstGeom prst="line">
            <a:avLst/>
          </a:prstGeom>
          <a:noFill/>
          <a:ln w="38100" cap="flat" cmpd="sng" algn="ctr">
            <a:solidFill>
              <a:srgbClr val="FF0000"/>
            </a:solidFill>
            <a:prstDash val="solid"/>
          </a:ln>
          <a:effectLst/>
        </p:spPr>
      </p:cxnSp>
      <p:cxnSp>
        <p:nvCxnSpPr>
          <p:cNvPr id="86" name="Straight Connector 85"/>
          <p:cNvCxnSpPr/>
          <p:nvPr/>
        </p:nvCxnSpPr>
        <p:spPr>
          <a:xfrm flipH="1">
            <a:off x="4306529" y="3544693"/>
            <a:ext cx="100208" cy="385599"/>
          </a:xfrm>
          <a:prstGeom prst="line">
            <a:avLst/>
          </a:prstGeom>
          <a:noFill/>
          <a:ln w="38100" cap="flat" cmpd="sng" algn="ctr">
            <a:solidFill>
              <a:srgbClr val="FF0000"/>
            </a:solidFill>
            <a:prstDash val="solid"/>
          </a:ln>
          <a:effectLst/>
        </p:spPr>
      </p:cxnSp>
      <p:cxnSp>
        <p:nvCxnSpPr>
          <p:cNvPr id="87" name="Straight Connector 86"/>
          <p:cNvCxnSpPr/>
          <p:nvPr/>
        </p:nvCxnSpPr>
        <p:spPr>
          <a:xfrm flipH="1">
            <a:off x="7949651" y="4052288"/>
            <a:ext cx="100208" cy="385599"/>
          </a:xfrm>
          <a:prstGeom prst="line">
            <a:avLst/>
          </a:prstGeom>
          <a:noFill/>
          <a:ln w="38100" cap="flat" cmpd="sng" algn="ctr">
            <a:solidFill>
              <a:srgbClr val="FF0000"/>
            </a:solidFill>
            <a:prstDash val="solid"/>
          </a:ln>
          <a:effectLst/>
        </p:spPr>
      </p:cxnSp>
      <p:pic>
        <p:nvPicPr>
          <p:cNvPr id="7" name="Picture 6"/>
          <p:cNvPicPr>
            <a:picLocks noChangeAspect="1"/>
          </p:cNvPicPr>
          <p:nvPr/>
        </p:nvPicPr>
        <p:blipFill>
          <a:blip r:embed="rId6"/>
          <a:stretch>
            <a:fillRect/>
          </a:stretch>
        </p:blipFill>
        <p:spPr>
          <a:xfrm>
            <a:off x="-36388" y="85253"/>
            <a:ext cx="11766088" cy="1679052"/>
          </a:xfrm>
          <a:prstGeom prst="rect">
            <a:avLst/>
          </a:prstGeom>
        </p:spPr>
      </p:pic>
      <p:pic>
        <p:nvPicPr>
          <p:cNvPr id="8" name="Picture 7" descr="Shape, arrow&#10;&#10;Description automatically generated"/>
          <p:cNvPicPr>
            <a:picLocks noChangeAspect="1"/>
          </p:cNvPicPr>
          <p:nvPr/>
        </p:nvPicPr>
        <p:blipFill>
          <a:blip r:embed="rId7" cstate="print">
            <a:extLst>
              <a:ext uri="{BEBA8EAE-BF5A-486C-A8C5-ECC9F3942E4B}">
                <a14:imgProps xmlns:a14="http://schemas.microsoft.com/office/drawing/2010/main">
                  <a14:imgLayer r:embed="rId8">
                    <a14:imgEffect>
                      <a14:backgroundRemoval t="8573" b="90053" l="9369" r="89982">
                        <a14:foregroundMark x1="61333" y1="8896" x2="64577" y2="8573"/>
                        <a14:foregroundMark x1="9405" y1="63647" x2="13658" y2="68257"/>
                        <a14:foregroundMark x1="62259" y1="67564" x2="62452" y2="68481"/>
                        <a14:foregroundMark x1="65802" y1="84432" x2="62090" y2="90053"/>
                        <a14:foregroundMark x1="62090" y1="90053" x2="56973" y2="85281"/>
                        <a14:foregroundMark x1="56973" y1="85281" x2="44577" y2="63203"/>
                        <a14:foregroundMark x1="44577" y1="63203" x2="38631" y2="58916"/>
                        <a14:foregroundMark x1="33133" y1="58970" x2="30414" y2="58997"/>
                        <a14:foregroundMark x1="38631" y1="58916" x2="34159" y2="58960"/>
                        <a14:foregroundMark x1="30414" y1="58997" x2="21550" y2="62232"/>
                        <a14:backgroundMark x1="60036" y1="57784" x2="62523" y2="76587"/>
                        <a14:backgroundMark x1="62523" y1="76587" x2="64577" y2="82370"/>
                        <a14:backgroundMark x1="62739" y1="68419" x2="65550" y2="84594"/>
                        <a14:backgroundMark x1="32757" y1="59523" x2="40757" y2="61949"/>
                        <a14:backgroundMark x1="40757" y1="61949" x2="44072" y2="64456"/>
                      </a14:backgroundRemoval>
                    </a14:imgEffect>
                  </a14:imgLayer>
                </a14:imgProps>
              </a:ext>
              <a:ext uri="{28A0092B-C50C-407E-A947-70E740481C1C}">
                <a14:useLocalDpi xmlns:a14="http://schemas.microsoft.com/office/drawing/2010/main" val="0"/>
              </a:ext>
            </a:extLst>
          </a:blip>
          <a:stretch>
            <a:fillRect/>
          </a:stretch>
        </p:blipFill>
        <p:spPr>
          <a:xfrm>
            <a:off x="701573" y="5825270"/>
            <a:ext cx="1497531" cy="1334558"/>
          </a:xfrm>
          <a:prstGeom prst="rect">
            <a:avLst/>
          </a:prstGeom>
        </p:spPr>
      </p:pic>
      <p:pic>
        <p:nvPicPr>
          <p:cNvPr id="9" name="Picture 8" descr="A picture containing starfish, echinoderm&#10;&#10;Description automatically generated"/>
          <p:cNvPicPr>
            <a:picLocks noChangeAspect="1"/>
          </p:cNvPicPr>
          <p:nvPr/>
        </p:nvPicPr>
        <p:blipFill>
          <a:blip r:embed="rId9" cstate="print">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10727260" y="396141"/>
            <a:ext cx="1075834" cy="1075834"/>
          </a:xfrm>
          <a:prstGeom prst="rect">
            <a:avLst/>
          </a:prstGeom>
        </p:spPr>
      </p:pic>
      <p:pic>
        <p:nvPicPr>
          <p:cNvPr id="10" name="Picture 9" descr="A picture containing starfish, echinoderm&#10;&#10;Description automatically generated"/>
          <p:cNvPicPr>
            <a:picLocks noChangeAspect="1"/>
          </p:cNvPicPr>
          <p:nvPr/>
        </p:nvPicPr>
        <p:blipFill>
          <a:blip r:embed="rId9" cstate="print">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8429315" y="5638863"/>
            <a:ext cx="1075834" cy="107583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500"/>
                                        <p:tgtEl>
                                          <p:spTgt spid="8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7"/>
                                        </p:tgtEl>
                                        <p:attrNameLst>
                                          <p:attrName>style.visibility</p:attrName>
                                        </p:attrNameLst>
                                      </p:cBhvr>
                                      <p:to>
                                        <p:strVal val="visible"/>
                                      </p:to>
                                    </p:set>
                                    <p:animEffect transition="in" filter="barn(inVertical)">
                                      <p:cBhvr>
                                        <p:cTn id="10" dur="500"/>
                                        <p:tgtEl>
                                          <p:spTgt spid="4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83"/>
                                        </p:tgtEl>
                                        <p:attrNameLst>
                                          <p:attrName>style.visibility</p:attrName>
                                        </p:attrNameLst>
                                      </p:cBhvr>
                                      <p:to>
                                        <p:strVal val="visible"/>
                                      </p:to>
                                    </p:set>
                                    <p:animEffect transition="in" filter="barn(inVertical)">
                                      <p:cBhvr>
                                        <p:cTn id="15" dur="500"/>
                                        <p:tgtEl>
                                          <p:spTgt spid="83"/>
                                        </p:tgtEl>
                                      </p:cBhvr>
                                    </p:animEffect>
                                  </p:childTnLst>
                                </p:cTn>
                              </p:par>
                              <p:par>
                                <p:cTn id="16" presetID="16" presetClass="entr" presetSubtype="21" fill="hold" nodeType="withEffect">
                                  <p:stCondLst>
                                    <p:cond delay="0"/>
                                  </p:stCondLst>
                                  <p:childTnLst>
                                    <p:set>
                                      <p:cBhvr>
                                        <p:cTn id="17" dur="1" fill="hold">
                                          <p:stCondLst>
                                            <p:cond delay="0"/>
                                          </p:stCondLst>
                                        </p:cTn>
                                        <p:tgtEl>
                                          <p:spTgt spid="85"/>
                                        </p:tgtEl>
                                        <p:attrNameLst>
                                          <p:attrName>style.visibility</p:attrName>
                                        </p:attrNameLst>
                                      </p:cBhvr>
                                      <p:to>
                                        <p:strVal val="visible"/>
                                      </p:to>
                                    </p:set>
                                    <p:animEffect transition="in" filter="barn(inVertical)">
                                      <p:cBhvr>
                                        <p:cTn id="18" dur="500"/>
                                        <p:tgtEl>
                                          <p:spTgt spid="85"/>
                                        </p:tgtEl>
                                      </p:cBhvr>
                                    </p:animEffect>
                                  </p:childTnLst>
                                </p:cTn>
                              </p:par>
                              <p:par>
                                <p:cTn id="19" presetID="16" presetClass="entr" presetSubtype="21" fill="hold" nodeType="withEffect">
                                  <p:stCondLst>
                                    <p:cond delay="0"/>
                                  </p:stCondLst>
                                  <p:childTnLst>
                                    <p:set>
                                      <p:cBhvr>
                                        <p:cTn id="20" dur="1" fill="hold">
                                          <p:stCondLst>
                                            <p:cond delay="0"/>
                                          </p:stCondLst>
                                        </p:cTn>
                                        <p:tgtEl>
                                          <p:spTgt spid="84"/>
                                        </p:tgtEl>
                                        <p:attrNameLst>
                                          <p:attrName>style.visibility</p:attrName>
                                        </p:attrNameLst>
                                      </p:cBhvr>
                                      <p:to>
                                        <p:strVal val="visible"/>
                                      </p:to>
                                    </p:set>
                                    <p:animEffect transition="in" filter="barn(inVertical)">
                                      <p:cBhvr>
                                        <p:cTn id="21" dur="500"/>
                                        <p:tgtEl>
                                          <p:spTgt spid="84"/>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82"/>
                                        </p:tgtEl>
                                        <p:attrNameLst>
                                          <p:attrName>style.visibility</p:attrName>
                                        </p:attrNameLst>
                                      </p:cBhvr>
                                      <p:to>
                                        <p:strVal val="visible"/>
                                      </p:to>
                                    </p:set>
                                    <p:animEffect transition="in" filter="barn(inVertical)">
                                      <p:cBhvr>
                                        <p:cTn id="26" dur="500"/>
                                        <p:tgtEl>
                                          <p:spTgt spid="82"/>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barn(inVertical)">
                                      <p:cBhvr>
                                        <p:cTn id="29" dur="500"/>
                                        <p:tgtEl>
                                          <p:spTgt spid="81"/>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86"/>
                                        </p:tgtEl>
                                        <p:attrNameLst>
                                          <p:attrName>style.visibility</p:attrName>
                                        </p:attrNameLst>
                                      </p:cBhvr>
                                      <p:to>
                                        <p:strVal val="visible"/>
                                      </p:to>
                                    </p:set>
                                    <p:animEffect transition="in" filter="barn(inVertical)">
                                      <p:cBhvr>
                                        <p:cTn id="34" dur="500"/>
                                        <p:tgtEl>
                                          <p:spTgt spid="86"/>
                                        </p:tgtEl>
                                      </p:cBhvr>
                                    </p:animEffect>
                                  </p:childTnLst>
                                </p:cTn>
                              </p:par>
                              <p:par>
                                <p:cTn id="35" presetID="16" presetClass="entr" presetSubtype="21" fill="hold" nodeType="withEffect">
                                  <p:stCondLst>
                                    <p:cond delay="0"/>
                                  </p:stCondLst>
                                  <p:childTnLst>
                                    <p:set>
                                      <p:cBhvr>
                                        <p:cTn id="36" dur="1" fill="hold">
                                          <p:stCondLst>
                                            <p:cond delay="0"/>
                                          </p:stCondLst>
                                        </p:cTn>
                                        <p:tgtEl>
                                          <p:spTgt spid="87"/>
                                        </p:tgtEl>
                                        <p:attrNameLst>
                                          <p:attrName>style.visibility</p:attrName>
                                        </p:attrNameLst>
                                      </p:cBhvr>
                                      <p:to>
                                        <p:strVal val="visible"/>
                                      </p:to>
                                    </p:set>
                                    <p:animEffect transition="in" filter="barn(inVertical)">
                                      <p:cBhvr>
                                        <p:cTn id="3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80" grpId="0"/>
      <p:bldP spid="81" grpId="0" animBg="1"/>
      <p:bldP spid="82" grpId="0"/>
    </p:bldLst>
  </p:timing>
</p:sld>
</file>

<file path=ppt/theme/theme1.xml><?xml version="1.0" encoding="utf-8"?>
<a:theme xmlns:a="http://schemas.openxmlformats.org/drawingml/2006/main" name="1_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p">
      <a:majorFont>
        <a:latin typeface="DFGothic-EB"/>
        <a:ea typeface="华康少女文字W5"/>
        <a:cs typeface=""/>
      </a:majorFont>
      <a:minorFont>
        <a:latin typeface="DFGothic-EB"/>
        <a:ea typeface="华康少女文字W5"/>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TotalTime>
  <Words>1405</Words>
  <Application>Microsoft Office PowerPoint</Application>
  <PresentationFormat>Widescreen</PresentationFormat>
  <Paragraphs>111</Paragraphs>
  <Slides>25</Slides>
  <Notes>10</Notes>
  <HiddenSlides>0</HiddenSlides>
  <MMClips>0</MMClips>
  <ScaleCrop>false</ScaleCrop>
  <HeadingPairs>
    <vt:vector size="6" baseType="variant">
      <vt:variant>
        <vt:lpstr>Fonts Used</vt:lpstr>
      </vt:variant>
      <vt:variant>
        <vt:i4>14</vt:i4>
      </vt:variant>
      <vt:variant>
        <vt:lpstr>Theme</vt:lpstr>
      </vt:variant>
      <vt:variant>
        <vt:i4>2</vt:i4>
      </vt:variant>
      <vt:variant>
        <vt:lpstr>Slide Titles</vt:lpstr>
      </vt:variant>
      <vt:variant>
        <vt:i4>25</vt:i4>
      </vt:variant>
    </vt:vector>
  </HeadingPairs>
  <TitlesOfParts>
    <vt:vector size="41" baseType="lpstr">
      <vt:lpstr>等线</vt:lpstr>
      <vt:lpstr>DFGothic-EB</vt:lpstr>
      <vt:lpstr>微软雅黑</vt:lpstr>
      <vt:lpstr>宋体</vt:lpstr>
      <vt:lpstr>Arial</vt:lpstr>
      <vt:lpstr>Arial-Rounded</vt:lpstr>
      <vt:lpstr>Calibri</vt:lpstr>
      <vt:lpstr>Calibri Light</vt:lpstr>
      <vt:lpstr>Cambria</vt:lpstr>
      <vt:lpstr>Times New Roman</vt:lpstr>
      <vt:lpstr>华康少女文字W5</vt:lpstr>
      <vt:lpstr>字魂105号-简雅黑</vt:lpstr>
      <vt:lpstr>字魂36号-正文宋楷</vt:lpstr>
      <vt:lpstr>字魂59号-创粗黑</vt:lpstr>
      <vt:lpstr>1_Office 主题</vt:lpstr>
      <vt:lpstr>2_Office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DELL</cp:lastModifiedBy>
  <cp:revision>44</cp:revision>
  <dcterms:created xsi:type="dcterms:W3CDTF">2021-08-03T09:16:57Z</dcterms:created>
  <dcterms:modified xsi:type="dcterms:W3CDTF">2026-03-16T14:51:59Z</dcterms:modified>
</cp:coreProperties>
</file>