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2" r:id="rId3"/>
    <p:sldId id="264" r:id="rId4"/>
    <p:sldId id="259" r:id="rId5"/>
    <p:sldId id="267" r:id="rId6"/>
    <p:sldId id="268" r:id="rId7"/>
    <p:sldId id="319" r:id="rId8"/>
    <p:sldId id="269" r:id="rId9"/>
    <p:sldId id="260" r:id="rId10"/>
    <p:sldId id="272" r:id="rId11"/>
    <p:sldId id="273" r:id="rId12"/>
    <p:sldId id="274" r:id="rId13"/>
    <p:sldId id="280" r:id="rId14"/>
    <p:sldId id="281" r:id="rId15"/>
    <p:sldId id="277" r:id="rId16"/>
    <p:sldId id="321" r:id="rId17"/>
    <p:sldId id="283" r:id="rId18"/>
    <p:sldId id="320" r:id="rId19"/>
    <p:sldId id="284" r:id="rId20"/>
    <p:sldId id="285"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990C8-945C-EB23-8B5C-8C9346351D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3D2D1E-077A-DFC2-C116-C30C9B83E2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EC69FF-391A-4B99-CD35-F097AD65A927}"/>
              </a:ext>
            </a:extLst>
          </p:cNvPr>
          <p:cNvSpPr>
            <a:spLocks noGrp="1"/>
          </p:cNvSpPr>
          <p:nvPr>
            <p:ph type="dt" sz="half" idx="10"/>
          </p:nvPr>
        </p:nvSpPr>
        <p:spPr/>
        <p:txBody>
          <a:bodyPr/>
          <a:lstStyle/>
          <a:p>
            <a:fld id="{A3396DE5-88B7-47B2-9B0D-313E724EAFB9}" type="datetimeFigureOut">
              <a:rPr lang="en-US" smtClean="0"/>
              <a:t>08/02/2026</a:t>
            </a:fld>
            <a:endParaRPr lang="en-US"/>
          </a:p>
        </p:txBody>
      </p:sp>
      <p:sp>
        <p:nvSpPr>
          <p:cNvPr id="5" name="Footer Placeholder 4">
            <a:extLst>
              <a:ext uri="{FF2B5EF4-FFF2-40B4-BE49-F238E27FC236}">
                <a16:creationId xmlns:a16="http://schemas.microsoft.com/office/drawing/2014/main" id="{A1646C92-9392-DF81-177F-EE04B8A25C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37406-1BC0-73B5-4C64-A745CCDF8602}"/>
              </a:ext>
            </a:extLst>
          </p:cNvPr>
          <p:cNvSpPr>
            <a:spLocks noGrp="1"/>
          </p:cNvSpPr>
          <p:nvPr>
            <p:ph type="sldNum" sz="quarter" idx="12"/>
          </p:nvPr>
        </p:nvSpPr>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34423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295CB-F012-2039-28A2-525A3FDF0A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1E2748-7849-8633-9FAC-7A78D8D3F4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D5F09-32D5-A0AB-25F2-1A0E6CD1449A}"/>
              </a:ext>
            </a:extLst>
          </p:cNvPr>
          <p:cNvSpPr>
            <a:spLocks noGrp="1"/>
          </p:cNvSpPr>
          <p:nvPr>
            <p:ph type="dt" sz="half" idx="10"/>
          </p:nvPr>
        </p:nvSpPr>
        <p:spPr/>
        <p:txBody>
          <a:bodyPr/>
          <a:lstStyle/>
          <a:p>
            <a:fld id="{A3396DE5-88B7-47B2-9B0D-313E724EAFB9}" type="datetimeFigureOut">
              <a:rPr lang="en-US" smtClean="0"/>
              <a:t>08/02/2026</a:t>
            </a:fld>
            <a:endParaRPr lang="en-US"/>
          </a:p>
        </p:txBody>
      </p:sp>
      <p:sp>
        <p:nvSpPr>
          <p:cNvPr id="5" name="Footer Placeholder 4">
            <a:extLst>
              <a:ext uri="{FF2B5EF4-FFF2-40B4-BE49-F238E27FC236}">
                <a16:creationId xmlns:a16="http://schemas.microsoft.com/office/drawing/2014/main" id="{11FBB7DD-F21C-0FD7-7D48-FAB34E4DD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C7473-B82A-6129-2BD2-BD866810E930}"/>
              </a:ext>
            </a:extLst>
          </p:cNvPr>
          <p:cNvSpPr>
            <a:spLocks noGrp="1"/>
          </p:cNvSpPr>
          <p:nvPr>
            <p:ph type="sldNum" sz="quarter" idx="12"/>
          </p:nvPr>
        </p:nvSpPr>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58813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BF497D-5256-EBA1-A67E-03BB6AEE3F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C4617E-636E-C5F2-F73B-37ACBD4CC2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9344D-BE98-B013-A49D-BC7368A2C85B}"/>
              </a:ext>
            </a:extLst>
          </p:cNvPr>
          <p:cNvSpPr>
            <a:spLocks noGrp="1"/>
          </p:cNvSpPr>
          <p:nvPr>
            <p:ph type="dt" sz="half" idx="10"/>
          </p:nvPr>
        </p:nvSpPr>
        <p:spPr/>
        <p:txBody>
          <a:bodyPr/>
          <a:lstStyle/>
          <a:p>
            <a:fld id="{A3396DE5-88B7-47B2-9B0D-313E724EAFB9}" type="datetimeFigureOut">
              <a:rPr lang="en-US" smtClean="0"/>
              <a:t>08/02/2026</a:t>
            </a:fld>
            <a:endParaRPr lang="en-US"/>
          </a:p>
        </p:txBody>
      </p:sp>
      <p:sp>
        <p:nvSpPr>
          <p:cNvPr id="5" name="Footer Placeholder 4">
            <a:extLst>
              <a:ext uri="{FF2B5EF4-FFF2-40B4-BE49-F238E27FC236}">
                <a16:creationId xmlns:a16="http://schemas.microsoft.com/office/drawing/2014/main" id="{821E10E0-6BBA-0D29-E98F-02432C42F4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38EEE-CE37-57A4-F92B-976996245C7C}"/>
              </a:ext>
            </a:extLst>
          </p:cNvPr>
          <p:cNvSpPr>
            <a:spLocks noGrp="1"/>
          </p:cNvSpPr>
          <p:nvPr>
            <p:ph type="sldNum" sz="quarter" idx="12"/>
          </p:nvPr>
        </p:nvSpPr>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308713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10298594"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4"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70249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10298594"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4"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1476159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2ABEE1C-14C6-492A-8FAF-24022EC3F99F}" type="datetimeFigureOut">
              <a:rPr lang="en-US" smtClean="0"/>
              <a:t>08/02/2026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DCA0D1C-0A45-49C3-8A26-6858D5C3427C}" type="slidenum">
              <a:rPr lang="en-US" smtClean="0"/>
              <a:t>‹#›</a:t>
            </a:fld>
            <a:endParaRPr lang="en-US"/>
          </a:p>
        </p:txBody>
      </p:sp>
      <p:sp>
        <p:nvSpPr>
          <p:cNvPr id="6" name="Title 1">
            <a:extLst>
              <a:ext uri="{FF2B5EF4-FFF2-40B4-BE49-F238E27FC236}">
                <a16:creationId xmlns:a16="http://schemas.microsoft.com/office/drawing/2014/main" id="{134C9EFF-C59B-47AD-BC67-24488957F3EB}"/>
              </a:ext>
            </a:extLst>
          </p:cNvPr>
          <p:cNvSpPr txBox="1">
            <a:spLocks/>
          </p:cNvSpPr>
          <p:nvPr userDrawn="1"/>
        </p:nvSpPr>
        <p:spPr>
          <a:xfrm>
            <a:off x="10298594"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7"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393661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10298594"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4"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244326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10298594"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4"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258091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826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2ABEE1C-14C6-492A-8FAF-24022EC3F99F}" type="datetimeFigureOut">
              <a:rPr lang="en-US" smtClean="0"/>
              <a:t>08/02/2026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DCA0D1C-0A45-49C3-8A26-6858D5C3427C}" type="slidenum">
              <a:rPr lang="en-US" smtClean="0"/>
              <a:t>‹#›</a:t>
            </a:fld>
            <a:endParaRPr lang="en-US"/>
          </a:p>
        </p:txBody>
      </p:sp>
    </p:spTree>
    <p:extLst>
      <p:ext uri="{BB962C8B-B14F-4D97-AF65-F5344CB8AC3E}">
        <p14:creationId xmlns:p14="http://schemas.microsoft.com/office/powerpoint/2010/main" val="2858625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1960-3511-FB42-2C8B-06F614F0B1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8E33F-1486-9DE0-E9FF-510F17F174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DB6DF-BBFB-4317-D77A-5CFAB4CBADD2}"/>
              </a:ext>
            </a:extLst>
          </p:cNvPr>
          <p:cNvSpPr>
            <a:spLocks noGrp="1"/>
          </p:cNvSpPr>
          <p:nvPr>
            <p:ph type="dt" sz="half" idx="10"/>
          </p:nvPr>
        </p:nvSpPr>
        <p:spPr/>
        <p:txBody>
          <a:bodyPr/>
          <a:lstStyle/>
          <a:p>
            <a:fld id="{A3396DE5-88B7-47B2-9B0D-313E724EAFB9}" type="datetimeFigureOut">
              <a:rPr lang="en-US" smtClean="0"/>
              <a:t>08/02/2026</a:t>
            </a:fld>
            <a:endParaRPr lang="en-US"/>
          </a:p>
        </p:txBody>
      </p:sp>
      <p:sp>
        <p:nvSpPr>
          <p:cNvPr id="5" name="Footer Placeholder 4">
            <a:extLst>
              <a:ext uri="{FF2B5EF4-FFF2-40B4-BE49-F238E27FC236}">
                <a16:creationId xmlns:a16="http://schemas.microsoft.com/office/drawing/2014/main" id="{B1AB7B72-7E22-B8A2-DDE8-5B0C2559D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69B73-54E7-4D0F-BEFF-EA64DA4F64F6}"/>
              </a:ext>
            </a:extLst>
          </p:cNvPr>
          <p:cNvSpPr>
            <a:spLocks noGrp="1"/>
          </p:cNvSpPr>
          <p:nvPr>
            <p:ph type="sldNum" sz="quarter" idx="12"/>
          </p:nvPr>
        </p:nvSpPr>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117795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72D4-1FF9-60D9-ED36-9167F8CE4C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8A0F95-7BE4-1F3F-F5DC-15271943BA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92C902-8BE7-4611-2935-4E7F1618C15A}"/>
              </a:ext>
            </a:extLst>
          </p:cNvPr>
          <p:cNvSpPr>
            <a:spLocks noGrp="1"/>
          </p:cNvSpPr>
          <p:nvPr>
            <p:ph type="dt" sz="half" idx="10"/>
          </p:nvPr>
        </p:nvSpPr>
        <p:spPr/>
        <p:txBody>
          <a:bodyPr/>
          <a:lstStyle/>
          <a:p>
            <a:fld id="{A3396DE5-88B7-47B2-9B0D-313E724EAFB9}" type="datetimeFigureOut">
              <a:rPr lang="en-US" smtClean="0"/>
              <a:t>08/02/2026</a:t>
            </a:fld>
            <a:endParaRPr lang="en-US"/>
          </a:p>
        </p:txBody>
      </p:sp>
      <p:sp>
        <p:nvSpPr>
          <p:cNvPr id="5" name="Footer Placeholder 4">
            <a:extLst>
              <a:ext uri="{FF2B5EF4-FFF2-40B4-BE49-F238E27FC236}">
                <a16:creationId xmlns:a16="http://schemas.microsoft.com/office/drawing/2014/main" id="{D52F578E-DAAB-2328-C607-C5F2D0235F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2217F-47E9-FF2D-4175-1AB3FCE9D4CA}"/>
              </a:ext>
            </a:extLst>
          </p:cNvPr>
          <p:cNvSpPr>
            <a:spLocks noGrp="1"/>
          </p:cNvSpPr>
          <p:nvPr>
            <p:ph type="sldNum" sz="quarter" idx="12"/>
          </p:nvPr>
        </p:nvSpPr>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20797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40FA-C66D-DA66-B83D-AB440F0B1A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763C00-EAA2-4BC2-37FE-8C51A4A146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AB2BAF-ED39-5EC8-FA9D-84B5FB8D6D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B894B8-ECC2-021E-CE18-803700981960}"/>
              </a:ext>
            </a:extLst>
          </p:cNvPr>
          <p:cNvSpPr>
            <a:spLocks noGrp="1"/>
          </p:cNvSpPr>
          <p:nvPr>
            <p:ph type="dt" sz="half" idx="10"/>
          </p:nvPr>
        </p:nvSpPr>
        <p:spPr/>
        <p:txBody>
          <a:bodyPr/>
          <a:lstStyle/>
          <a:p>
            <a:fld id="{A3396DE5-88B7-47B2-9B0D-313E724EAFB9}" type="datetimeFigureOut">
              <a:rPr lang="en-US" smtClean="0"/>
              <a:t>08/02/2026</a:t>
            </a:fld>
            <a:endParaRPr lang="en-US"/>
          </a:p>
        </p:txBody>
      </p:sp>
      <p:sp>
        <p:nvSpPr>
          <p:cNvPr id="6" name="Footer Placeholder 5">
            <a:extLst>
              <a:ext uri="{FF2B5EF4-FFF2-40B4-BE49-F238E27FC236}">
                <a16:creationId xmlns:a16="http://schemas.microsoft.com/office/drawing/2014/main" id="{CD2FD271-E624-7BDB-598C-0C5AEDCA8B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63A04-8955-CAF2-F66A-6DED43792028}"/>
              </a:ext>
            </a:extLst>
          </p:cNvPr>
          <p:cNvSpPr>
            <a:spLocks noGrp="1"/>
          </p:cNvSpPr>
          <p:nvPr>
            <p:ph type="sldNum" sz="quarter" idx="12"/>
          </p:nvPr>
        </p:nvSpPr>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72029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16A89-1D35-8C29-7AD7-7C2F5B5754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378878-845C-B768-AA44-BC05226C60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455C37-65E6-5EE6-6CFB-C20AC158DE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6CC3F3-8316-4099-5721-8ACCB0280F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BFE99C-1752-E962-EE5E-E43CA03E4A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128792-7366-5A20-F2AB-F549FAE1F502}"/>
              </a:ext>
            </a:extLst>
          </p:cNvPr>
          <p:cNvSpPr>
            <a:spLocks noGrp="1"/>
          </p:cNvSpPr>
          <p:nvPr>
            <p:ph type="dt" sz="half" idx="10"/>
          </p:nvPr>
        </p:nvSpPr>
        <p:spPr/>
        <p:txBody>
          <a:bodyPr/>
          <a:lstStyle/>
          <a:p>
            <a:fld id="{A3396DE5-88B7-47B2-9B0D-313E724EAFB9}" type="datetimeFigureOut">
              <a:rPr lang="en-US" smtClean="0"/>
              <a:t>08/02/2026</a:t>
            </a:fld>
            <a:endParaRPr lang="en-US"/>
          </a:p>
        </p:txBody>
      </p:sp>
      <p:sp>
        <p:nvSpPr>
          <p:cNvPr id="8" name="Footer Placeholder 7">
            <a:extLst>
              <a:ext uri="{FF2B5EF4-FFF2-40B4-BE49-F238E27FC236}">
                <a16:creationId xmlns:a16="http://schemas.microsoft.com/office/drawing/2014/main" id="{A7B585A6-E1B0-49F9-7E7F-07E78F8691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09B9A5-2FD8-FBA0-BD7E-40B8649CC22C}"/>
              </a:ext>
            </a:extLst>
          </p:cNvPr>
          <p:cNvSpPr>
            <a:spLocks noGrp="1"/>
          </p:cNvSpPr>
          <p:nvPr>
            <p:ph type="sldNum" sz="quarter" idx="12"/>
          </p:nvPr>
        </p:nvSpPr>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4291322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9997-EEBA-F9F1-AB7B-82B00DF55D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9739C3-2FA9-C531-8836-98D9C878752C}"/>
              </a:ext>
            </a:extLst>
          </p:cNvPr>
          <p:cNvSpPr>
            <a:spLocks noGrp="1"/>
          </p:cNvSpPr>
          <p:nvPr>
            <p:ph type="dt" sz="half" idx="10"/>
          </p:nvPr>
        </p:nvSpPr>
        <p:spPr/>
        <p:txBody>
          <a:bodyPr/>
          <a:lstStyle/>
          <a:p>
            <a:fld id="{A3396DE5-88B7-47B2-9B0D-313E724EAFB9}" type="datetimeFigureOut">
              <a:rPr lang="en-US" smtClean="0"/>
              <a:t>08/02/2026</a:t>
            </a:fld>
            <a:endParaRPr lang="en-US"/>
          </a:p>
        </p:txBody>
      </p:sp>
      <p:sp>
        <p:nvSpPr>
          <p:cNvPr id="4" name="Footer Placeholder 3">
            <a:extLst>
              <a:ext uri="{FF2B5EF4-FFF2-40B4-BE49-F238E27FC236}">
                <a16:creationId xmlns:a16="http://schemas.microsoft.com/office/drawing/2014/main" id="{30BC77EF-298C-A6A4-9A39-9D6DC7DB49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A97F75-3816-45B1-D328-2DA564D2E100}"/>
              </a:ext>
            </a:extLst>
          </p:cNvPr>
          <p:cNvSpPr>
            <a:spLocks noGrp="1"/>
          </p:cNvSpPr>
          <p:nvPr>
            <p:ph type="sldNum" sz="quarter" idx="12"/>
          </p:nvPr>
        </p:nvSpPr>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92673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020A25-E6AB-D913-9C25-05B07635B2CB}"/>
              </a:ext>
            </a:extLst>
          </p:cNvPr>
          <p:cNvSpPr>
            <a:spLocks noGrp="1"/>
          </p:cNvSpPr>
          <p:nvPr>
            <p:ph type="dt" sz="half" idx="10"/>
          </p:nvPr>
        </p:nvSpPr>
        <p:spPr/>
        <p:txBody>
          <a:bodyPr/>
          <a:lstStyle/>
          <a:p>
            <a:fld id="{A3396DE5-88B7-47B2-9B0D-313E724EAFB9}" type="datetimeFigureOut">
              <a:rPr lang="en-US" smtClean="0"/>
              <a:t>08/02/2026</a:t>
            </a:fld>
            <a:endParaRPr lang="en-US"/>
          </a:p>
        </p:txBody>
      </p:sp>
      <p:sp>
        <p:nvSpPr>
          <p:cNvPr id="3" name="Footer Placeholder 2">
            <a:extLst>
              <a:ext uri="{FF2B5EF4-FFF2-40B4-BE49-F238E27FC236}">
                <a16:creationId xmlns:a16="http://schemas.microsoft.com/office/drawing/2014/main" id="{9E651A47-B608-8AA9-700C-936EB308AE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0245C2-C76F-3F3C-CAB1-5B532C1E9207}"/>
              </a:ext>
            </a:extLst>
          </p:cNvPr>
          <p:cNvSpPr>
            <a:spLocks noGrp="1"/>
          </p:cNvSpPr>
          <p:nvPr>
            <p:ph type="sldNum" sz="quarter" idx="12"/>
          </p:nvPr>
        </p:nvSpPr>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67090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1F11-7066-FD41-E94A-FA9ABD7E33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517226-0CAE-E085-2C0E-BEB6E023D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7AD93C-0B68-214D-CC6E-E7B728DA9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64C400-F4DB-7042-92FC-5A56A1E82C72}"/>
              </a:ext>
            </a:extLst>
          </p:cNvPr>
          <p:cNvSpPr>
            <a:spLocks noGrp="1"/>
          </p:cNvSpPr>
          <p:nvPr>
            <p:ph type="dt" sz="half" idx="10"/>
          </p:nvPr>
        </p:nvSpPr>
        <p:spPr/>
        <p:txBody>
          <a:bodyPr/>
          <a:lstStyle/>
          <a:p>
            <a:fld id="{A3396DE5-88B7-47B2-9B0D-313E724EAFB9}" type="datetimeFigureOut">
              <a:rPr lang="en-US" smtClean="0"/>
              <a:t>08/02/2026</a:t>
            </a:fld>
            <a:endParaRPr lang="en-US"/>
          </a:p>
        </p:txBody>
      </p:sp>
      <p:sp>
        <p:nvSpPr>
          <p:cNvPr id="6" name="Footer Placeholder 5">
            <a:extLst>
              <a:ext uri="{FF2B5EF4-FFF2-40B4-BE49-F238E27FC236}">
                <a16:creationId xmlns:a16="http://schemas.microsoft.com/office/drawing/2014/main" id="{85EDE886-0034-19D3-8355-DE0F7F2679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4F9927-6D14-5B08-7104-35A8FC866766}"/>
              </a:ext>
            </a:extLst>
          </p:cNvPr>
          <p:cNvSpPr>
            <a:spLocks noGrp="1"/>
          </p:cNvSpPr>
          <p:nvPr>
            <p:ph type="sldNum" sz="quarter" idx="12"/>
          </p:nvPr>
        </p:nvSpPr>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1148102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BCC87-5C64-2713-A285-2216A37D93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5EE00C-AF88-43DE-4364-8A4BD3F2D1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44F0EA-7B85-54AF-EAEB-C13793DCA4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3E3F6B-CE58-AB1E-C20D-654116D62CFC}"/>
              </a:ext>
            </a:extLst>
          </p:cNvPr>
          <p:cNvSpPr>
            <a:spLocks noGrp="1"/>
          </p:cNvSpPr>
          <p:nvPr>
            <p:ph type="dt" sz="half" idx="10"/>
          </p:nvPr>
        </p:nvSpPr>
        <p:spPr/>
        <p:txBody>
          <a:bodyPr/>
          <a:lstStyle/>
          <a:p>
            <a:fld id="{A3396DE5-88B7-47B2-9B0D-313E724EAFB9}" type="datetimeFigureOut">
              <a:rPr lang="en-US" smtClean="0"/>
              <a:t>08/02/2026</a:t>
            </a:fld>
            <a:endParaRPr lang="en-US"/>
          </a:p>
        </p:txBody>
      </p:sp>
      <p:sp>
        <p:nvSpPr>
          <p:cNvPr id="6" name="Footer Placeholder 5">
            <a:extLst>
              <a:ext uri="{FF2B5EF4-FFF2-40B4-BE49-F238E27FC236}">
                <a16:creationId xmlns:a16="http://schemas.microsoft.com/office/drawing/2014/main" id="{2A836BA4-941D-85E2-F23A-B8A85DD2DB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AD4CAE-EB0D-0B50-1073-2A5AE72E4A0F}"/>
              </a:ext>
            </a:extLst>
          </p:cNvPr>
          <p:cNvSpPr>
            <a:spLocks noGrp="1"/>
          </p:cNvSpPr>
          <p:nvPr>
            <p:ph type="sldNum" sz="quarter" idx="12"/>
          </p:nvPr>
        </p:nvSpPr>
        <p:spPr/>
        <p:txBody>
          <a:bodyPr/>
          <a:lstStyle/>
          <a:p>
            <a:fld id="{5215FC14-A184-4613-BBF5-9C23E6A2B7B8}" type="slidenum">
              <a:rPr lang="en-US" smtClean="0"/>
              <a:t>‹#›</a:t>
            </a:fld>
            <a:endParaRPr lang="en-US"/>
          </a:p>
        </p:txBody>
      </p:sp>
    </p:spTree>
    <p:extLst>
      <p:ext uri="{BB962C8B-B14F-4D97-AF65-F5344CB8AC3E}">
        <p14:creationId xmlns:p14="http://schemas.microsoft.com/office/powerpoint/2010/main" val="218675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5AA39A-0E69-4267-160D-715382E69C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567A0F-8477-0CF3-0236-EDE8FA2BC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3B415D-D695-4253-20C5-77BB00266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96DE5-88B7-47B2-9B0D-313E724EAFB9}" type="datetimeFigureOut">
              <a:rPr lang="en-US" smtClean="0"/>
              <a:t>08/02/2026</a:t>
            </a:fld>
            <a:endParaRPr lang="en-US"/>
          </a:p>
        </p:txBody>
      </p:sp>
      <p:sp>
        <p:nvSpPr>
          <p:cNvPr id="5" name="Footer Placeholder 4">
            <a:extLst>
              <a:ext uri="{FF2B5EF4-FFF2-40B4-BE49-F238E27FC236}">
                <a16:creationId xmlns:a16="http://schemas.microsoft.com/office/drawing/2014/main" id="{11EA7979-68FB-8DC2-ABF6-55F7A01727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33A724-6A85-594A-1CA3-A6FF7A8A84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5FC14-A184-4613-BBF5-9C23E6A2B7B8}" type="slidenum">
              <a:rPr lang="en-US" smtClean="0"/>
              <a:t>‹#›</a:t>
            </a:fld>
            <a:endParaRPr lang="en-US"/>
          </a:p>
        </p:txBody>
      </p:sp>
    </p:spTree>
    <p:extLst>
      <p:ext uri="{BB962C8B-B14F-4D97-AF65-F5344CB8AC3E}">
        <p14:creationId xmlns:p14="http://schemas.microsoft.com/office/powerpoint/2010/main" val="662753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307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5.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6AA52A-2568-3B14-1382-2943F1A7FFD1}"/>
              </a:ext>
            </a:extLst>
          </p:cNvPr>
          <p:cNvPicPr>
            <a:picLocks noChangeAspect="1"/>
          </p:cNvPicPr>
          <p:nvPr/>
        </p:nvPicPr>
        <p:blipFill>
          <a:blip r:embed="rId2"/>
          <a:stretch>
            <a:fillRect/>
          </a:stretch>
        </p:blipFill>
        <p:spPr>
          <a:xfrm>
            <a:off x="368489" y="132425"/>
            <a:ext cx="1076509" cy="1065851"/>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7772" y="-74147"/>
            <a:ext cx="2438198" cy="138977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5335" y="-1671"/>
            <a:ext cx="2417680" cy="1378077"/>
          </a:xfrm>
          <a:prstGeom prst="rect">
            <a:avLst/>
          </a:prstGeom>
        </p:spPr>
      </p:pic>
      <p:pic>
        <p:nvPicPr>
          <p:cNvPr id="4" name="Picture 3"/>
          <p:cNvPicPr>
            <a:picLocks noChangeAspect="1"/>
          </p:cNvPicPr>
          <p:nvPr/>
        </p:nvPicPr>
        <p:blipFill>
          <a:blip r:embed="rId5"/>
          <a:stretch>
            <a:fillRect/>
          </a:stretch>
        </p:blipFill>
        <p:spPr>
          <a:xfrm>
            <a:off x="180302" y="1587704"/>
            <a:ext cx="12168671" cy="2188654"/>
          </a:xfrm>
          <a:prstGeom prst="rect">
            <a:avLst/>
          </a:prstGeom>
        </p:spPr>
      </p:pic>
      <p:pic>
        <p:nvPicPr>
          <p:cNvPr id="10" name="Picture 9">
            <a:extLst>
              <a:ext uri="{FF2B5EF4-FFF2-40B4-BE49-F238E27FC236}">
                <a16:creationId xmlns:a16="http://schemas.microsoft.com/office/drawing/2014/main" id="{9B6D5055-2035-4FF2-B73D-DEF80506D8B3}"/>
              </a:ext>
            </a:extLst>
          </p:cNvPr>
          <p:cNvPicPr>
            <a:picLocks noChangeAspect="1"/>
          </p:cNvPicPr>
          <p:nvPr/>
        </p:nvPicPr>
        <p:blipFill>
          <a:blip r:embed="rId6"/>
          <a:stretch>
            <a:fillRect/>
          </a:stretch>
        </p:blipFill>
        <p:spPr>
          <a:xfrm>
            <a:off x="1688759" y="45942"/>
            <a:ext cx="3392819" cy="2539368"/>
          </a:xfrm>
          <a:prstGeom prst="rect">
            <a:avLst/>
          </a:prstGeom>
        </p:spPr>
      </p:pic>
    </p:spTree>
    <p:extLst>
      <p:ext uri="{BB962C8B-B14F-4D97-AF65-F5344CB8AC3E}">
        <p14:creationId xmlns:p14="http://schemas.microsoft.com/office/powerpoint/2010/main" val="1313593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45483" y="342010"/>
            <a:ext cx="10040589" cy="1474382"/>
            <a:chOff x="1467786" y="422572"/>
            <a:chExt cx="10040589" cy="1474382"/>
          </a:xfrm>
        </p:grpSpPr>
        <p:grpSp>
          <p:nvGrpSpPr>
            <p:cNvPr id="7" name="组合 10"/>
            <p:cNvGrpSpPr/>
            <p:nvPr/>
          </p:nvGrpSpPr>
          <p:grpSpPr>
            <a:xfrm>
              <a:off x="1467786" y="422572"/>
              <a:ext cx="10040589" cy="1474382"/>
              <a:chOff x="1010316" y="1039663"/>
              <a:chExt cx="7432225" cy="2919373"/>
            </a:xfrm>
            <a:solidFill>
              <a:schemeClr val="bg1"/>
            </a:solidFill>
          </p:grpSpPr>
          <p:sp>
            <p:nvSpPr>
              <p:cNvPr id="9" name="矩形: 圆角 11"/>
              <p:cNvSpPr/>
              <p:nvPr userDrawn="1"/>
            </p:nvSpPr>
            <p:spPr>
              <a:xfrm>
                <a:off x="1010316" y="1039663"/>
                <a:ext cx="7432225" cy="2919373"/>
              </a:xfrm>
              <a:prstGeom prst="roundRect">
                <a:avLst/>
              </a:prstGeom>
              <a:grp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矩形: 圆角 12"/>
              <p:cNvSpPr/>
              <p:nvPr userDrawn="1"/>
            </p:nvSpPr>
            <p:spPr>
              <a:xfrm>
                <a:off x="1010316" y="1151353"/>
                <a:ext cx="7300701" cy="2648262"/>
              </a:xfrm>
              <a:prstGeom prst="roundRect">
                <a:avLst/>
              </a:prstGeom>
              <a:grpFill/>
              <a:ln w="25400">
                <a:solidFill>
                  <a:srgbClr val="92D4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8" name="TextBox 7"/>
            <p:cNvSpPr txBox="1"/>
            <p:nvPr/>
          </p:nvSpPr>
          <p:spPr>
            <a:xfrm>
              <a:off x="1537100" y="657070"/>
              <a:ext cx="9901962"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002060"/>
                  </a:solidFill>
                  <a:effectLst/>
                  <a:uLnTx/>
                  <a:uFillTx/>
                  <a:latin typeface="Cambrial"/>
                  <a:ea typeface="+mn-ea"/>
                  <a:cs typeface="+mn-cs"/>
                </a:rPr>
                <a:t>1. </a:t>
              </a:r>
              <a:r>
                <a:rPr kumimoji="0" lang="vi-VN" sz="6000" b="1" i="0" u="none" strike="noStrike" kern="1200" cap="none" spc="0" normalizeH="0" baseline="0" noProof="0" dirty="0">
                  <a:ln>
                    <a:noFill/>
                  </a:ln>
                  <a:solidFill>
                    <a:srgbClr val="002060"/>
                  </a:solidFill>
                  <a:effectLst/>
                  <a:uLnTx/>
                  <a:uFillTx/>
                  <a:latin typeface="Cambrial"/>
                  <a:ea typeface="Arial-Rounded" panose="020B0500000000000000" pitchFamily="34" charset="0"/>
                  <a:cs typeface="Arial-Rounded" panose="020B0500000000000000" pitchFamily="34" charset="0"/>
                </a:rPr>
                <a:t>H</a:t>
              </a:r>
              <a:r>
                <a:rPr kumimoji="0" lang="en-US" sz="6000" b="1" i="0" u="none" strike="noStrike" kern="1200" cap="none" spc="0" normalizeH="0" baseline="0" noProof="0" dirty="0" err="1">
                  <a:ln>
                    <a:noFill/>
                  </a:ln>
                  <a:solidFill>
                    <a:srgbClr val="002060"/>
                  </a:solidFill>
                  <a:effectLst/>
                  <a:uLnTx/>
                  <a:uFillTx/>
                  <a:latin typeface="Cambrial"/>
                  <a:ea typeface="Arial-Rounded" panose="020B0500000000000000" pitchFamily="34" charset="0"/>
                  <a:cs typeface="Arial-Rounded" panose="020B0500000000000000" pitchFamily="34" charset="0"/>
                </a:rPr>
                <a:t>ạt</a:t>
              </a:r>
              <a:r>
                <a:rPr kumimoji="0" lang="en-US" sz="6000" b="1" i="0" u="none" strike="noStrike" kern="1200" cap="none" spc="0" normalizeH="0" baseline="0" noProof="0" dirty="0">
                  <a:ln>
                    <a:noFill/>
                  </a:ln>
                  <a:solidFill>
                    <a:srgbClr val="002060"/>
                  </a:solidFill>
                  <a:effectLst/>
                  <a:uLnTx/>
                  <a:uFillTx/>
                  <a:latin typeface="Cambrial"/>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002060"/>
                  </a:solidFill>
                  <a:effectLst/>
                  <a:uLnTx/>
                  <a:uFillTx/>
                  <a:latin typeface="Cambrial"/>
                  <a:ea typeface="Arial-Rounded" panose="020B0500000000000000" pitchFamily="34" charset="0"/>
                  <a:cs typeface="Arial-Rounded" panose="020B0500000000000000" pitchFamily="34" charset="0"/>
                </a:rPr>
                <a:t>thóc</a:t>
              </a:r>
              <a:r>
                <a:rPr kumimoji="0" lang="en-US" sz="6000" b="1" i="0" u="none" strike="noStrike" kern="1200" cap="none" spc="0" normalizeH="0" baseline="0" noProof="0" dirty="0">
                  <a:ln>
                    <a:noFill/>
                  </a:ln>
                  <a:solidFill>
                    <a:srgbClr val="002060"/>
                  </a:solidFill>
                  <a:effectLst/>
                  <a:uLnTx/>
                  <a:uFillTx/>
                  <a:latin typeface="Cambrial"/>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002060"/>
                  </a:solidFill>
                  <a:effectLst/>
                  <a:uLnTx/>
                  <a:uFillTx/>
                  <a:latin typeface="Cambrial"/>
                  <a:ea typeface="Arial-Rounded" panose="020B0500000000000000" pitchFamily="34" charset="0"/>
                  <a:cs typeface="Arial-Rounded" panose="020B0500000000000000" pitchFamily="34" charset="0"/>
                </a:rPr>
                <a:t>sinh</a:t>
              </a:r>
              <a:r>
                <a:rPr kumimoji="0" lang="en-US" sz="6000" b="1" i="0" u="none" strike="noStrike" kern="1200" cap="none" spc="0" normalizeH="0" baseline="0" noProof="0" dirty="0">
                  <a:ln>
                    <a:noFill/>
                  </a:ln>
                  <a:solidFill>
                    <a:srgbClr val="002060"/>
                  </a:solidFill>
                  <a:effectLst/>
                  <a:uLnTx/>
                  <a:uFillTx/>
                  <a:latin typeface="Cambrial"/>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002060"/>
                  </a:solidFill>
                  <a:effectLst/>
                  <a:uLnTx/>
                  <a:uFillTx/>
                  <a:latin typeface="Cambrial"/>
                  <a:ea typeface="Arial-Rounded" panose="020B0500000000000000" pitchFamily="34" charset="0"/>
                  <a:cs typeface="Arial-Rounded" panose="020B0500000000000000" pitchFamily="34" charset="0"/>
                </a:rPr>
                <a:t>ra</a:t>
              </a:r>
              <a:r>
                <a:rPr kumimoji="0" lang="en-US" sz="6000" b="1" i="0" u="none" strike="noStrike" kern="1200" cap="none" spc="0" normalizeH="0" baseline="0" noProof="0" dirty="0">
                  <a:ln>
                    <a:noFill/>
                  </a:ln>
                  <a:solidFill>
                    <a:srgbClr val="002060"/>
                  </a:solidFill>
                  <a:effectLst/>
                  <a:uLnTx/>
                  <a:uFillTx/>
                  <a:latin typeface="Cambrial"/>
                  <a:ea typeface="Arial-Rounded" panose="020B0500000000000000" pitchFamily="34" charset="0"/>
                  <a:cs typeface="Arial-Rounded" panose="020B0500000000000000" pitchFamily="34" charset="0"/>
                </a:rPr>
                <a:t> ở </a:t>
              </a:r>
              <a:r>
                <a:rPr kumimoji="0" lang="en-US" sz="6000" b="1" i="0" u="none" strike="noStrike" kern="1200" cap="none" spc="0" normalizeH="0" baseline="0" noProof="0" dirty="0" err="1">
                  <a:ln>
                    <a:noFill/>
                  </a:ln>
                  <a:solidFill>
                    <a:srgbClr val="002060"/>
                  </a:solidFill>
                  <a:effectLst/>
                  <a:uLnTx/>
                  <a:uFillTx/>
                  <a:latin typeface="Cambrial"/>
                  <a:ea typeface="Arial-Rounded" panose="020B0500000000000000" pitchFamily="34" charset="0"/>
                  <a:cs typeface="Arial-Rounded" panose="020B0500000000000000" pitchFamily="34" charset="0"/>
                </a:rPr>
                <a:t>đâu</a:t>
              </a:r>
              <a:r>
                <a:rPr kumimoji="0" lang="vi-VN" sz="6000" b="1" i="0" u="none" strike="noStrike" kern="1200" cap="none" spc="0" normalizeH="0" baseline="0" noProof="0" dirty="0">
                  <a:ln>
                    <a:noFill/>
                  </a:ln>
                  <a:solidFill>
                    <a:srgbClr val="002060"/>
                  </a:solidFill>
                  <a:effectLst/>
                  <a:uLnTx/>
                  <a:uFillTx/>
                  <a:latin typeface="Cambrial"/>
                  <a:ea typeface="Arial-Rounded" panose="020B0500000000000000" pitchFamily="34" charset="0"/>
                  <a:cs typeface="Arial-Rounded" panose="020B0500000000000000" pitchFamily="34" charset="0"/>
                </a:rPr>
                <a:t>?</a:t>
              </a:r>
              <a:endParaRPr kumimoji="0" lang="en-US" sz="6000" b="1" i="0" u="none" strike="noStrike" kern="1200" cap="none" spc="0" normalizeH="0" baseline="0" noProof="0" dirty="0">
                <a:ln>
                  <a:noFill/>
                </a:ln>
                <a:solidFill>
                  <a:srgbClr val="002060"/>
                </a:solidFill>
                <a:effectLst/>
                <a:uLnTx/>
                <a:uFillTx/>
                <a:latin typeface="Cambrial"/>
                <a:ea typeface="Arial-Rounded" panose="020B0500000000000000" pitchFamily="34" charset="0"/>
                <a:cs typeface="Arial-Rounded" panose="020B0500000000000000" pitchFamily="34" charset="0"/>
              </a:endParaRPr>
            </a:p>
          </p:txBody>
        </p:sp>
      </p:grpSp>
      <p:grpSp>
        <p:nvGrpSpPr>
          <p:cNvPr id="14" name="Group 13"/>
          <p:cNvGrpSpPr/>
          <p:nvPr/>
        </p:nvGrpSpPr>
        <p:grpSpPr>
          <a:xfrm>
            <a:off x="5090381" y="2329314"/>
            <a:ext cx="4211576" cy="2456180"/>
            <a:chOff x="5228869" y="2423222"/>
            <a:chExt cx="4064622" cy="2362272"/>
          </a:xfrm>
        </p:grpSpPr>
        <p:sp>
          <p:nvSpPr>
            <p:cNvPr id="12" name="Oval Callout 11"/>
            <p:cNvSpPr/>
            <p:nvPr/>
          </p:nvSpPr>
          <p:spPr>
            <a:xfrm>
              <a:off x="5273410" y="2423222"/>
              <a:ext cx="3914082" cy="2362272"/>
            </a:xfrm>
            <a:prstGeom prst="wedgeEllipseCallout">
              <a:avLst>
                <a:gd name="adj1" fmla="val 38478"/>
                <a:gd name="adj2" fmla="val 508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5228869" y="3222529"/>
              <a:ext cx="4064622" cy="12876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a:t>
              </a:r>
              <a:r>
                <a:rPr kumimoji="0" lang="en-US" sz="45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rên</a:t>
              </a:r>
              <a:r>
                <a:rPr kumimoji="0" lang="en-US" sz="45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cánh</a:t>
              </a:r>
              <a:r>
                <a:rPr kumimoji="0" lang="en-US" sz="45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đồng</a:t>
              </a:r>
              <a:endParaRPr kumimoji="0" lang="en-US" sz="45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600" b="1" i="0" u="none" strike="noStrike" kern="1200" cap="none" spc="0" normalizeH="0" baseline="0" noProof="0" dirty="0">
                <a:ln>
                  <a:noFill/>
                </a:ln>
                <a:solidFill>
                  <a:srgbClr val="FF9900"/>
                </a:solidFill>
                <a:effectLst/>
                <a:uLnTx/>
                <a:uFillTx/>
                <a:latin typeface="UTM Avo" panose="02040603050506020204" pitchFamily="18" charset="0"/>
                <a:ea typeface="+mn-ea"/>
                <a:cs typeface="+mn-cs"/>
              </a:endParaRPr>
            </a:p>
          </p:txBody>
        </p:sp>
      </p:grpSp>
    </p:spTree>
    <p:extLst>
      <p:ext uri="{BB962C8B-B14F-4D97-AF65-F5344CB8AC3E}">
        <p14:creationId xmlns:p14="http://schemas.microsoft.com/office/powerpoint/2010/main" val="361792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754510" y="2519721"/>
            <a:ext cx="6997936" cy="1851544"/>
            <a:chOff x="3531683" y="3225616"/>
            <a:chExt cx="3004457" cy="888274"/>
          </a:xfrm>
        </p:grpSpPr>
        <p:sp>
          <p:nvSpPr>
            <p:cNvPr id="14" name="Rounded Rectangle 13"/>
            <p:cNvSpPr/>
            <p:nvPr/>
          </p:nvSpPr>
          <p:spPr>
            <a:xfrm>
              <a:off x="3562521" y="3225616"/>
              <a:ext cx="2942782" cy="888274"/>
            </a:xfrm>
            <a:prstGeom prst="roundRect">
              <a:avLst/>
            </a:prstGeom>
            <a:solidFill>
              <a:srgbClr val="FF99CC"/>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3531683" y="3388404"/>
              <a:ext cx="300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p>
          </p:txBody>
        </p:sp>
      </p:grpSp>
      <p:grpSp>
        <p:nvGrpSpPr>
          <p:cNvPr id="6" name="Group 5"/>
          <p:cNvGrpSpPr/>
          <p:nvPr/>
        </p:nvGrpSpPr>
        <p:grpSpPr>
          <a:xfrm>
            <a:off x="1029907" y="206771"/>
            <a:ext cx="10491689" cy="2243675"/>
            <a:chOff x="1016687" y="422571"/>
            <a:chExt cx="10491689" cy="2243675"/>
          </a:xfrm>
        </p:grpSpPr>
        <p:grpSp>
          <p:nvGrpSpPr>
            <p:cNvPr id="7" name="组合 10"/>
            <p:cNvGrpSpPr/>
            <p:nvPr/>
          </p:nvGrpSpPr>
          <p:grpSpPr>
            <a:xfrm>
              <a:off x="1016687" y="422571"/>
              <a:ext cx="10491689" cy="1638451"/>
              <a:chOff x="676404" y="1039661"/>
              <a:chExt cx="7766137" cy="3244240"/>
            </a:xfrm>
            <a:solidFill>
              <a:schemeClr val="bg1"/>
            </a:solidFill>
          </p:grpSpPr>
          <p:sp>
            <p:nvSpPr>
              <p:cNvPr id="9" name="矩形: 圆角 11"/>
              <p:cNvSpPr/>
              <p:nvPr userDrawn="1"/>
            </p:nvSpPr>
            <p:spPr>
              <a:xfrm>
                <a:off x="676404" y="1039661"/>
                <a:ext cx="7766137" cy="3244240"/>
              </a:xfrm>
              <a:prstGeom prst="roundRect">
                <a:avLst/>
              </a:prstGeom>
              <a:grp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矩形: 圆角 12"/>
              <p:cNvSpPr/>
              <p:nvPr userDrawn="1"/>
            </p:nvSpPr>
            <p:spPr>
              <a:xfrm>
                <a:off x="807928" y="1151351"/>
                <a:ext cx="7503089" cy="3020860"/>
              </a:xfrm>
              <a:prstGeom prst="roundRect">
                <a:avLst/>
              </a:prstGeom>
              <a:grpFill/>
              <a:ln w="25400">
                <a:solidFill>
                  <a:srgbClr val="92D4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8" name="TextBox 7"/>
            <p:cNvSpPr txBox="1"/>
            <p:nvPr/>
          </p:nvSpPr>
          <p:spPr>
            <a:xfrm>
              <a:off x="1262483" y="573365"/>
              <a:ext cx="10157051"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Những </a:t>
              </a:r>
              <a:r>
                <a:rPr kumimoji="0" lang="en-US" sz="4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thơ</a:t>
              </a:r>
              <a:r>
                <a:rPr kumimoji="0" lang="en-US"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thấy</a:t>
              </a:r>
              <a:r>
                <a:rPr kumimoji="0" lang="en-US"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a:t>
              </a:r>
              <a:r>
                <a:rPr kumimoji="0" lang="en-US"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thóc</a:t>
              </a:r>
              <a:r>
                <a:rPr kumimoji="0" lang="en-US"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trải</a:t>
              </a:r>
              <a:r>
                <a:rPr kumimoji="0" lang="en-US"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qua </a:t>
              </a:r>
              <a:r>
                <a:rPr kumimoji="0" lang="en-US" sz="4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nhiều</a:t>
              </a:r>
              <a:r>
                <a:rPr kumimoji="0" lang="en-US"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5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khó</a:t>
              </a:r>
              <a:r>
                <a:rPr kumimoji="0" lang="en-US"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45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khăn?</a:t>
              </a:r>
              <a:endParaRPr kumimoji="0" lang="en-US" altLang="zh-CN" sz="45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sp>
        <p:nvSpPr>
          <p:cNvPr id="11" name="Rectangle 10"/>
          <p:cNvSpPr/>
          <p:nvPr/>
        </p:nvSpPr>
        <p:spPr>
          <a:xfrm>
            <a:off x="5027596" y="2629885"/>
            <a:ext cx="7164404"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5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sống</a:t>
            </a:r>
            <a:r>
              <a:rPr kumimoji="0" lang="en-US" sz="5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 </a:t>
            </a:r>
            <a:r>
              <a:rPr kumimoji="0" lang="en-US" sz="5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bão</a:t>
            </a:r>
            <a:r>
              <a:rPr kumimoji="0" lang="en-US" sz="5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lũ</a:t>
            </a:r>
            <a:endParaRPr kumimoji="0" lang="en-US" sz="5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5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chịu</a:t>
            </a:r>
            <a:r>
              <a:rPr kumimoji="0" lang="en-US" sz="5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5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5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a:t>
            </a:r>
          </a:p>
        </p:txBody>
      </p:sp>
    </p:spTree>
    <p:extLst>
      <p:ext uri="{BB962C8B-B14F-4D97-AF65-F5344CB8AC3E}">
        <p14:creationId xmlns:p14="http://schemas.microsoft.com/office/powerpoint/2010/main" val="128442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70021" y="265218"/>
            <a:ext cx="10392334" cy="2225427"/>
            <a:chOff x="446370" y="265218"/>
            <a:chExt cx="10715985" cy="2225427"/>
          </a:xfrm>
        </p:grpSpPr>
        <p:sp>
          <p:nvSpPr>
            <p:cNvPr id="13" name="矩形: 圆角 11"/>
            <p:cNvSpPr/>
            <p:nvPr userDrawn="1"/>
          </p:nvSpPr>
          <p:spPr>
            <a:xfrm>
              <a:off x="920435" y="265218"/>
              <a:ext cx="9907987" cy="1638451"/>
            </a:xfrm>
            <a:prstGeom prst="roundRect">
              <a:avLst/>
            </a:prstGeom>
            <a:solidFill>
              <a:schemeClr val="bg1"/>
            </a:solid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extBox 11"/>
            <p:cNvSpPr txBox="1"/>
            <p:nvPr/>
          </p:nvSpPr>
          <p:spPr>
            <a:xfrm>
              <a:off x="446370" y="459320"/>
              <a:ext cx="10715985"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500" b="1"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mn-cs"/>
                  <a:sym typeface="+mn-lt"/>
                </a:rPr>
                <a:t>3. </a:t>
              </a:r>
              <a:r>
                <a:rPr kumimoji="0" lang="en-US" altLang="zh-CN" sz="4500" b="1"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Hạt</a:t>
              </a:r>
              <a:r>
                <a:rPr kumimoji="0" lang="en-US" altLang="zh-CN" sz="45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4500" b="1"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thóc</a:t>
              </a:r>
              <a:r>
                <a:rPr kumimoji="0" lang="en-US" altLang="zh-CN" sz="45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4500" b="1"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quý</a:t>
              </a:r>
              <a:r>
                <a:rPr kumimoji="0" lang="en-US" altLang="zh-CN" sz="45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4500" b="1"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giá</a:t>
              </a:r>
              <a:r>
                <a:rPr kumimoji="0" lang="en-US" altLang="zh-CN" sz="45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4500" b="1"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như</a:t>
              </a:r>
              <a:r>
                <a:rPr kumimoji="0" lang="en-US" altLang="zh-CN" sz="45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4500" b="1"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thế</a:t>
              </a:r>
              <a:r>
                <a:rPr kumimoji="0" lang="en-US" altLang="zh-CN" sz="45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4500" b="1"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nào</a:t>
              </a:r>
              <a:r>
                <a:rPr kumimoji="0" lang="en-US" altLang="zh-CN" sz="45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4500" b="1"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với</a:t>
              </a:r>
              <a:endParaRPr kumimoji="0" lang="vi-VN" altLang="zh-CN" sz="45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5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con </a:t>
              </a:r>
              <a:r>
                <a:rPr kumimoji="0" lang="en-US" altLang="zh-CN" sz="4500" b="1" i="0" u="none" strike="noStrike" kern="1200" cap="none" spc="0" normalizeH="0" baseline="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người</a:t>
              </a:r>
              <a:r>
                <a:rPr kumimoji="0" lang="en-US" altLang="zh-CN" sz="45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a:t>
              </a:r>
              <a:endParaRPr kumimoji="0" lang="zh-CN" altLang="en-US" sz="45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grpSp>
        <p:nvGrpSpPr>
          <p:cNvPr id="16" name="Group 15"/>
          <p:cNvGrpSpPr/>
          <p:nvPr/>
        </p:nvGrpSpPr>
        <p:grpSpPr>
          <a:xfrm>
            <a:off x="770021" y="2161424"/>
            <a:ext cx="6564430" cy="3313389"/>
            <a:chOff x="4846088" y="303536"/>
            <a:chExt cx="6564430" cy="4078004"/>
          </a:xfrm>
        </p:grpSpPr>
        <p:sp>
          <p:nvSpPr>
            <p:cNvPr id="17" name="Oval Callout 16"/>
            <p:cNvSpPr/>
            <p:nvPr/>
          </p:nvSpPr>
          <p:spPr>
            <a:xfrm>
              <a:off x="4846088" y="303536"/>
              <a:ext cx="6564430" cy="4078004"/>
            </a:xfrm>
            <a:prstGeom prst="wedgeEllipseCallout">
              <a:avLst>
                <a:gd name="adj1" fmla="val 38139"/>
                <a:gd name="adj2" fmla="val 699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5415790" y="1243784"/>
              <a:ext cx="5638593" cy="2386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thóc</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quý</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chỗ</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nuôi</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sống</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endPar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303656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34" y="1769443"/>
            <a:ext cx="3914274" cy="5088557"/>
          </a:xfrm>
          <a:prstGeom prst="rect">
            <a:avLst/>
          </a:prstGeom>
        </p:spPr>
      </p:pic>
      <p:sp>
        <p:nvSpPr>
          <p:cNvPr id="3" name="Rounded Rectangular Callout 2"/>
          <p:cNvSpPr/>
          <p:nvPr/>
        </p:nvSpPr>
        <p:spPr>
          <a:xfrm>
            <a:off x="2470289" y="167823"/>
            <a:ext cx="9561290" cy="2117557"/>
          </a:xfrm>
          <a:prstGeom prst="wedgeRoundRectCallout">
            <a:avLst>
              <a:gd name="adj1" fmla="val -50703"/>
              <a:gd name="adj2" fmla="val 80533"/>
              <a:gd name="adj3" fmla="val 16667"/>
            </a:avLst>
          </a:prstGeom>
          <a:solidFill>
            <a:schemeClr val="bg1"/>
          </a:solidFill>
          <a:effectLst>
            <a:glow rad="139700">
              <a:schemeClr val="accent1">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DE0AEC8-7838-4E77-A6B7-18E7F082B224}"/>
              </a:ext>
            </a:extLst>
          </p:cNvPr>
          <p:cNvSpPr txBox="1">
            <a:spLocks/>
          </p:cNvSpPr>
          <p:nvPr/>
        </p:nvSpPr>
        <p:spPr>
          <a:xfrm>
            <a:off x="2660006" y="69964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thích</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nhất</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thơ</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317139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12"/>
          <p:cNvSpPr/>
          <p:nvPr/>
        </p:nvSpPr>
        <p:spPr>
          <a:xfrm>
            <a:off x="154320" y="281468"/>
            <a:ext cx="11414267" cy="6167994"/>
          </a:xfrm>
          <a:prstGeom prst="roundRect">
            <a:avLst/>
          </a:prstGeom>
          <a:solidFill>
            <a:schemeClr val="bg1"/>
          </a:solidFill>
          <a:ln w="25400">
            <a:solidFill>
              <a:srgbClr val="92D4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Rectangle 9"/>
          <p:cNvSpPr/>
          <p:nvPr/>
        </p:nvSpPr>
        <p:spPr>
          <a:xfrm>
            <a:off x="-13855" y="13855"/>
            <a:ext cx="12192000" cy="1737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2"/>
          <a:stretch>
            <a:fillRect/>
          </a:stretch>
        </p:blipFill>
        <p:spPr>
          <a:xfrm>
            <a:off x="9063175" y="107677"/>
            <a:ext cx="2057400" cy="1035323"/>
          </a:xfrm>
          <a:prstGeom prst="ellipse">
            <a:avLst/>
          </a:prstGeom>
          <a:ln>
            <a:noFill/>
          </a:ln>
          <a:effectLst>
            <a:softEdge rad="112500"/>
          </a:effectLst>
        </p:spPr>
      </p:pic>
      <p:pic>
        <p:nvPicPr>
          <p:cNvPr id="14" name="Picture 13"/>
          <p:cNvPicPr>
            <a:picLocks noChangeAspect="1"/>
          </p:cNvPicPr>
          <p:nvPr/>
        </p:nvPicPr>
        <p:blipFill>
          <a:blip r:embed="rId3"/>
          <a:stretch>
            <a:fillRect/>
          </a:stretch>
        </p:blipFill>
        <p:spPr>
          <a:xfrm>
            <a:off x="10353961" y="751512"/>
            <a:ext cx="1824184" cy="1240175"/>
          </a:xfrm>
          <a:prstGeom prst="rect">
            <a:avLst/>
          </a:prstGeom>
        </p:spPr>
      </p:pic>
      <p:sp>
        <p:nvSpPr>
          <p:cNvPr id="15" name="Rectangle 14"/>
          <p:cNvSpPr/>
          <p:nvPr/>
        </p:nvSpPr>
        <p:spPr>
          <a:xfrm>
            <a:off x="1" y="6684209"/>
            <a:ext cx="12192000" cy="1737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p:cNvSpPr txBox="1"/>
          <p:nvPr/>
        </p:nvSpPr>
        <p:spPr>
          <a:xfrm>
            <a:off x="685228" y="1636968"/>
            <a:ext cx="6302903"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thóc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cuộc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bão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p:cNvSpPr txBox="1"/>
          <p:nvPr/>
        </p:nvSpPr>
        <p:spPr>
          <a:xfrm>
            <a:off x="672998" y="3886643"/>
            <a:ext cx="4801926"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ngậm ánh nắng sớm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uống giọt sương mai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sống qua bão lũ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chịu nhiều thiên tai.</a:t>
            </a:r>
          </a:p>
        </p:txBody>
      </p:sp>
      <p:sp>
        <p:nvSpPr>
          <p:cNvPr id="18" name="TextBox 17"/>
          <p:cNvSpPr txBox="1"/>
          <p:nvPr/>
        </p:nvSpPr>
        <p:spPr>
          <a:xfrm>
            <a:off x="6847021" y="1651959"/>
            <a:ext cx="5860237"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Dẫu hình hài bé nhỏ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trải cả bốn mùa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Dẫu bây giờ bình dị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có từ ngàn xưa.</a:t>
            </a:r>
          </a:p>
        </p:txBody>
      </p:sp>
      <p:sp>
        <p:nvSpPr>
          <p:cNvPr id="19" name="TextBox 18"/>
          <p:cNvSpPr txBox="1"/>
          <p:nvPr/>
        </p:nvSpPr>
        <p:spPr>
          <a:xfrm>
            <a:off x="6888901" y="3886643"/>
            <a:ext cx="619136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chỉ là hạt thóc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Không biết hát biết cười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Nhưng tôi luôn có 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Vì nuôi sống con người.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Text Box 3"/>
          <p:cNvSpPr txBox="1"/>
          <p:nvPr/>
        </p:nvSpPr>
        <p:spPr>
          <a:xfrm>
            <a:off x="3039271" y="777905"/>
            <a:ext cx="564436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 thóc </a:t>
            </a:r>
            <a:endParaRPr kumimoji="0" lang="en-US" sz="48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1" name="TextBox 20"/>
          <p:cNvSpPr txBox="1"/>
          <p:nvPr/>
        </p:nvSpPr>
        <p:spPr>
          <a:xfrm>
            <a:off x="674821" y="374491"/>
            <a:ext cx="6172200" cy="584727"/>
          </a:xfrm>
          <a:prstGeom prst="rect">
            <a:avLst/>
          </a:prstGeom>
          <a:noFill/>
        </p:spPr>
        <p:txBody>
          <a:bodyPr wrap="square" lIns="91391" tIns="45696" rIns="91391" bIns="45696"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 thuộc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lòng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thơ</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433032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2"/>
          <p:cNvSpPr/>
          <p:nvPr/>
        </p:nvSpPr>
        <p:spPr>
          <a:xfrm>
            <a:off x="1575881" y="1634247"/>
            <a:ext cx="9046723" cy="3852153"/>
          </a:xfrm>
          <a:prstGeom prst="roundRect">
            <a:avLst/>
          </a:prstGeom>
          <a:solidFill>
            <a:schemeClr val="bg1"/>
          </a:solidFill>
          <a:ln w="25400">
            <a:solidFill>
              <a:srgbClr val="92D4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Rectangle 1"/>
          <p:cNvSpPr/>
          <p:nvPr/>
        </p:nvSpPr>
        <p:spPr>
          <a:xfrm>
            <a:off x="1864468" y="2316062"/>
            <a:ext cx="8602494" cy="40318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Hạt thóc vô cùng quý giá với con người ở chỗ nó nuôi sống con người. Chúng ta cần trân trọng và không lãng phí thóc, gạo.</a:t>
            </a:r>
            <a:b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b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endParaRPr kumimoji="0" lang="en-US" sz="40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 name="Google Shape;1910;p31">
            <a:extLst>
              <a:ext uri="{FF2B5EF4-FFF2-40B4-BE49-F238E27FC236}">
                <a16:creationId xmlns:a16="http://schemas.microsoft.com/office/drawing/2014/main" id="{B4486D36-6C53-75D6-BF08-C59D05FCF23A}"/>
              </a:ext>
            </a:extLst>
          </p:cNvPr>
          <p:cNvSpPr txBox="1">
            <a:spLocks/>
          </p:cNvSpPr>
          <p:nvPr/>
        </p:nvSpPr>
        <p:spPr>
          <a:xfrm>
            <a:off x="2376563" y="831957"/>
            <a:ext cx="7642925" cy="1056800"/>
          </a:xfrm>
          <a:prstGeom prst="rect">
            <a:avLst/>
          </a:prstGeom>
          <a:noFill/>
          <a:ln>
            <a:noFill/>
          </a:ln>
        </p:spPr>
        <p:txBody>
          <a:bodyPr spcFirstLastPara="1" wrap="square" lIns="121900" tIns="121900" rIns="121900" bIns="121900" numCol="1" anchor="ctr" anchorCtr="0">
            <a:noAutofit/>
            <a:scene3d>
              <a:camera prst="orthographicFront"/>
              <a:lightRig rig="threePt" dir="t"/>
            </a:scene3d>
            <a:sp3d extrusionH="57150">
              <a:bevelT w="82550" h="38100" prst="coolSlant"/>
            </a:sp3d>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FFFFFF"/>
              </a:buClr>
              <a:buSzPts val="3600"/>
              <a:buFont typeface="Chango"/>
              <a:buNone/>
              <a:tabLst/>
              <a:defRPr/>
            </a:pPr>
            <a:r>
              <a:rPr kumimoji="0" lang="vi-VN" sz="9600" b="0" i="0" u="none" strike="noStrike" kern="0" cap="none" spc="0" normalizeH="0" baseline="0" noProof="0" dirty="0">
                <a:ln>
                  <a:solidFill>
                    <a:srgbClr val="FFCCA9">
                      <a:lumMod val="10000"/>
                    </a:srgbClr>
                  </a:solidFill>
                </a:ln>
                <a:solidFill>
                  <a:srgbClr val="FFFF00"/>
                </a:solidFill>
                <a:effectLst>
                  <a:glow rad="101600">
                    <a:srgbClr val="EC9684">
                      <a:lumMod val="60000"/>
                      <a:lumOff val="40000"/>
                      <a:alpha val="60000"/>
                    </a:srgbClr>
                  </a:glow>
                </a:effectLst>
                <a:uLnTx/>
                <a:uFillTx/>
                <a:latin typeface="+mj-lt"/>
                <a:sym typeface="Chango"/>
              </a:rPr>
              <a:t>NỘI</a:t>
            </a:r>
            <a:r>
              <a:rPr kumimoji="0" lang="vi-VN" sz="12000" b="0" i="0" u="none" strike="noStrike" kern="0" cap="none" spc="0" normalizeH="0" baseline="0" noProof="0" dirty="0">
                <a:ln>
                  <a:solidFill>
                    <a:srgbClr val="FFCCA9">
                      <a:lumMod val="10000"/>
                    </a:srgbClr>
                  </a:solidFill>
                </a:ln>
                <a:solidFill>
                  <a:srgbClr val="FFFF00"/>
                </a:solidFill>
                <a:effectLst>
                  <a:glow rad="101600">
                    <a:srgbClr val="EC9684">
                      <a:lumMod val="60000"/>
                      <a:lumOff val="40000"/>
                      <a:alpha val="60000"/>
                    </a:srgbClr>
                  </a:glow>
                </a:effectLst>
                <a:uLnTx/>
                <a:uFillTx/>
                <a:latin typeface="+mj-lt"/>
                <a:sym typeface="Chango"/>
              </a:rPr>
              <a:t> </a:t>
            </a:r>
            <a:r>
              <a:rPr kumimoji="0" lang="vi-VN" sz="9600" b="0" i="0" u="none" strike="noStrike" kern="0" cap="none" spc="0" normalizeH="0" baseline="0" noProof="0" dirty="0">
                <a:ln>
                  <a:solidFill>
                    <a:srgbClr val="FFCCA9">
                      <a:lumMod val="10000"/>
                    </a:srgbClr>
                  </a:solidFill>
                </a:ln>
                <a:solidFill>
                  <a:srgbClr val="FF0000"/>
                </a:solidFill>
                <a:effectLst>
                  <a:glow rad="101600">
                    <a:srgbClr val="EC9684">
                      <a:lumMod val="60000"/>
                      <a:lumOff val="40000"/>
                      <a:alpha val="60000"/>
                    </a:srgbClr>
                  </a:glow>
                </a:effectLst>
                <a:uLnTx/>
                <a:uFillTx/>
                <a:latin typeface="+mj-lt"/>
                <a:sym typeface="Chango"/>
              </a:rPr>
              <a:t>DUNG</a:t>
            </a:r>
            <a:endParaRPr kumimoji="0" lang="en-US" sz="9600" b="0" i="0" u="none" strike="noStrike" kern="0" cap="none" spc="0" normalizeH="0" baseline="0" noProof="0" dirty="0">
              <a:ln>
                <a:solidFill>
                  <a:srgbClr val="FFCCA9">
                    <a:lumMod val="10000"/>
                  </a:srgbClr>
                </a:solidFill>
              </a:ln>
              <a:solidFill>
                <a:srgbClr val="FF0000"/>
              </a:solidFill>
              <a:effectLst>
                <a:glow rad="101600">
                  <a:srgbClr val="EC9684">
                    <a:lumMod val="60000"/>
                    <a:lumOff val="40000"/>
                    <a:alpha val="60000"/>
                  </a:srgbClr>
                </a:glow>
              </a:effectLst>
              <a:uLnTx/>
              <a:uFillTx/>
              <a:latin typeface="+mj-lt"/>
              <a:sym typeface="Chango"/>
            </a:endParaRPr>
          </a:p>
        </p:txBody>
      </p:sp>
    </p:spTree>
    <p:extLst>
      <p:ext uri="{BB962C8B-B14F-4D97-AF65-F5344CB8AC3E}">
        <p14:creationId xmlns:p14="http://schemas.microsoft.com/office/powerpoint/2010/main" val="53505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2">
            <a:extLst>
              <a:ext uri="{FF2B5EF4-FFF2-40B4-BE49-F238E27FC236}">
                <a16:creationId xmlns:a16="http://schemas.microsoft.com/office/drawing/2014/main" id="{078E89FD-8EBA-4F63-AECE-25AE7C1CDEBA}"/>
              </a:ext>
            </a:extLst>
          </p:cNvPr>
          <p:cNvPicPr>
            <a:picLocks noChangeAspect="1"/>
          </p:cNvPicPr>
          <p:nvPr/>
        </p:nvPicPr>
        <p:blipFill>
          <a:blip r:embed="rId2"/>
          <a:stretch>
            <a:fillRect/>
          </a:stretch>
        </p:blipFill>
        <p:spPr>
          <a:xfrm>
            <a:off x="2688657" y="1406784"/>
            <a:ext cx="8093128" cy="4475003"/>
          </a:xfrm>
          <a:prstGeom prst="rect">
            <a:avLst/>
          </a:prstGeom>
        </p:spPr>
      </p:pic>
      <p:sp>
        <p:nvSpPr>
          <p:cNvPr id="12" name="Google Shape;1910;p31">
            <a:extLst>
              <a:ext uri="{FF2B5EF4-FFF2-40B4-BE49-F238E27FC236}">
                <a16:creationId xmlns:a16="http://schemas.microsoft.com/office/drawing/2014/main" id="{B4486D36-6C53-75D6-BF08-C59D05FCF23A}"/>
              </a:ext>
            </a:extLst>
          </p:cNvPr>
          <p:cNvSpPr txBox="1">
            <a:spLocks/>
          </p:cNvSpPr>
          <p:nvPr/>
        </p:nvSpPr>
        <p:spPr>
          <a:xfrm>
            <a:off x="3582794" y="2255775"/>
            <a:ext cx="4386828" cy="1056800"/>
          </a:xfrm>
          <a:prstGeom prst="rect">
            <a:avLst/>
          </a:prstGeom>
          <a:noFill/>
          <a:ln>
            <a:noFill/>
          </a:ln>
        </p:spPr>
        <p:txBody>
          <a:bodyPr spcFirstLastPara="1" wrap="square" lIns="121900" tIns="121900" rIns="121900" bIns="121900" numCol="1" anchor="ctr" anchorCtr="0">
            <a:noAutofit/>
            <a:scene3d>
              <a:camera prst="orthographicFront"/>
              <a:lightRig rig="threePt" dir="t"/>
            </a:scene3d>
            <a:sp3d extrusionH="57150">
              <a:bevelT w="82550" h="38100" prst="coolSlant"/>
            </a:sp3d>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FFFFFF"/>
              </a:buClr>
              <a:buSzPts val="3600"/>
              <a:buFont typeface="Chango"/>
              <a:buNone/>
              <a:tabLst/>
              <a:defRPr/>
            </a:pPr>
            <a:r>
              <a:rPr kumimoji="0" lang="en-US" sz="9600" b="0" i="0" u="none" strike="noStrike" kern="0" cap="none" spc="0" normalizeH="0" baseline="0" noProof="0" dirty="0" err="1">
                <a:ln>
                  <a:solidFill>
                    <a:srgbClr val="FFCCA9">
                      <a:lumMod val="10000"/>
                    </a:srgbClr>
                  </a:solidFill>
                </a:ln>
                <a:solidFill>
                  <a:srgbClr val="FFFF00"/>
                </a:solidFill>
                <a:effectLst>
                  <a:glow rad="101600">
                    <a:srgbClr val="EC9684">
                      <a:lumMod val="60000"/>
                      <a:lumOff val="40000"/>
                      <a:alpha val="60000"/>
                    </a:srgbClr>
                  </a:glow>
                </a:effectLst>
                <a:uLnTx/>
                <a:uFillTx/>
                <a:latin typeface="Times New Roman" panose="02020603050405020304" pitchFamily="18" charset="0"/>
                <a:cs typeface="Times New Roman" panose="02020603050405020304" pitchFamily="18" charset="0"/>
                <a:sym typeface="Chango"/>
              </a:rPr>
              <a:t>L</a:t>
            </a:r>
            <a:r>
              <a:rPr kumimoji="0" lang="en-US" sz="9600" b="0" i="0" u="none" strike="noStrike" kern="0" cap="none" spc="0" normalizeH="0" baseline="0" noProof="0" dirty="0" err="1">
                <a:ln>
                  <a:solidFill>
                    <a:srgbClr val="FFCCA9">
                      <a:lumMod val="10000"/>
                    </a:srgbClr>
                  </a:solidFill>
                </a:ln>
                <a:solidFill>
                  <a:srgbClr val="FF3300"/>
                </a:solidFill>
                <a:effectLst>
                  <a:glow rad="101600">
                    <a:srgbClr val="EC9684">
                      <a:lumMod val="60000"/>
                      <a:lumOff val="40000"/>
                      <a:alpha val="60000"/>
                    </a:srgbClr>
                  </a:glow>
                </a:effectLst>
                <a:uLnTx/>
                <a:uFillTx/>
                <a:latin typeface="Times New Roman" panose="02020603050405020304" pitchFamily="18" charset="0"/>
                <a:cs typeface="Times New Roman" panose="02020603050405020304" pitchFamily="18" charset="0"/>
                <a:sym typeface="Chango"/>
              </a:rPr>
              <a:t>u</a:t>
            </a:r>
            <a:r>
              <a:rPr kumimoji="0" lang="en-US" sz="9600" b="0" i="0" u="none" strike="noStrike" kern="0" cap="none" spc="0" normalizeH="0" baseline="0" noProof="0" dirty="0" err="1">
                <a:ln>
                  <a:solidFill>
                    <a:srgbClr val="FFCCA9">
                      <a:lumMod val="10000"/>
                    </a:srgbClr>
                  </a:solidFill>
                </a:ln>
                <a:solidFill>
                  <a:srgbClr val="7030A0"/>
                </a:solidFill>
                <a:effectLst>
                  <a:glow rad="101600">
                    <a:srgbClr val="EC9684">
                      <a:lumMod val="60000"/>
                      <a:lumOff val="40000"/>
                      <a:alpha val="60000"/>
                    </a:srgbClr>
                  </a:glow>
                </a:effectLst>
                <a:uLnTx/>
                <a:uFillTx/>
                <a:latin typeface="Times New Roman" panose="02020603050405020304" pitchFamily="18" charset="0"/>
                <a:cs typeface="Times New Roman" panose="02020603050405020304" pitchFamily="18" charset="0"/>
                <a:sym typeface="Chango"/>
              </a:rPr>
              <a:t>y</a:t>
            </a:r>
            <a:r>
              <a:rPr kumimoji="0" lang="en-US" sz="9600" b="0" i="0" u="none" strike="noStrike" kern="0" cap="none" spc="0" normalizeH="0" baseline="0" noProof="0" dirty="0" err="1">
                <a:ln>
                  <a:solidFill>
                    <a:srgbClr val="FFCCA9">
                      <a:lumMod val="10000"/>
                    </a:srgbClr>
                  </a:solidFill>
                </a:ln>
                <a:solidFill>
                  <a:srgbClr val="00CC00"/>
                </a:solidFill>
                <a:effectLst>
                  <a:glow rad="101600">
                    <a:srgbClr val="EC9684">
                      <a:lumMod val="60000"/>
                      <a:lumOff val="40000"/>
                      <a:alpha val="60000"/>
                    </a:srgbClr>
                  </a:glow>
                </a:effectLst>
                <a:uLnTx/>
                <a:uFillTx/>
                <a:latin typeface="Times New Roman" panose="02020603050405020304" pitchFamily="18" charset="0"/>
                <a:cs typeface="Times New Roman" panose="02020603050405020304" pitchFamily="18" charset="0"/>
                <a:sym typeface="Chango"/>
              </a:rPr>
              <a:t>ệ</a:t>
            </a:r>
            <a:r>
              <a:rPr kumimoji="0" lang="en-US" sz="9600" b="0" i="0" u="none" strike="noStrike" kern="0" cap="none" spc="0" normalizeH="0" baseline="0" noProof="0" dirty="0" err="1">
                <a:ln>
                  <a:solidFill>
                    <a:srgbClr val="FFCCA9">
                      <a:lumMod val="10000"/>
                    </a:srgbClr>
                  </a:solidFill>
                </a:ln>
                <a:solidFill>
                  <a:srgbClr val="FF3300"/>
                </a:solidFill>
                <a:effectLst>
                  <a:glow rad="101600">
                    <a:srgbClr val="EC9684">
                      <a:lumMod val="60000"/>
                      <a:lumOff val="40000"/>
                      <a:alpha val="60000"/>
                    </a:srgbClr>
                  </a:glow>
                </a:effectLst>
                <a:uLnTx/>
                <a:uFillTx/>
                <a:latin typeface="Times New Roman" panose="02020603050405020304" pitchFamily="18" charset="0"/>
                <a:cs typeface="Times New Roman" panose="02020603050405020304" pitchFamily="18" charset="0"/>
                <a:sym typeface="Chango"/>
              </a:rPr>
              <a:t>n</a:t>
            </a:r>
            <a:endParaRPr kumimoji="0" lang="en-US" sz="9600" b="0" i="0" u="none" strike="noStrike" kern="0" cap="none" spc="0" normalizeH="0" baseline="0" noProof="0" dirty="0">
              <a:ln>
                <a:solidFill>
                  <a:srgbClr val="FFCCA9">
                    <a:lumMod val="10000"/>
                  </a:srgbClr>
                </a:solidFill>
              </a:ln>
              <a:solidFill>
                <a:srgbClr val="00B0F0"/>
              </a:solidFill>
              <a:effectLst>
                <a:glow rad="101600">
                  <a:srgbClr val="EC9684">
                    <a:lumMod val="60000"/>
                    <a:lumOff val="40000"/>
                    <a:alpha val="60000"/>
                  </a:srgbClr>
                </a:glow>
              </a:effectLst>
              <a:uLnTx/>
              <a:uFillTx/>
              <a:latin typeface="Times New Roman" panose="02020603050405020304" pitchFamily="18" charset="0"/>
              <a:cs typeface="Times New Roman" panose="02020603050405020304" pitchFamily="18" charset="0"/>
              <a:sym typeface="Chango"/>
            </a:endParaRPr>
          </a:p>
        </p:txBody>
      </p:sp>
      <p:sp>
        <p:nvSpPr>
          <p:cNvPr id="4" name="TextBox 3"/>
          <p:cNvSpPr txBox="1"/>
          <p:nvPr/>
        </p:nvSpPr>
        <p:spPr>
          <a:xfrm>
            <a:off x="6377233" y="3644286"/>
            <a:ext cx="318477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0" cap="none" spc="0" normalizeH="0" baseline="0" noProof="0" dirty="0" err="1">
                <a:ln>
                  <a:solidFill>
                    <a:srgbClr val="FFCCA9">
                      <a:lumMod val="10000"/>
                    </a:srgbClr>
                  </a:solidFill>
                </a:ln>
                <a:solidFill>
                  <a:srgbClr val="00CC00"/>
                </a:solidFill>
                <a:effectLst>
                  <a:glow rad="101600">
                    <a:srgbClr val="EC9684">
                      <a:lumMod val="60000"/>
                      <a:lumOff val="40000"/>
                      <a:alpha val="60000"/>
                    </a:srgbClr>
                  </a:glow>
                </a:effectLst>
                <a:uLnTx/>
                <a:uFillTx/>
                <a:latin typeface="Times New Roman" panose="02020603050405020304" pitchFamily="18" charset="0"/>
                <a:cs typeface="Times New Roman" panose="02020603050405020304" pitchFamily="18" charset="0"/>
              </a:rPr>
              <a:t>T</a:t>
            </a:r>
            <a:r>
              <a:rPr kumimoji="0" lang="en-US" sz="9600" b="0" i="0" u="none" strike="noStrike" kern="0" cap="none" spc="0" normalizeH="0" baseline="0" noProof="0" dirty="0" err="1">
                <a:ln>
                  <a:solidFill>
                    <a:srgbClr val="FFCCA9">
                      <a:lumMod val="10000"/>
                    </a:srgbClr>
                  </a:solidFill>
                </a:ln>
                <a:solidFill>
                  <a:srgbClr val="FF0066"/>
                </a:solidFill>
                <a:effectLst>
                  <a:glow rad="101600">
                    <a:srgbClr val="EC9684">
                      <a:lumMod val="60000"/>
                      <a:lumOff val="40000"/>
                      <a:alpha val="60000"/>
                    </a:srgbClr>
                  </a:glow>
                </a:effectLst>
                <a:uLnTx/>
                <a:uFillTx/>
                <a:latin typeface="Times New Roman" panose="02020603050405020304" pitchFamily="18" charset="0"/>
                <a:cs typeface="Times New Roman" panose="02020603050405020304" pitchFamily="18" charset="0"/>
              </a:rPr>
              <a:t>ậ</a:t>
            </a:r>
            <a:r>
              <a:rPr kumimoji="0" lang="en-US" sz="9600" b="0" i="0" u="none" strike="noStrike" kern="0" cap="none" spc="0" normalizeH="0" baseline="0" noProof="0" dirty="0" err="1">
                <a:ln>
                  <a:solidFill>
                    <a:srgbClr val="FFCCA9">
                      <a:lumMod val="10000"/>
                    </a:srgbClr>
                  </a:solidFill>
                </a:ln>
                <a:solidFill>
                  <a:srgbClr val="FF9900"/>
                </a:solidFill>
                <a:effectLst>
                  <a:glow rad="101600">
                    <a:srgbClr val="EC9684">
                      <a:lumMod val="60000"/>
                      <a:lumOff val="40000"/>
                      <a:alpha val="60000"/>
                    </a:srgbClr>
                  </a:glow>
                </a:effectLst>
                <a:uLnTx/>
                <a:uFillTx/>
                <a:latin typeface="Times New Roman" panose="02020603050405020304" pitchFamily="18" charset="0"/>
                <a:cs typeface="Times New Roman" panose="02020603050405020304" pitchFamily="18" charset="0"/>
              </a:rPr>
              <a:t>p</a:t>
            </a:r>
            <a:endParaRPr kumimoji="0" lang="en-US" sz="9600" b="0" i="0" u="none" strike="noStrike" kern="0" cap="none" spc="0" normalizeH="0" baseline="0" noProof="0" dirty="0">
              <a:ln>
                <a:solidFill>
                  <a:srgbClr val="FFCCA9">
                    <a:lumMod val="10000"/>
                  </a:srgbClr>
                </a:solidFill>
              </a:ln>
              <a:solidFill>
                <a:srgbClr val="FF9900"/>
              </a:solidFill>
              <a:effectLst>
                <a:glow rad="101600">
                  <a:srgbClr val="EC9684">
                    <a:lumMod val="60000"/>
                    <a:lumOff val="40000"/>
                    <a:alpha val="60000"/>
                  </a:srgbClr>
                </a:glo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47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4000"/>
                            </p:stCondLst>
                            <p:childTnLst>
                              <p:par>
                                <p:cTn id="26" presetID="26"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20">
            <a:extLst>
              <a:ext uri="{FF2B5EF4-FFF2-40B4-BE49-F238E27FC236}">
                <a16:creationId xmlns:a16="http://schemas.microsoft.com/office/drawing/2014/main" id="{47118E00-203A-4E78-AC85-4C87806898CA}"/>
              </a:ext>
            </a:extLst>
          </p:cNvPr>
          <p:cNvSpPr/>
          <p:nvPr/>
        </p:nvSpPr>
        <p:spPr>
          <a:xfrm>
            <a:off x="425237" y="116555"/>
            <a:ext cx="11323958" cy="6598118"/>
          </a:xfrm>
          <a:prstGeom prst="roundRect">
            <a:avLst>
              <a:gd name="adj" fmla="val 3058"/>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 name="Title 4">
            <a:extLst>
              <a:ext uri="{FF2B5EF4-FFF2-40B4-BE49-F238E27FC236}">
                <a16:creationId xmlns:a16="http://schemas.microsoft.com/office/drawing/2014/main" id="{93C35C90-0D48-400D-BD0D-64BCB9126FC3}"/>
              </a:ext>
            </a:extLst>
          </p:cNvPr>
          <p:cNvSpPr txBox="1">
            <a:spLocks/>
          </p:cNvSpPr>
          <p:nvPr/>
        </p:nvSpPr>
        <p:spPr>
          <a:xfrm>
            <a:off x="743898" y="11655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thơ</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thấy</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thóc</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tự</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chuyện</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cxnSp>
        <p:nvCxnSpPr>
          <p:cNvPr id="3" name="Straight Connector 2">
            <a:extLst>
              <a:ext uri="{FF2B5EF4-FFF2-40B4-BE49-F238E27FC236}">
                <a16:creationId xmlns:a16="http://schemas.microsoft.com/office/drawing/2014/main" id="{F4F6DF6A-9EA2-46D0-BBF9-346004E0BA9D}"/>
              </a:ext>
            </a:extLst>
          </p:cNvPr>
          <p:cNvCxnSpPr>
            <a:cxnSpLocks/>
          </p:cNvCxnSpPr>
          <p:nvPr/>
        </p:nvCxnSpPr>
        <p:spPr>
          <a:xfrm>
            <a:off x="774716" y="2552604"/>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sp>
        <p:nvSpPr>
          <p:cNvPr id="4" name="TextBox 3"/>
          <p:cNvSpPr txBox="1"/>
          <p:nvPr/>
        </p:nvSpPr>
        <p:spPr>
          <a:xfrm>
            <a:off x="6837196" y="1859114"/>
            <a:ext cx="5860237"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Dẫu hình hài bé nhỏ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trải cả bốn mùa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Dẫu bây giờ bình dị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có từ ngàn xưa.</a:t>
            </a:r>
          </a:p>
        </p:txBody>
      </p:sp>
      <p:sp>
        <p:nvSpPr>
          <p:cNvPr id="5" name="TextBox 4"/>
          <p:cNvSpPr txBox="1"/>
          <p:nvPr/>
        </p:nvSpPr>
        <p:spPr>
          <a:xfrm>
            <a:off x="6993344" y="4303455"/>
            <a:ext cx="619136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chỉ là hạt thóc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Không biết hát biết cười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Nhưng tôi luôn có 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Vì nuôi sống con người.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703687" y="2036712"/>
            <a:ext cx="542215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chỉ là hạt thóc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Sinh ra trên cánh đồng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Giấu trong mình câu chuyện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Một cuộc đời bão dông.</a:t>
            </a:r>
          </a:p>
        </p:txBody>
      </p:sp>
      <p:sp>
        <p:nvSpPr>
          <p:cNvPr id="7" name="TextBox 6"/>
          <p:cNvSpPr txBox="1"/>
          <p:nvPr/>
        </p:nvSpPr>
        <p:spPr>
          <a:xfrm>
            <a:off x="691457" y="4271396"/>
            <a:ext cx="4801926"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ngậm ánh nắng sớm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uống giọt sương mai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sống qua bão lũ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chịu nhiều thiên tai.</a:t>
            </a:r>
          </a:p>
        </p:txBody>
      </p:sp>
      <p:sp>
        <p:nvSpPr>
          <p:cNvPr id="8" name="Text Box 3"/>
          <p:cNvSpPr txBox="1"/>
          <p:nvPr/>
        </p:nvSpPr>
        <p:spPr>
          <a:xfrm>
            <a:off x="2637468" y="1299862"/>
            <a:ext cx="564436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a:t>
            </a: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thóc</a:t>
            </a: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cxnSp>
        <p:nvCxnSpPr>
          <p:cNvPr id="9" name="Straight Connector 8">
            <a:extLst>
              <a:ext uri="{FF2B5EF4-FFF2-40B4-BE49-F238E27FC236}">
                <a16:creationId xmlns:a16="http://schemas.microsoft.com/office/drawing/2014/main" id="{F4F6DF6A-9EA2-46D0-BBF9-346004E0BA9D}"/>
              </a:ext>
            </a:extLst>
          </p:cNvPr>
          <p:cNvCxnSpPr>
            <a:cxnSpLocks/>
          </p:cNvCxnSpPr>
          <p:nvPr/>
        </p:nvCxnSpPr>
        <p:spPr>
          <a:xfrm>
            <a:off x="774716" y="4803627"/>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F4F6DF6A-9EA2-46D0-BBF9-346004E0BA9D}"/>
              </a:ext>
            </a:extLst>
          </p:cNvPr>
          <p:cNvCxnSpPr>
            <a:cxnSpLocks/>
          </p:cNvCxnSpPr>
          <p:nvPr/>
        </p:nvCxnSpPr>
        <p:spPr>
          <a:xfrm>
            <a:off x="774716" y="5302447"/>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11" name="Straight Connector 10">
            <a:extLst>
              <a:ext uri="{FF2B5EF4-FFF2-40B4-BE49-F238E27FC236}">
                <a16:creationId xmlns:a16="http://schemas.microsoft.com/office/drawing/2014/main" id="{F4F6DF6A-9EA2-46D0-BBF9-346004E0BA9D}"/>
              </a:ext>
            </a:extLst>
          </p:cNvPr>
          <p:cNvCxnSpPr>
            <a:cxnSpLocks/>
          </p:cNvCxnSpPr>
          <p:nvPr/>
        </p:nvCxnSpPr>
        <p:spPr>
          <a:xfrm>
            <a:off x="774716" y="5769640"/>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F4F6DF6A-9EA2-46D0-BBF9-346004E0BA9D}"/>
              </a:ext>
            </a:extLst>
          </p:cNvPr>
          <p:cNvCxnSpPr>
            <a:cxnSpLocks/>
          </p:cNvCxnSpPr>
          <p:nvPr/>
        </p:nvCxnSpPr>
        <p:spPr>
          <a:xfrm>
            <a:off x="743898" y="6234335"/>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13" name="Straight Connector 12">
            <a:extLst>
              <a:ext uri="{FF2B5EF4-FFF2-40B4-BE49-F238E27FC236}">
                <a16:creationId xmlns:a16="http://schemas.microsoft.com/office/drawing/2014/main" id="{F4F6DF6A-9EA2-46D0-BBF9-346004E0BA9D}"/>
              </a:ext>
            </a:extLst>
          </p:cNvPr>
          <p:cNvCxnSpPr>
            <a:cxnSpLocks/>
          </p:cNvCxnSpPr>
          <p:nvPr/>
        </p:nvCxnSpPr>
        <p:spPr>
          <a:xfrm>
            <a:off x="6993344" y="2840146"/>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14" name="Straight Connector 13">
            <a:extLst>
              <a:ext uri="{FF2B5EF4-FFF2-40B4-BE49-F238E27FC236}">
                <a16:creationId xmlns:a16="http://schemas.microsoft.com/office/drawing/2014/main" id="{F4F6DF6A-9EA2-46D0-BBF9-346004E0BA9D}"/>
              </a:ext>
            </a:extLst>
          </p:cNvPr>
          <p:cNvCxnSpPr>
            <a:cxnSpLocks/>
          </p:cNvCxnSpPr>
          <p:nvPr/>
        </p:nvCxnSpPr>
        <p:spPr>
          <a:xfrm>
            <a:off x="6993344" y="3805928"/>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15" name="Straight Connector 14">
            <a:extLst>
              <a:ext uri="{FF2B5EF4-FFF2-40B4-BE49-F238E27FC236}">
                <a16:creationId xmlns:a16="http://schemas.microsoft.com/office/drawing/2014/main" id="{F4F6DF6A-9EA2-46D0-BBF9-346004E0BA9D}"/>
              </a:ext>
            </a:extLst>
          </p:cNvPr>
          <p:cNvCxnSpPr>
            <a:cxnSpLocks/>
          </p:cNvCxnSpPr>
          <p:nvPr/>
        </p:nvCxnSpPr>
        <p:spPr>
          <a:xfrm>
            <a:off x="7053304" y="4817044"/>
            <a:ext cx="632460"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16" name="Straight Connector 15">
            <a:extLst>
              <a:ext uri="{FF2B5EF4-FFF2-40B4-BE49-F238E27FC236}">
                <a16:creationId xmlns:a16="http://schemas.microsoft.com/office/drawing/2014/main" id="{F4F6DF6A-9EA2-46D0-BBF9-346004E0BA9D}"/>
              </a:ext>
            </a:extLst>
          </p:cNvPr>
          <p:cNvCxnSpPr>
            <a:cxnSpLocks/>
          </p:cNvCxnSpPr>
          <p:nvPr/>
        </p:nvCxnSpPr>
        <p:spPr>
          <a:xfrm>
            <a:off x="8287286" y="5769640"/>
            <a:ext cx="466970" cy="0"/>
          </a:xfrm>
          <a:prstGeom prst="line">
            <a:avLst/>
          </a:prstGeom>
          <a:ln w="28575"/>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0341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inVertical)">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Vertical)">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barn(inVertical)">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2"/>
                                        </p:tgtEl>
                                        <p:attrNameLst>
                                          <p:attrName>ppt_x</p:attrName>
                                        </p:attrNameLst>
                                      </p:cBhvr>
                                      <p:tavLst>
                                        <p:tav tm="0">
                                          <p:val>
                                            <p:strVal val="ppt_x"/>
                                          </p:val>
                                        </p:tav>
                                        <p:tav tm="100000">
                                          <p:val>
                                            <p:strVal val="ppt_x"/>
                                          </p:val>
                                        </p:tav>
                                      </p:tavLst>
                                    </p:anim>
                                    <p:anim calcmode="lin" valueType="num">
                                      <p:cBhvr additive="base">
                                        <p:cTn id="74" dur="500"/>
                                        <p:tgtEl>
                                          <p:spTgt spid="2"/>
                                        </p:tgtEl>
                                        <p:attrNameLst>
                                          <p:attrName>ppt_y</p:attrName>
                                        </p:attrNameLst>
                                      </p:cBhvr>
                                      <p:tavLst>
                                        <p:tav tm="0">
                                          <p:val>
                                            <p:strVal val="ppt_y"/>
                                          </p:val>
                                        </p:tav>
                                        <p:tav tm="100000">
                                          <p:val>
                                            <p:strVal val="1+ppt_h/2"/>
                                          </p:val>
                                        </p:tav>
                                      </p:tavLst>
                                    </p:anim>
                                    <p:set>
                                      <p:cBhvr>
                                        <p:cTn id="7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648160" y="2651559"/>
            <a:ext cx="6891504" cy="3555465"/>
            <a:chOff x="3420916" y="3211872"/>
            <a:chExt cx="3179252" cy="996222"/>
          </a:xfrm>
        </p:grpSpPr>
        <p:sp>
          <p:nvSpPr>
            <p:cNvPr id="10" name="Rounded Rectangle 9"/>
            <p:cNvSpPr/>
            <p:nvPr/>
          </p:nvSpPr>
          <p:spPr>
            <a:xfrm>
              <a:off x="3420916" y="3211872"/>
              <a:ext cx="2942782" cy="888274"/>
            </a:xfrm>
            <a:prstGeom prst="roundRect">
              <a:avLst/>
            </a:prstGeom>
            <a:solidFill>
              <a:srgbClr val="FF99CC"/>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3595711" y="3250860"/>
              <a:ext cx="3004457" cy="9572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UTM Avo" panose="02040603050506020204" pitchFamily="18" charset="0"/>
                  <a:ea typeface="+mn-ea"/>
                  <a:cs typeface="+mn-cs"/>
                </a:rPr>
                <a:t>G:</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Tôi là(...)</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Tôi sinh ra từ (...)</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Tôi có ích vì (...)</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vi-VN"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grpSp>
        <p:nvGrpSpPr>
          <p:cNvPr id="25" name="Group 24"/>
          <p:cNvGrpSpPr/>
          <p:nvPr/>
        </p:nvGrpSpPr>
        <p:grpSpPr>
          <a:xfrm>
            <a:off x="279515" y="124310"/>
            <a:ext cx="11542836" cy="1638451"/>
            <a:chOff x="935618" y="2949741"/>
            <a:chExt cx="10249435" cy="1638451"/>
          </a:xfrm>
        </p:grpSpPr>
        <p:grpSp>
          <p:nvGrpSpPr>
            <p:cNvPr id="26" name="组合 10"/>
            <p:cNvGrpSpPr/>
            <p:nvPr/>
          </p:nvGrpSpPr>
          <p:grpSpPr>
            <a:xfrm>
              <a:off x="935618" y="2949741"/>
              <a:ext cx="10249435" cy="1638451"/>
              <a:chOff x="616395" y="6043623"/>
              <a:chExt cx="7586816" cy="3244240"/>
            </a:xfrm>
            <a:solidFill>
              <a:schemeClr val="bg1"/>
            </a:solidFill>
          </p:grpSpPr>
          <p:sp>
            <p:nvSpPr>
              <p:cNvPr id="28" name="矩形: 圆角 11"/>
              <p:cNvSpPr/>
              <p:nvPr userDrawn="1"/>
            </p:nvSpPr>
            <p:spPr>
              <a:xfrm>
                <a:off x="616395" y="6043623"/>
                <a:ext cx="7586816" cy="3244240"/>
              </a:xfrm>
              <a:prstGeom prst="roundRect">
                <a:avLst/>
              </a:prstGeom>
              <a:grp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9" name="矩形: 圆角 12"/>
              <p:cNvSpPr/>
              <p:nvPr userDrawn="1"/>
            </p:nvSpPr>
            <p:spPr>
              <a:xfrm>
                <a:off x="679912" y="6124843"/>
                <a:ext cx="7503089" cy="3020861"/>
              </a:xfrm>
              <a:prstGeom prst="roundRect">
                <a:avLst/>
              </a:prstGeom>
              <a:grpFill/>
              <a:ln w="25400">
                <a:solidFill>
                  <a:srgbClr val="92D4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27" name="TextBox 26"/>
            <p:cNvSpPr txBox="1"/>
            <p:nvPr/>
          </p:nvSpPr>
          <p:spPr>
            <a:xfrm>
              <a:off x="1133025" y="3168803"/>
              <a:ext cx="990196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4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sp>
        <p:nvSpPr>
          <p:cNvPr id="35" name="TextBox 34">
            <a:extLst>
              <a:ext uri="{FF2B5EF4-FFF2-40B4-BE49-F238E27FC236}">
                <a16:creationId xmlns:a16="http://schemas.microsoft.com/office/drawing/2014/main" id="{035751F0-6D67-4C3A-BC5E-ACEF051801E3}"/>
              </a:ext>
            </a:extLst>
          </p:cNvPr>
          <p:cNvSpPr txBox="1"/>
          <p:nvPr/>
        </p:nvSpPr>
        <p:spPr>
          <a:xfrm>
            <a:off x="279515" y="446159"/>
            <a:ext cx="11703938"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2.Đóng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vai</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thóc</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tự</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giới</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thiệu</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235003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animEffect transition="in" filter="fade">
                                      <p:cBhvr>
                                        <p:cTn id="12" dur="1000"/>
                                        <p:tgtEl>
                                          <p:spTgt spid="35">
                                            <p:txEl>
                                              <p:pRg st="0" end="0"/>
                                            </p:txEl>
                                          </p:spTgt>
                                        </p:tgtEl>
                                      </p:cBhvr>
                                    </p:animEffect>
                                    <p:anim calcmode="lin" valueType="num">
                                      <p:cBhvr>
                                        <p:cTn id="13"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14792" y="1653371"/>
            <a:ext cx="9754704" cy="4831882"/>
            <a:chOff x="1016687" y="422571"/>
            <a:chExt cx="10491689" cy="1638451"/>
          </a:xfrm>
        </p:grpSpPr>
        <p:grpSp>
          <p:nvGrpSpPr>
            <p:cNvPr id="4" name="组合 10"/>
            <p:cNvGrpSpPr/>
            <p:nvPr/>
          </p:nvGrpSpPr>
          <p:grpSpPr>
            <a:xfrm>
              <a:off x="1016687" y="422571"/>
              <a:ext cx="10491689" cy="1638451"/>
              <a:chOff x="676404" y="1039661"/>
              <a:chExt cx="7766137" cy="3244240"/>
            </a:xfrm>
            <a:solidFill>
              <a:schemeClr val="bg1"/>
            </a:solidFill>
          </p:grpSpPr>
          <p:sp>
            <p:nvSpPr>
              <p:cNvPr id="6" name="矩形: 圆角 11"/>
              <p:cNvSpPr/>
              <p:nvPr userDrawn="1"/>
            </p:nvSpPr>
            <p:spPr>
              <a:xfrm>
                <a:off x="676404" y="1039661"/>
                <a:ext cx="7766137" cy="3244240"/>
              </a:xfrm>
              <a:prstGeom prst="roundRect">
                <a:avLst/>
              </a:prstGeom>
              <a:grpFill/>
              <a:ln w="101600">
                <a:solidFill>
                  <a:srgbClr val="92D4AF"/>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 name="矩形: 圆角 12"/>
              <p:cNvSpPr/>
              <p:nvPr userDrawn="1"/>
            </p:nvSpPr>
            <p:spPr>
              <a:xfrm>
                <a:off x="807928" y="1151351"/>
                <a:ext cx="7503089" cy="3020860"/>
              </a:xfrm>
              <a:prstGeom prst="roundRect">
                <a:avLst/>
              </a:prstGeom>
              <a:grpFill/>
              <a:ln w="25400">
                <a:solidFill>
                  <a:srgbClr val="92D4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5" name="TextBox 4"/>
            <p:cNvSpPr txBox="1"/>
            <p:nvPr/>
          </p:nvSpPr>
          <p:spPr>
            <a:xfrm>
              <a:off x="1305968" y="657021"/>
              <a:ext cx="978989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6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sp>
        <p:nvSpPr>
          <p:cNvPr id="9" name="TextBox 8"/>
          <p:cNvSpPr txBox="1"/>
          <p:nvPr/>
        </p:nvSpPr>
        <p:spPr>
          <a:xfrm>
            <a:off x="2161874" y="1754092"/>
            <a:ext cx="9151589"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Tôi là hạt thóc. Tôi được sinh ra từ đồng ruộng, Tôi giấu trong mình câu chuyện chưa biết kể cùng ai. Tôi phải trải qua nắng, mưa, bão lũ, trải qua khó khăn mới có thể trưởng thành được. Thế nhưng tôi luôn cố gắng vượt qua tất cả. Bởi vì tôi biết mình luôn sống có ích. Vì có tôi mới nuôi sống được con người.</a:t>
            </a:r>
            <a:br>
              <a:rPr kumimoji="0" lang="vi-VN" sz="3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br>
            <a:b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endParaRPr kumimoji="0" lang="en-US" sz="3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Calibri Light" panose="020F0302020204030204"/>
              <a:ea typeface="+mn-ea"/>
              <a:cs typeface="+mn-cs"/>
            </a:endParaRPr>
          </a:p>
        </p:txBody>
      </p:sp>
      <p:grpSp>
        <p:nvGrpSpPr>
          <p:cNvPr id="17" name="Group 16"/>
          <p:cNvGrpSpPr/>
          <p:nvPr/>
        </p:nvGrpSpPr>
        <p:grpSpPr>
          <a:xfrm>
            <a:off x="208547" y="446159"/>
            <a:ext cx="11520086" cy="4738348"/>
            <a:chOff x="1799248" y="2081154"/>
            <a:chExt cx="5636636" cy="1437042"/>
          </a:xfrm>
        </p:grpSpPr>
        <p:sp>
          <p:nvSpPr>
            <p:cNvPr id="18" name="Rounded Rectangle 17"/>
            <p:cNvSpPr/>
            <p:nvPr/>
          </p:nvSpPr>
          <p:spPr>
            <a:xfrm>
              <a:off x="1799248" y="2081154"/>
              <a:ext cx="5636636" cy="291904"/>
            </a:xfrm>
            <a:prstGeom prst="roundRect">
              <a:avLst/>
            </a:prstGeom>
            <a:solidFill>
              <a:srgbClr val="FF99CC"/>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3595711" y="3250860"/>
              <a:ext cx="3004457" cy="26733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vi-VN"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sp>
        <p:nvSpPr>
          <p:cNvPr id="20" name="TextBox 19">
            <a:extLst>
              <a:ext uri="{FF2B5EF4-FFF2-40B4-BE49-F238E27FC236}">
                <a16:creationId xmlns:a16="http://schemas.microsoft.com/office/drawing/2014/main" id="{035751F0-6D67-4C3A-BC5E-ACEF051801E3}"/>
              </a:ext>
            </a:extLst>
          </p:cNvPr>
          <p:cNvSpPr txBox="1"/>
          <p:nvPr/>
        </p:nvSpPr>
        <p:spPr>
          <a:xfrm>
            <a:off x="279515" y="446159"/>
            <a:ext cx="11703938"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2.Đóng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vai</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thóc</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tự</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giới</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thiệu</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288816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1500" tmFilter="0, 0; .2, .5; .8, .5; 1, 0"/>
                                        <p:tgtEl>
                                          <p:spTgt spid="17"/>
                                        </p:tgtEl>
                                      </p:cBhvr>
                                    </p:animEffect>
                                    <p:animScale>
                                      <p:cBhvr>
                                        <p:cTn id="13" dur="750" autoRev="1" fill="hold"/>
                                        <p:tgtEl>
                                          <p:spTgt spid="17"/>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fade">
                                      <p:cBhvr>
                                        <p:cTn id="18" dur="1000"/>
                                        <p:tgtEl>
                                          <p:spTgt spid="20">
                                            <p:txEl>
                                              <p:pRg st="0" end="0"/>
                                            </p:txEl>
                                          </p:spTgt>
                                        </p:tgtEl>
                                      </p:cBhvr>
                                    </p:animEffect>
                                    <p:anim calcmode="lin" valueType="num">
                                      <p:cBhvr>
                                        <p:cTn id="19"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par>
                                <p:cTn id="26" presetID="6" presetClass="entr" presetSubtype="16"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565651" y="1096475"/>
            <a:ext cx="5460143" cy="4339650"/>
            <a:chOff x="5550192" y="1279262"/>
            <a:chExt cx="5460143" cy="4339650"/>
          </a:xfrm>
        </p:grpSpPr>
        <p:grpSp>
          <p:nvGrpSpPr>
            <p:cNvPr id="5" name="组合 6">
              <a:extLst>
                <a:ext uri="{FF2B5EF4-FFF2-40B4-BE49-F238E27FC236}">
                  <a16:creationId xmlns:a16="http://schemas.microsoft.com/office/drawing/2014/main" id="{A723C374-0BDC-4580-B12A-82EDDA88802D}"/>
                </a:ext>
              </a:extLst>
            </p:cNvPr>
            <p:cNvGrpSpPr/>
            <p:nvPr/>
          </p:nvGrpSpPr>
          <p:grpSpPr>
            <a:xfrm>
              <a:off x="5907655" y="1279262"/>
              <a:ext cx="5102680" cy="4339650"/>
              <a:chOff x="3022404" y="1083236"/>
              <a:chExt cx="5102680" cy="4339650"/>
            </a:xfrm>
          </p:grpSpPr>
          <p:sp>
            <p:nvSpPr>
              <p:cNvPr id="9" name="矩形 7">
                <a:extLst>
                  <a:ext uri="{FF2B5EF4-FFF2-40B4-BE49-F238E27FC236}">
                    <a16:creationId xmlns:a16="http://schemas.microsoft.com/office/drawing/2014/main" id="{19D864C1-3B30-4A69-9903-521CDB72BB7B}"/>
                  </a:ext>
                </a:extLst>
              </p:cNvPr>
              <p:cNvSpPr/>
              <p:nvPr/>
            </p:nvSpPr>
            <p:spPr>
              <a:xfrm>
                <a:off x="3022405" y="1083236"/>
                <a:ext cx="5102679" cy="433965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0" normalizeH="0" baseline="0" noProof="0">
                    <a:ln w="219075">
                      <a:solidFill>
                        <a:prstClr val="white"/>
                      </a:solidFill>
                    </a:ln>
                    <a:solidFill>
                      <a:prstClr val="white"/>
                    </a:solidFill>
                    <a:effectLst>
                      <a:glow rad="228600">
                        <a:srgbClr val="FFC000">
                          <a:satMod val="175000"/>
                          <a:alpha val="40000"/>
                        </a:srgbClr>
                      </a:glow>
                      <a:innerShdw blurRad="63500" dist="50800" dir="13500000">
                        <a:prstClr val="black">
                          <a:alpha val="50000"/>
                        </a:prstClr>
                      </a:innerShdw>
                    </a:effectLst>
                    <a:uLnTx/>
                    <a:uFillTx/>
                    <a:latin typeface="UTM Showcard" panose="02040603050506020204" pitchFamily="18" charset="0"/>
                    <a:ea typeface="字魂27号-布丁体" panose="00000505000000000000" pitchFamily="2" charset="-122"/>
                    <a:cs typeface="+mn-cs"/>
                  </a:rPr>
                  <a:t>Khởi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0" normalizeH="0" baseline="0" noProof="0">
                    <a:ln w="219075">
                      <a:solidFill>
                        <a:prstClr val="white"/>
                      </a:solidFill>
                    </a:ln>
                    <a:solidFill>
                      <a:prstClr val="white"/>
                    </a:solidFill>
                    <a:effectLst>
                      <a:glow rad="228600">
                        <a:srgbClr val="FFC000">
                          <a:satMod val="175000"/>
                          <a:alpha val="40000"/>
                        </a:srgbClr>
                      </a:glow>
                      <a:innerShdw blurRad="63500" dist="50800" dir="13500000">
                        <a:prstClr val="black">
                          <a:alpha val="50000"/>
                        </a:prstClr>
                      </a:innerShdw>
                    </a:effectLst>
                    <a:uLnTx/>
                    <a:uFillTx/>
                    <a:latin typeface="UTM Showcard" panose="02040603050506020204" pitchFamily="18" charset="0"/>
                    <a:ea typeface="字魂27号-布丁体" panose="00000505000000000000" pitchFamily="2" charset="-122"/>
                    <a:cs typeface="+mn-cs"/>
                  </a:rPr>
                  <a:t>động</a:t>
                </a:r>
                <a:endParaRPr kumimoji="0" lang="zh-CN" altLang="en-US" sz="13800" b="0" i="0" u="none" strike="noStrike" kern="1200" cap="none" spc="0" normalizeH="0" baseline="0" noProof="0" dirty="0">
                  <a:ln w="219075">
                    <a:solidFill>
                      <a:prstClr val="white"/>
                    </a:solidFill>
                  </a:ln>
                  <a:solidFill>
                    <a:prstClr val="white"/>
                  </a:solidFill>
                  <a:effectLst>
                    <a:glow rad="228600">
                      <a:srgbClr val="FFC000">
                        <a:satMod val="175000"/>
                        <a:alpha val="40000"/>
                      </a:srgbClr>
                    </a:glow>
                    <a:innerShdw blurRad="63500" dist="50800" dir="13500000">
                      <a:prstClr val="black">
                        <a:alpha val="50000"/>
                      </a:prstClr>
                    </a:innerShdw>
                  </a:effectLst>
                  <a:uLnTx/>
                  <a:uFillTx/>
                  <a:latin typeface="UTM Showcard" panose="02040603050506020204" pitchFamily="18" charset="0"/>
                  <a:ea typeface="字魂27号-布丁体" panose="00000505000000000000" pitchFamily="2" charset="-122"/>
                  <a:cs typeface="+mn-cs"/>
                </a:endParaRPr>
              </a:p>
            </p:txBody>
          </p:sp>
          <p:sp>
            <p:nvSpPr>
              <p:cNvPr id="10" name="矩形 8">
                <a:extLst>
                  <a:ext uri="{FF2B5EF4-FFF2-40B4-BE49-F238E27FC236}">
                    <a16:creationId xmlns:a16="http://schemas.microsoft.com/office/drawing/2014/main" id="{FAF2B6DB-79A7-4319-A5DB-5FE4E3BE28E0}"/>
                  </a:ext>
                </a:extLst>
              </p:cNvPr>
              <p:cNvSpPr/>
              <p:nvPr/>
            </p:nvSpPr>
            <p:spPr>
              <a:xfrm>
                <a:off x="3022404" y="1083236"/>
                <a:ext cx="5102679" cy="4339650"/>
              </a:xfrm>
              <a:prstGeom prst="rect">
                <a:avLst/>
              </a:prstGeom>
            </p:spPr>
            <p:txBody>
              <a:bodyPr wrap="none">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0" normalizeH="0" baseline="0" noProof="0" dirty="0" err="1">
                    <a:ln>
                      <a:noFill/>
                    </a:ln>
                    <a:solidFill>
                      <a:srgbClr val="00CC00"/>
                    </a:solidFill>
                    <a:effectLst/>
                    <a:uLnTx/>
                    <a:uFillTx/>
                    <a:latin typeface="UTM Showcard" panose="02040603050506020204" pitchFamily="18" charset="0"/>
                    <a:ea typeface="字魂27号-布丁体" panose="00000505000000000000" pitchFamily="2" charset="-122"/>
                    <a:cs typeface="+mn-cs"/>
                  </a:rPr>
                  <a:t>Khởi</a:t>
                </a:r>
                <a:r>
                  <a:rPr kumimoji="0" lang="en-US" altLang="zh-CN" sz="13800" b="0" i="0" u="none" strike="noStrike" kern="1200" cap="none" spc="0" normalizeH="0" baseline="0" noProof="0" dirty="0">
                    <a:ln>
                      <a:noFill/>
                    </a:ln>
                    <a:solidFill>
                      <a:srgbClr val="00CC00"/>
                    </a:solidFill>
                    <a:effectLst/>
                    <a:uLnTx/>
                    <a:uFillTx/>
                    <a:latin typeface="UTM Showcard" panose="02040603050506020204" pitchFamily="18" charset="0"/>
                    <a:ea typeface="字魂27号-布丁体" panose="00000505000000000000" pitchFamily="2" charset="-122"/>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0" normalizeH="0" baseline="0" noProof="0" dirty="0" err="1">
                    <a:ln>
                      <a:noFill/>
                    </a:ln>
                    <a:solidFill>
                      <a:srgbClr val="00CC00"/>
                    </a:solidFill>
                    <a:effectLst/>
                    <a:uLnTx/>
                    <a:uFillTx/>
                    <a:latin typeface="UTM Showcard" panose="02040603050506020204" pitchFamily="18" charset="0"/>
                    <a:ea typeface="字魂27号-布丁体" panose="00000505000000000000" pitchFamily="2" charset="-122"/>
                    <a:cs typeface="+mn-cs"/>
                  </a:rPr>
                  <a:t>động</a:t>
                </a:r>
                <a:endParaRPr kumimoji="0" lang="zh-CN" altLang="en-US" sz="13800" b="0" i="0" u="none" strike="noStrike" kern="1200" cap="none" spc="0" normalizeH="0" baseline="0" noProof="0" dirty="0">
                  <a:ln>
                    <a:noFill/>
                  </a:ln>
                  <a:solidFill>
                    <a:srgbClr val="00CC00"/>
                  </a:solidFill>
                  <a:effectLst/>
                  <a:uLnTx/>
                  <a:uFillTx/>
                  <a:latin typeface="UTM Showcard" panose="02040603050506020204" pitchFamily="18" charset="0"/>
                  <a:ea typeface="字魂27号-布丁体" panose="00000505000000000000" pitchFamily="2" charset="-122"/>
                  <a:cs typeface="+mn-cs"/>
                </a:endParaRPr>
              </a:p>
            </p:txBody>
          </p:sp>
        </p:grpSp>
        <p:grpSp>
          <p:nvGrpSpPr>
            <p:cNvPr id="6" name="组合 9">
              <a:extLst>
                <a:ext uri="{FF2B5EF4-FFF2-40B4-BE49-F238E27FC236}">
                  <a16:creationId xmlns:a16="http://schemas.microsoft.com/office/drawing/2014/main" id="{4105D389-E5E5-4877-8DCE-BE66A1659C10}"/>
                </a:ext>
              </a:extLst>
            </p:cNvPr>
            <p:cNvGrpSpPr/>
            <p:nvPr/>
          </p:nvGrpSpPr>
          <p:grpSpPr>
            <a:xfrm>
              <a:off x="5550192" y="1503083"/>
              <a:ext cx="184731" cy="1583261"/>
              <a:chOff x="3771007" y="1083236"/>
              <a:chExt cx="184731" cy="1583261"/>
            </a:xfrm>
          </p:grpSpPr>
          <p:sp>
            <p:nvSpPr>
              <p:cNvPr id="7" name="矩形 10">
                <a:extLst>
                  <a:ext uri="{FF2B5EF4-FFF2-40B4-BE49-F238E27FC236}">
                    <a16:creationId xmlns:a16="http://schemas.microsoft.com/office/drawing/2014/main" id="{1857C8A1-AFA8-4E48-843E-AB1529A0BE18}"/>
                  </a:ext>
                </a:extLst>
              </p:cNvPr>
              <p:cNvSpPr/>
              <p:nvPr/>
            </p:nvSpPr>
            <p:spPr>
              <a:xfrm>
                <a:off x="3771007" y="1083236"/>
                <a:ext cx="184731" cy="15696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600" b="0" i="0" u="none" strike="noStrike" kern="1200" cap="none" spc="0" normalizeH="0" baseline="0" noProof="0" dirty="0">
                  <a:ln w="152400">
                    <a:solidFill>
                      <a:prstClr val="white"/>
                    </a:solidFill>
                  </a:ln>
                  <a:solidFill>
                    <a:prstClr val="white"/>
                  </a:solidFill>
                  <a:effectLst>
                    <a:innerShdw blurRad="63500" dist="50800" dir="13500000">
                      <a:prstClr val="black">
                        <a:alpha val="50000"/>
                      </a:prstClr>
                    </a:innerShdw>
                  </a:effectLst>
                  <a:uLnTx/>
                  <a:uFillTx/>
                  <a:latin typeface="UTM Showcard" panose="02040603050506020204" pitchFamily="18" charset="0"/>
                  <a:ea typeface="字魂27号-布丁体" panose="00000505000000000000" pitchFamily="2" charset="-122"/>
                  <a:cs typeface="+mn-cs"/>
                </a:endParaRPr>
              </a:p>
            </p:txBody>
          </p:sp>
          <p:sp>
            <p:nvSpPr>
              <p:cNvPr id="8" name="矩形 11">
                <a:extLst>
                  <a:ext uri="{FF2B5EF4-FFF2-40B4-BE49-F238E27FC236}">
                    <a16:creationId xmlns:a16="http://schemas.microsoft.com/office/drawing/2014/main" id="{15ABD8C8-F5AC-46E9-911F-BB29ED868769}"/>
                  </a:ext>
                </a:extLst>
              </p:cNvPr>
              <p:cNvSpPr/>
              <p:nvPr/>
            </p:nvSpPr>
            <p:spPr>
              <a:xfrm>
                <a:off x="3771007" y="1096837"/>
                <a:ext cx="184731" cy="15696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600" b="0" i="0" u="none" strike="noStrike" kern="1200" cap="none" spc="0" normalizeH="0" baseline="0" noProof="0" dirty="0">
                  <a:ln>
                    <a:noFill/>
                  </a:ln>
                  <a:gradFill flip="none" rotWithShape="1">
                    <a:gsLst>
                      <a:gs pos="67000">
                        <a:srgbClr val="5997D0"/>
                      </a:gs>
                      <a:gs pos="0">
                        <a:srgbClr val="FF99CC"/>
                      </a:gs>
                      <a:gs pos="100000">
                        <a:srgbClr val="8DC9ED"/>
                      </a:gs>
                    </a:gsLst>
                    <a:lin ang="5400000" scaled="1"/>
                    <a:tileRect/>
                  </a:gradFill>
                  <a:effectLst/>
                  <a:uLnTx/>
                  <a:uFillTx/>
                  <a:latin typeface="UTM Showcard" panose="02040603050506020204" pitchFamily="18" charset="0"/>
                  <a:ea typeface="字魂27号-布丁体" panose="00000505000000000000" pitchFamily="2" charset="-122"/>
                  <a:cs typeface="+mn-cs"/>
                </a:endParaRPr>
              </a:p>
            </p:txBody>
          </p:sp>
        </p:grpSp>
      </p:grpSp>
    </p:spTree>
    <p:extLst>
      <p:ext uri="{BB962C8B-B14F-4D97-AF65-F5344CB8AC3E}">
        <p14:creationId xmlns:p14="http://schemas.microsoft.com/office/powerpoint/2010/main" val="35168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
            <a:extLst>
              <a:ext uri="{FF2B5EF4-FFF2-40B4-BE49-F238E27FC236}">
                <a16:creationId xmlns:a16="http://schemas.microsoft.com/office/drawing/2014/main" id="{A154F1F2-B83F-4991-AB47-9C946AD0C4FC}"/>
              </a:ext>
            </a:extLst>
          </p:cNvPr>
          <p:cNvGrpSpPr/>
          <p:nvPr/>
        </p:nvGrpSpPr>
        <p:grpSpPr>
          <a:xfrm>
            <a:off x="3206466" y="1154564"/>
            <a:ext cx="7282588" cy="4376056"/>
            <a:chOff x="1719533" y="644142"/>
            <a:chExt cx="8168170" cy="5096200"/>
          </a:xfrm>
        </p:grpSpPr>
        <p:grpSp>
          <p:nvGrpSpPr>
            <p:cNvPr id="6" name="组合 17">
              <a:extLst>
                <a:ext uri="{FF2B5EF4-FFF2-40B4-BE49-F238E27FC236}">
                  <a16:creationId xmlns:a16="http://schemas.microsoft.com/office/drawing/2014/main" id="{CBF82D46-51E2-442D-B402-F51D8E206CCD}"/>
                </a:ext>
              </a:extLst>
            </p:cNvPr>
            <p:cNvGrpSpPr/>
            <p:nvPr/>
          </p:nvGrpSpPr>
          <p:grpSpPr>
            <a:xfrm>
              <a:off x="1719533" y="644142"/>
              <a:ext cx="8168170" cy="5096200"/>
              <a:chOff x="5789884" y="1974426"/>
              <a:chExt cx="5100718" cy="3349727"/>
            </a:xfrm>
            <a:effectLst>
              <a:outerShdw blurRad="127000" dist="12700" sx="103000" sy="103000" algn="ctr" rotWithShape="0">
                <a:prstClr val="black">
                  <a:alpha val="7000"/>
                </a:prstClr>
              </a:outerShdw>
            </a:effectLst>
          </p:grpSpPr>
          <p:sp>
            <p:nvSpPr>
              <p:cNvPr id="8" name="任意多边形: 形状 18">
                <a:extLst>
                  <a:ext uri="{FF2B5EF4-FFF2-40B4-BE49-F238E27FC236}">
                    <a16:creationId xmlns:a16="http://schemas.microsoft.com/office/drawing/2014/main" id="{E9709399-6B2D-4D4D-99EB-C2E34F06359E}"/>
                  </a:ext>
                </a:extLst>
              </p:cNvPr>
              <p:cNvSpPr/>
              <p:nvPr/>
            </p:nvSpPr>
            <p:spPr>
              <a:xfrm>
                <a:off x="5789884" y="2091488"/>
                <a:ext cx="5100718" cy="3232665"/>
              </a:xfrm>
              <a:custGeom>
                <a:avLst/>
                <a:gdLst>
                  <a:gd name="connsiteX0" fmla="*/ 283082 w 5100718"/>
                  <a:gd name="connsiteY0" fmla="*/ 488599 h 3232665"/>
                  <a:gd name="connsiteX1" fmla="*/ 740282 w 5100718"/>
                  <a:gd name="connsiteY1" fmla="*/ 126649 h 3232665"/>
                  <a:gd name="connsiteX2" fmla="*/ 1159382 w 5100718"/>
                  <a:gd name="connsiteY2" fmla="*/ 69499 h 3232665"/>
                  <a:gd name="connsiteX3" fmla="*/ 1616582 w 5100718"/>
                  <a:gd name="connsiteY3" fmla="*/ 12349 h 3232665"/>
                  <a:gd name="connsiteX4" fmla="*/ 2931032 w 5100718"/>
                  <a:gd name="connsiteY4" fmla="*/ 12349 h 3232665"/>
                  <a:gd name="connsiteX5" fmla="*/ 4455032 w 5100718"/>
                  <a:gd name="connsiteY5" fmla="*/ 145699 h 3232665"/>
                  <a:gd name="connsiteX6" fmla="*/ 5064632 w 5100718"/>
                  <a:gd name="connsiteY6" fmla="*/ 1041049 h 3232665"/>
                  <a:gd name="connsiteX7" fmla="*/ 4893182 w 5100718"/>
                  <a:gd name="connsiteY7" fmla="*/ 2565049 h 3232665"/>
                  <a:gd name="connsiteX8" fmla="*/ 3769232 w 5100718"/>
                  <a:gd name="connsiteY8" fmla="*/ 3174649 h 3232665"/>
                  <a:gd name="connsiteX9" fmla="*/ 854582 w 5100718"/>
                  <a:gd name="connsiteY9" fmla="*/ 3136549 h 3232665"/>
                  <a:gd name="connsiteX10" fmla="*/ 73532 w 5100718"/>
                  <a:gd name="connsiteY10" fmla="*/ 2545999 h 3232665"/>
                  <a:gd name="connsiteX11" fmla="*/ 54482 w 5100718"/>
                  <a:gd name="connsiteY11" fmla="*/ 1536349 h 3232665"/>
                  <a:gd name="connsiteX12" fmla="*/ 283082 w 5100718"/>
                  <a:gd name="connsiteY12" fmla="*/ 488599 h 323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0718" h="3232665">
                    <a:moveTo>
                      <a:pt x="283082" y="488599"/>
                    </a:moveTo>
                    <a:cubicBezTo>
                      <a:pt x="397382" y="253649"/>
                      <a:pt x="594232" y="196499"/>
                      <a:pt x="740282" y="126649"/>
                    </a:cubicBezTo>
                    <a:cubicBezTo>
                      <a:pt x="886332" y="56799"/>
                      <a:pt x="1159382" y="69499"/>
                      <a:pt x="1159382" y="69499"/>
                    </a:cubicBezTo>
                    <a:cubicBezTo>
                      <a:pt x="1305432" y="50449"/>
                      <a:pt x="1321307" y="21874"/>
                      <a:pt x="1616582" y="12349"/>
                    </a:cubicBezTo>
                    <a:cubicBezTo>
                      <a:pt x="1911857" y="2824"/>
                      <a:pt x="2457957" y="-9876"/>
                      <a:pt x="2931032" y="12349"/>
                    </a:cubicBezTo>
                    <a:cubicBezTo>
                      <a:pt x="3404107" y="34574"/>
                      <a:pt x="4099432" y="-25751"/>
                      <a:pt x="4455032" y="145699"/>
                    </a:cubicBezTo>
                    <a:cubicBezTo>
                      <a:pt x="4810632" y="317149"/>
                      <a:pt x="4991607" y="637824"/>
                      <a:pt x="5064632" y="1041049"/>
                    </a:cubicBezTo>
                    <a:cubicBezTo>
                      <a:pt x="5137657" y="1444274"/>
                      <a:pt x="5109082" y="2209449"/>
                      <a:pt x="4893182" y="2565049"/>
                    </a:cubicBezTo>
                    <a:cubicBezTo>
                      <a:pt x="4677282" y="2920649"/>
                      <a:pt x="4442332" y="3079399"/>
                      <a:pt x="3769232" y="3174649"/>
                    </a:cubicBezTo>
                    <a:cubicBezTo>
                      <a:pt x="3096132" y="3269899"/>
                      <a:pt x="1470532" y="3241324"/>
                      <a:pt x="854582" y="3136549"/>
                    </a:cubicBezTo>
                    <a:cubicBezTo>
                      <a:pt x="238632" y="3031774"/>
                      <a:pt x="206882" y="2812699"/>
                      <a:pt x="73532" y="2545999"/>
                    </a:cubicBezTo>
                    <a:cubicBezTo>
                      <a:pt x="-59818" y="2279299"/>
                      <a:pt x="22732" y="1882424"/>
                      <a:pt x="54482" y="1536349"/>
                    </a:cubicBezTo>
                    <a:cubicBezTo>
                      <a:pt x="86232" y="1190274"/>
                      <a:pt x="168782" y="723549"/>
                      <a:pt x="283082" y="488599"/>
                    </a:cubicBezTo>
                    <a:close/>
                  </a:path>
                </a:pathLst>
              </a:cu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9" name="图片 20">
                <a:extLst>
                  <a:ext uri="{FF2B5EF4-FFF2-40B4-BE49-F238E27FC236}">
                    <a16:creationId xmlns:a16="http://schemas.microsoft.com/office/drawing/2014/main" id="{0C2066FF-76B7-44DE-AAA8-E8204E395D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901" t="71039" r="65268" b="14236"/>
              <a:stretch/>
            </p:blipFill>
            <p:spPr>
              <a:xfrm rot="19268029">
                <a:off x="6000159" y="1974426"/>
                <a:ext cx="811846" cy="511558"/>
              </a:xfrm>
              <a:prstGeom prst="rect">
                <a:avLst/>
              </a:prstGeom>
            </p:spPr>
          </p:pic>
        </p:grpSp>
        <p:sp>
          <p:nvSpPr>
            <p:cNvPr id="7" name="任意多边形: 形状 38">
              <a:extLst>
                <a:ext uri="{FF2B5EF4-FFF2-40B4-BE49-F238E27FC236}">
                  <a16:creationId xmlns:a16="http://schemas.microsoft.com/office/drawing/2014/main" id="{F1B27A02-309C-4A1D-AE9C-D8AC960D3CCA}"/>
                </a:ext>
              </a:extLst>
            </p:cNvPr>
            <p:cNvSpPr/>
            <p:nvPr/>
          </p:nvSpPr>
          <p:spPr>
            <a:xfrm>
              <a:off x="1840998" y="1059024"/>
              <a:ext cx="7784539" cy="4586375"/>
            </a:xfrm>
            <a:custGeom>
              <a:avLst/>
              <a:gdLst>
                <a:gd name="connsiteX0" fmla="*/ 283082 w 5100718"/>
                <a:gd name="connsiteY0" fmla="*/ 488599 h 3232665"/>
                <a:gd name="connsiteX1" fmla="*/ 740282 w 5100718"/>
                <a:gd name="connsiteY1" fmla="*/ 126649 h 3232665"/>
                <a:gd name="connsiteX2" fmla="*/ 1159382 w 5100718"/>
                <a:gd name="connsiteY2" fmla="*/ 69499 h 3232665"/>
                <a:gd name="connsiteX3" fmla="*/ 1616582 w 5100718"/>
                <a:gd name="connsiteY3" fmla="*/ 12349 h 3232665"/>
                <a:gd name="connsiteX4" fmla="*/ 2931032 w 5100718"/>
                <a:gd name="connsiteY4" fmla="*/ 12349 h 3232665"/>
                <a:gd name="connsiteX5" fmla="*/ 4455032 w 5100718"/>
                <a:gd name="connsiteY5" fmla="*/ 145699 h 3232665"/>
                <a:gd name="connsiteX6" fmla="*/ 5064632 w 5100718"/>
                <a:gd name="connsiteY6" fmla="*/ 1041049 h 3232665"/>
                <a:gd name="connsiteX7" fmla="*/ 4893182 w 5100718"/>
                <a:gd name="connsiteY7" fmla="*/ 2565049 h 3232665"/>
                <a:gd name="connsiteX8" fmla="*/ 3769232 w 5100718"/>
                <a:gd name="connsiteY8" fmla="*/ 3174649 h 3232665"/>
                <a:gd name="connsiteX9" fmla="*/ 854582 w 5100718"/>
                <a:gd name="connsiteY9" fmla="*/ 3136549 h 3232665"/>
                <a:gd name="connsiteX10" fmla="*/ 73532 w 5100718"/>
                <a:gd name="connsiteY10" fmla="*/ 2545999 h 3232665"/>
                <a:gd name="connsiteX11" fmla="*/ 54482 w 5100718"/>
                <a:gd name="connsiteY11" fmla="*/ 1536349 h 3232665"/>
                <a:gd name="connsiteX12" fmla="*/ 283082 w 5100718"/>
                <a:gd name="connsiteY12" fmla="*/ 488599 h 323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0718" h="3232665">
                  <a:moveTo>
                    <a:pt x="283082" y="488599"/>
                  </a:moveTo>
                  <a:cubicBezTo>
                    <a:pt x="397382" y="253649"/>
                    <a:pt x="594232" y="196499"/>
                    <a:pt x="740282" y="126649"/>
                  </a:cubicBezTo>
                  <a:cubicBezTo>
                    <a:pt x="886332" y="56799"/>
                    <a:pt x="1159382" y="69499"/>
                    <a:pt x="1159382" y="69499"/>
                  </a:cubicBezTo>
                  <a:cubicBezTo>
                    <a:pt x="1305432" y="50449"/>
                    <a:pt x="1321307" y="21874"/>
                    <a:pt x="1616582" y="12349"/>
                  </a:cubicBezTo>
                  <a:cubicBezTo>
                    <a:pt x="1911857" y="2824"/>
                    <a:pt x="2457957" y="-9876"/>
                    <a:pt x="2931032" y="12349"/>
                  </a:cubicBezTo>
                  <a:cubicBezTo>
                    <a:pt x="3404107" y="34574"/>
                    <a:pt x="4099432" y="-25751"/>
                    <a:pt x="4455032" y="145699"/>
                  </a:cubicBezTo>
                  <a:cubicBezTo>
                    <a:pt x="4810632" y="317149"/>
                    <a:pt x="4991607" y="637824"/>
                    <a:pt x="5064632" y="1041049"/>
                  </a:cubicBezTo>
                  <a:cubicBezTo>
                    <a:pt x="5137657" y="1444274"/>
                    <a:pt x="5109082" y="2209449"/>
                    <a:pt x="4893182" y="2565049"/>
                  </a:cubicBezTo>
                  <a:cubicBezTo>
                    <a:pt x="4677282" y="2920649"/>
                    <a:pt x="4442332" y="3079399"/>
                    <a:pt x="3769232" y="3174649"/>
                  </a:cubicBezTo>
                  <a:cubicBezTo>
                    <a:pt x="3096132" y="3269899"/>
                    <a:pt x="1470532" y="3241324"/>
                    <a:pt x="854582" y="3136549"/>
                  </a:cubicBezTo>
                  <a:cubicBezTo>
                    <a:pt x="238632" y="3031774"/>
                    <a:pt x="206882" y="2812699"/>
                    <a:pt x="73532" y="2545999"/>
                  </a:cubicBezTo>
                  <a:cubicBezTo>
                    <a:pt x="-59818" y="2279299"/>
                    <a:pt x="22732" y="1882424"/>
                    <a:pt x="54482" y="1536349"/>
                  </a:cubicBezTo>
                  <a:cubicBezTo>
                    <a:pt x="86232" y="1190274"/>
                    <a:pt x="168782" y="723549"/>
                    <a:pt x="283082" y="488599"/>
                  </a:cubicBezTo>
                  <a:close/>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0798" y1="30382" x2="40686" y2="32201"/>
                        <a14:foregroundMark x1="33316" y1="21407" x2="36233" y2="36992"/>
                        <a14:foregroundMark x1="93545" y1="66210" x2="95376" y2="75114"/>
                        <a14:foregroundMark x1="81599" y1="98402" x2="81599" y2="93151"/>
                      </a14:backgroundRemoval>
                    </a14:imgEffect>
                  </a14:imgLayer>
                </a14:imgProps>
              </a:ext>
              <a:ext uri="{28A0092B-C50C-407E-A947-70E740481C1C}">
                <a14:useLocalDpi xmlns:a14="http://schemas.microsoft.com/office/drawing/2010/main" val="0"/>
              </a:ext>
            </a:extLst>
          </a:blip>
          <a:stretch>
            <a:fillRect/>
          </a:stretch>
        </p:blipFill>
        <p:spPr>
          <a:xfrm flipH="1">
            <a:off x="537124" y="3541441"/>
            <a:ext cx="3930374" cy="3316559"/>
          </a:xfrm>
          <a:prstGeom prst="rect">
            <a:avLst/>
          </a:prstGeom>
        </p:spPr>
      </p:pic>
      <p:pic>
        <p:nvPicPr>
          <p:cNvPr id="3" name="Picture 2"/>
          <p:cNvPicPr>
            <a:picLocks noChangeAspect="1"/>
          </p:cNvPicPr>
          <p:nvPr/>
        </p:nvPicPr>
        <p:blipFill>
          <a:blip r:embed="rId5" cstate="hqprint">
            <a:extLst>
              <a:ext uri="{BEBA8EAE-BF5A-486C-A8C5-ECC9F3942E4B}">
                <a14:imgProps xmlns:a14="http://schemas.microsoft.com/office/drawing/2010/main">
                  <a14:imgLayer r:embed="rId6">
                    <a14:imgEffect>
                      <a14:backgroundRemoval t="0" b="100000" l="0" r="100000">
                        <a14:foregroundMark x1="53895" y1="21515" x2="63326" y2="24545"/>
                        <a14:foregroundMark x1="68674" y1="43273" x2="69179" y2="45394"/>
                        <a14:foregroundMark x1="58274" y1="90788" x2="59411" y2="84182"/>
                        <a14:foregroundMark x1="62358" y1="92606" x2="62189" y2="86788"/>
                        <a14:foregroundMark x1="50147" y1="97091" x2="50147" y2="90788"/>
                        <a14:foregroundMark x1="47242" y1="97515" x2="47074" y2="91697"/>
                        <a14:foregroundMark x1="40253" y1="93576" x2="39453" y2="89152"/>
                        <a14:foregroundMark x1="52758" y1="95879" x2="52758" y2="95879"/>
                        <a14:foregroundMark x1="29179" y1="94727" x2="29179" y2="87697"/>
                        <a14:foregroundMark x1="26105" y1="96121" x2="27074" y2="87697"/>
                        <a14:foregroundMark x1="22063" y1="95697" x2="23663" y2="87515"/>
                        <a14:foregroundMark x1="52421" y1="93333" x2="52926" y2="95697"/>
                        <a14:backgroundMark x1="53558" y1="79515" x2="53558" y2="82545"/>
                      </a14:backgroundRemoval>
                    </a14:imgEffect>
                  </a14:imgLayer>
                </a14:imgProps>
              </a:ext>
              <a:ext uri="{28A0092B-C50C-407E-A947-70E740481C1C}">
                <a14:useLocalDpi xmlns:a14="http://schemas.microsoft.com/office/drawing/2010/main" val="0"/>
              </a:ext>
            </a:extLst>
          </a:blip>
          <a:stretch>
            <a:fillRect/>
          </a:stretch>
        </p:blipFill>
        <p:spPr>
          <a:xfrm flipH="1">
            <a:off x="8578706" y="4203240"/>
            <a:ext cx="3820696" cy="2654760"/>
          </a:xfrm>
          <a:prstGeom prst="rect">
            <a:avLst/>
          </a:prstGeom>
        </p:spPr>
      </p:pic>
      <p:sp>
        <p:nvSpPr>
          <p:cNvPr id="10" name="TextBox 9"/>
          <p:cNvSpPr txBox="1"/>
          <p:nvPr/>
        </p:nvSpPr>
        <p:spPr>
          <a:xfrm>
            <a:off x="3713872" y="1595106"/>
            <a:ext cx="6541440" cy="2739211"/>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600" b="1" i="0" u="none" strike="noStrike" kern="1200" cap="none" spc="0" normalizeH="0" baseline="0" noProof="0" dirty="0" err="1">
                <a:ln>
                  <a:noFill/>
                </a:ln>
                <a:solidFill>
                  <a:srgbClr val="FF9900"/>
                </a:solidFill>
                <a:effectLst/>
                <a:uLnTx/>
                <a:uFillTx/>
                <a:latin typeface="Times New Roman" panose="02020603050405020304" pitchFamily="18" charset="0"/>
                <a:cs typeface="Times New Roman" panose="02020603050405020304" pitchFamily="18" charset="0"/>
              </a:rPr>
              <a:t>Chúc</a:t>
            </a:r>
            <a:r>
              <a:rPr kumimoji="0" lang="en-US" sz="8600" b="1" i="0" u="none" strike="noStrike" kern="1200" cap="none" spc="0" normalizeH="0" noProof="0" dirty="0">
                <a:ln>
                  <a:noFill/>
                </a:ln>
                <a:solidFill>
                  <a:srgbClr val="FF9900"/>
                </a:solidFill>
                <a:effectLst/>
                <a:uLnTx/>
                <a:uFillTx/>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600" b="1" dirty="0">
                <a:solidFill>
                  <a:srgbClr val="FF9900"/>
                </a:solidFill>
                <a:latin typeface="Times New Roman" panose="02020603050405020304" pitchFamily="18" charset="0"/>
                <a:cs typeface="Times New Roman" panose="02020603050405020304" pitchFamily="18" charset="0"/>
              </a:rPr>
              <a:t>   </a:t>
            </a:r>
            <a:r>
              <a:rPr kumimoji="0" lang="en-US" sz="8600" b="1" i="0" u="none" strike="noStrike" kern="1200" cap="none" spc="0" normalizeH="0" noProof="0" dirty="0" err="1">
                <a:ln>
                  <a:noFill/>
                </a:ln>
                <a:solidFill>
                  <a:srgbClr val="FF9900"/>
                </a:solidFill>
                <a:effectLst/>
                <a:uLnTx/>
                <a:uFillTx/>
                <a:latin typeface="Times New Roman" panose="02020603050405020304" pitchFamily="18" charset="0"/>
                <a:cs typeface="Times New Roman" panose="02020603050405020304" pitchFamily="18" charset="0"/>
              </a:rPr>
              <a:t>các</a:t>
            </a:r>
            <a:r>
              <a:rPr kumimoji="0" lang="en-US" sz="8600" b="1" i="0" u="none" strike="noStrike" kern="1200" cap="none" spc="0" normalizeH="0" noProof="0" dirty="0">
                <a:ln>
                  <a:noFill/>
                </a:ln>
                <a:solidFill>
                  <a:srgbClr val="FF9900"/>
                </a:solidFill>
                <a:effectLst/>
                <a:uLnTx/>
                <a:uFillTx/>
                <a:latin typeface="Times New Roman" panose="02020603050405020304" pitchFamily="18" charset="0"/>
                <a:cs typeface="Times New Roman" panose="02020603050405020304" pitchFamily="18" charset="0"/>
              </a:rPr>
              <a:t> </a:t>
            </a:r>
            <a:r>
              <a:rPr kumimoji="0" lang="en-US" sz="8600" b="1" i="0" u="none" strike="noStrike" kern="1200" cap="none" spc="0" normalizeH="0" noProof="0" dirty="0" err="1">
                <a:ln>
                  <a:noFill/>
                </a:ln>
                <a:solidFill>
                  <a:srgbClr val="FF9900"/>
                </a:solidFill>
                <a:effectLst/>
                <a:uLnTx/>
                <a:uFillTx/>
                <a:latin typeface="Times New Roman" panose="02020603050405020304" pitchFamily="18" charset="0"/>
                <a:cs typeface="Times New Roman" panose="02020603050405020304" pitchFamily="18" charset="0"/>
              </a:rPr>
              <a:t>em</a:t>
            </a:r>
            <a:endParaRPr kumimoji="0" lang="en-US" sz="8600" b="1" i="0" u="none" strike="noStrike" kern="1200" cap="none" spc="0" normalizeH="0" baseline="0" noProof="0" dirty="0">
              <a:ln>
                <a:noFill/>
              </a:ln>
              <a:solidFill>
                <a:srgbClr val="FF9900"/>
              </a:solidFill>
              <a:effectLst/>
              <a:uLnTx/>
              <a:uFillTx/>
              <a:latin typeface="Times New Roman" panose="02020603050405020304" pitchFamily="18" charset="0"/>
              <a:cs typeface="Times New Roman" panose="02020603050405020304" pitchFamily="18" charset="0"/>
            </a:endParaRPr>
          </a:p>
        </p:txBody>
      </p:sp>
      <p:sp>
        <p:nvSpPr>
          <p:cNvPr id="11" name="TextBox 10"/>
          <p:cNvSpPr txBox="1"/>
          <p:nvPr/>
        </p:nvSpPr>
        <p:spPr>
          <a:xfrm>
            <a:off x="4742302" y="3314629"/>
            <a:ext cx="5238206" cy="2215991"/>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FF9900"/>
                </a:solidFill>
                <a:effectLst/>
                <a:uLnTx/>
                <a:uFillTx/>
                <a:latin typeface="UTM Wedding K&amp;T" panose="02040603050506020204" pitchFamily="18" charset="0"/>
                <a:ea typeface="+mn-ea"/>
                <a:cs typeface="+mn-cs"/>
              </a:rPr>
              <a:t> </a:t>
            </a:r>
            <a:r>
              <a:rPr kumimoji="0" lang="en-US" sz="8600" b="1" i="0" u="none" strike="noStrike" kern="1200" cap="none" spc="0" normalizeH="0" baseline="0" noProof="0" dirty="0" err="1">
                <a:ln>
                  <a:noFill/>
                </a:ln>
                <a:solidFill>
                  <a:srgbClr val="FF9900"/>
                </a:solidFill>
                <a:effectLst/>
                <a:uLnTx/>
                <a:uFillTx/>
                <a:latin typeface="Times New Roman" panose="02020603050405020304" pitchFamily="18" charset="0"/>
                <a:cs typeface="Times New Roman" panose="02020603050405020304" pitchFamily="18" charset="0"/>
              </a:rPr>
              <a:t>học</a:t>
            </a:r>
            <a:r>
              <a:rPr kumimoji="0" lang="en-US" sz="8600" b="1" i="0" u="none" strike="noStrike" kern="1200" cap="none" spc="0" normalizeH="0" baseline="0" noProof="0" dirty="0">
                <a:ln>
                  <a:noFill/>
                </a:ln>
                <a:solidFill>
                  <a:srgbClr val="FF9900"/>
                </a:solidFill>
                <a:effectLst/>
                <a:uLnTx/>
                <a:uFillTx/>
                <a:latin typeface="Times New Roman" panose="02020603050405020304" pitchFamily="18" charset="0"/>
                <a:cs typeface="Times New Roman" panose="02020603050405020304" pitchFamily="18" charset="0"/>
              </a:rPr>
              <a:t> </a:t>
            </a:r>
            <a:r>
              <a:rPr kumimoji="0" lang="en-US" sz="8600" b="1" i="0" u="none" strike="noStrike" kern="1200" cap="none" spc="0" normalizeH="0" baseline="0" noProof="0" dirty="0" err="1">
                <a:ln>
                  <a:noFill/>
                </a:ln>
                <a:solidFill>
                  <a:srgbClr val="FF9900"/>
                </a:solidFill>
                <a:effectLst/>
                <a:uLnTx/>
                <a:uFillTx/>
                <a:latin typeface="Times New Roman" panose="02020603050405020304" pitchFamily="18" charset="0"/>
                <a:cs typeface="Times New Roman" panose="02020603050405020304" pitchFamily="18" charset="0"/>
              </a:rPr>
              <a:t>tốt</a:t>
            </a:r>
            <a:r>
              <a:rPr kumimoji="0" lang="en-US" sz="8600" b="1" i="0" u="none" strike="noStrike" kern="1200" cap="none" spc="0" normalizeH="0" baseline="0" noProof="0" dirty="0">
                <a:ln>
                  <a:noFill/>
                </a:ln>
                <a:solidFill>
                  <a:srgbClr val="FF9900"/>
                </a:solidFill>
                <a:effectLst/>
                <a:uLnTx/>
                <a:uFillTx/>
                <a:latin typeface="Times New Roman" panose="02020603050405020304" pitchFamily="18" charset="0"/>
                <a:cs typeface="Times New Roman" panose="02020603050405020304" pitchFamily="18" charset="0"/>
              </a:rPr>
              <a:t> !</a:t>
            </a:r>
          </a:p>
        </p:txBody>
      </p:sp>
      <p:pic>
        <p:nvPicPr>
          <p:cNvPr id="12"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51938" y="1291514"/>
            <a:ext cx="1803374" cy="1921452"/>
          </a:xfrm>
          <a:prstGeom prst="rect">
            <a:avLst/>
          </a:prstGeom>
        </p:spPr>
      </p:pic>
    </p:spTree>
    <p:extLst>
      <p:ext uri="{BB962C8B-B14F-4D97-AF65-F5344CB8AC3E}">
        <p14:creationId xmlns:p14="http://schemas.microsoft.com/office/powerpoint/2010/main" val="45956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750" fill="hold"/>
                                        <p:tgtEl>
                                          <p:spTgt spid="12"/>
                                        </p:tgtEl>
                                        <p:attrNameLst>
                                          <p:attrName>ppt_x</p:attrName>
                                        </p:attrNameLst>
                                      </p:cBhvr>
                                      <p:tavLst>
                                        <p:tav tm="0">
                                          <p:val>
                                            <p:strVal val="1+#ppt_w/2"/>
                                          </p:val>
                                        </p:tav>
                                        <p:tav tm="100000">
                                          <p:val>
                                            <p:strVal val="#ppt_x"/>
                                          </p:val>
                                        </p:tav>
                                      </p:tavLst>
                                    </p:anim>
                                    <p:anim calcmode="lin" valueType="num">
                                      <p:cBhvr additive="base">
                                        <p:cTn id="17" dur="1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078E89FD-8EBA-4F63-AECE-25AE7C1CDEBA}"/>
              </a:ext>
            </a:extLst>
          </p:cNvPr>
          <p:cNvPicPr>
            <a:picLocks noChangeAspect="1"/>
          </p:cNvPicPr>
          <p:nvPr/>
        </p:nvPicPr>
        <p:blipFill>
          <a:blip r:embed="rId2"/>
          <a:stretch>
            <a:fillRect/>
          </a:stretch>
        </p:blipFill>
        <p:spPr>
          <a:xfrm>
            <a:off x="1434163" y="1100227"/>
            <a:ext cx="7954385" cy="3991537"/>
          </a:xfrm>
          <a:prstGeom prst="rect">
            <a:avLst/>
          </a:prstGeom>
        </p:spPr>
      </p:pic>
      <p:sp>
        <p:nvSpPr>
          <p:cNvPr id="3" name="Rectangle 2"/>
          <p:cNvSpPr/>
          <p:nvPr/>
        </p:nvSpPr>
        <p:spPr>
          <a:xfrm>
            <a:off x="1987983" y="1633353"/>
            <a:ext cx="6872437"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UTM Avo "/>
                <a:ea typeface="+mn-ea"/>
                <a:cs typeface="+mn-cs"/>
              </a:rPr>
              <a:t>Hạt gì nho nhỏ</a:t>
            </a:r>
            <a:br>
              <a:rPr kumimoji="0" lang="vi-VN" sz="4000" b="1" i="0" u="none" strike="noStrike" kern="1200" cap="none" spc="0" normalizeH="0" baseline="0" noProof="0" dirty="0">
                <a:ln>
                  <a:noFill/>
                </a:ln>
                <a:solidFill>
                  <a:srgbClr val="002060"/>
                </a:solidFill>
                <a:effectLst/>
                <a:uLnTx/>
                <a:uFillTx/>
                <a:latin typeface="UTM Avo "/>
                <a:ea typeface="+mn-ea"/>
                <a:cs typeface="+mn-cs"/>
              </a:rPr>
            </a:br>
            <a:r>
              <a:rPr kumimoji="0" lang="vi-VN" sz="4000" b="1" i="0" u="none" strike="noStrike" kern="1200" cap="none" spc="0" normalizeH="0" baseline="0" noProof="0" dirty="0">
                <a:ln>
                  <a:noFill/>
                </a:ln>
                <a:solidFill>
                  <a:srgbClr val="002060"/>
                </a:solidFill>
                <a:effectLst/>
                <a:uLnTx/>
                <a:uFillTx/>
                <a:latin typeface="UTM Avo "/>
                <a:ea typeface="+mn-ea"/>
                <a:cs typeface="+mn-cs"/>
              </a:rPr>
              <a:t>Trong trắng, ngoài vàng</a:t>
            </a:r>
            <a:br>
              <a:rPr kumimoji="0" lang="vi-VN" sz="4000" b="1" i="0" u="none" strike="noStrike" kern="1200" cap="none" spc="0" normalizeH="0" baseline="0" noProof="0" dirty="0">
                <a:ln>
                  <a:noFill/>
                </a:ln>
                <a:solidFill>
                  <a:srgbClr val="002060"/>
                </a:solidFill>
                <a:effectLst/>
                <a:uLnTx/>
                <a:uFillTx/>
                <a:latin typeface="UTM Avo "/>
                <a:ea typeface="+mn-ea"/>
                <a:cs typeface="+mn-cs"/>
              </a:rPr>
            </a:br>
            <a:r>
              <a:rPr kumimoji="0" lang="vi-VN" sz="4000" b="1" i="0" u="none" strike="noStrike" kern="1200" cap="none" spc="0" normalizeH="0" baseline="0" noProof="0" dirty="0">
                <a:ln>
                  <a:noFill/>
                </a:ln>
                <a:solidFill>
                  <a:srgbClr val="002060"/>
                </a:solidFill>
                <a:effectLst/>
                <a:uLnTx/>
                <a:uFillTx/>
                <a:latin typeface="UTM Avo "/>
                <a:ea typeface="+mn-ea"/>
                <a:cs typeface="+mn-cs"/>
              </a:rPr>
              <a:t>Xay, giã, giần, sáng</a:t>
            </a:r>
            <a:br>
              <a:rPr kumimoji="0" lang="vi-VN" sz="4000" b="1" i="0" u="none" strike="noStrike" kern="1200" cap="none" spc="0" normalizeH="0" baseline="0" noProof="0" dirty="0">
                <a:ln>
                  <a:noFill/>
                </a:ln>
                <a:solidFill>
                  <a:srgbClr val="002060"/>
                </a:solidFill>
                <a:effectLst/>
                <a:uLnTx/>
                <a:uFillTx/>
                <a:latin typeface="UTM Avo "/>
                <a:ea typeface="+mn-ea"/>
                <a:cs typeface="+mn-cs"/>
              </a:rPr>
            </a:br>
            <a:r>
              <a:rPr kumimoji="0" lang="vi-VN" sz="4000" b="1" i="0" u="none" strike="noStrike" kern="1200" cap="none" spc="0" normalizeH="0" baseline="0" noProof="0" dirty="0">
                <a:ln>
                  <a:noFill/>
                </a:ln>
                <a:solidFill>
                  <a:srgbClr val="002060"/>
                </a:solidFill>
                <a:effectLst/>
                <a:uLnTx/>
                <a:uFillTx/>
                <a:latin typeface="UTM Avo "/>
                <a:ea typeface="+mn-ea"/>
                <a:cs typeface="+mn-cs"/>
              </a:rPr>
              <a:t>Nấu thành cơm dẻo?</a:t>
            </a:r>
            <a:endParaRPr kumimoji="0" lang="en-US" sz="4000" b="1" i="0" u="none" strike="noStrike" kern="1200" cap="none" spc="0" normalizeH="0" baseline="0" noProof="0" dirty="0">
              <a:ln>
                <a:noFill/>
              </a:ln>
              <a:solidFill>
                <a:srgbClr val="002060"/>
              </a:solidFill>
              <a:effectLst/>
              <a:uLnTx/>
              <a:uFillTx/>
              <a:latin typeface="UTM Avo "/>
              <a:ea typeface="+mn-ea"/>
              <a:cs typeface="+mn-cs"/>
            </a:endParaRPr>
          </a:p>
        </p:txBody>
      </p:sp>
      <p:sp>
        <p:nvSpPr>
          <p:cNvPr id="4" name="Rectangle 3"/>
          <p:cNvSpPr/>
          <p:nvPr/>
        </p:nvSpPr>
        <p:spPr>
          <a:xfrm>
            <a:off x="3008624" y="278254"/>
            <a:ext cx="3526928"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dirty="0">
                <a:ln>
                  <a:solidFill>
                    <a:srgbClr val="FFCCA9">
                      <a:lumMod val="10000"/>
                    </a:srgbClr>
                  </a:solidFill>
                </a:ln>
                <a:solidFill>
                  <a:srgbClr val="FF0000"/>
                </a:solidFill>
                <a:effectLst/>
                <a:uLnTx/>
                <a:uFillTx/>
                <a:latin typeface="SVN-Poky's" panose="020B0606040200020203" pitchFamily="34" charset="0"/>
                <a:ea typeface="+mn-ea"/>
                <a:cs typeface="+mn-cs"/>
              </a:rPr>
              <a:t> </a:t>
            </a:r>
            <a:r>
              <a:rPr kumimoji="0" lang="vi-VN" sz="8000" b="0" i="0" u="none" strike="noStrike" kern="0" cap="none" spc="0" normalizeH="0" baseline="0" noProof="0" dirty="0">
                <a:ln>
                  <a:solidFill>
                    <a:srgbClr val="FFCCA9">
                      <a:lumMod val="10000"/>
                    </a:srgbClr>
                  </a:solidFill>
                </a:ln>
                <a:solidFill>
                  <a:srgbClr val="FF0000"/>
                </a:solidFill>
                <a:effectLst/>
                <a:uLnTx/>
                <a:uFillTx/>
                <a:latin typeface="SVN-Poky's" panose="020B0606040200020203" pitchFamily="34" charset="0"/>
                <a:ea typeface="+mn-ea"/>
                <a:cs typeface="+mn-cs"/>
              </a:rPr>
              <a:t>ĐỐ VUI</a:t>
            </a:r>
            <a:endPar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5139889" y="4219558"/>
            <a:ext cx="279132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1" u="none" strike="noStrike" kern="1200" cap="none" spc="0" normalizeH="0" baseline="0" noProof="0" dirty="0">
                <a:ln>
                  <a:noFill/>
                </a:ln>
                <a:solidFill>
                  <a:srgbClr val="002060"/>
                </a:solidFill>
                <a:effectLst/>
                <a:uLnTx/>
                <a:uFillTx/>
                <a:latin typeface="Arial" panose="020B0604020202020204" pitchFamily="34" charset="0"/>
                <a:ea typeface="+mn-ea"/>
                <a:cs typeface="+mn-cs"/>
              </a:rPr>
              <a:t>Là hạt gì?</a:t>
            </a:r>
            <a:endParaRPr kumimoji="0" lang="en-US" sz="3000" b="1"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17" name="Group 16"/>
          <p:cNvGrpSpPr/>
          <p:nvPr/>
        </p:nvGrpSpPr>
        <p:grpSpPr>
          <a:xfrm>
            <a:off x="3214431" y="5134114"/>
            <a:ext cx="4771218" cy="1356850"/>
            <a:chOff x="3820815" y="187742"/>
            <a:chExt cx="6301013" cy="1265354"/>
          </a:xfrm>
        </p:grpSpPr>
        <p:grpSp>
          <p:nvGrpSpPr>
            <p:cNvPr id="18" name="Group 17">
              <a:extLst>
                <a:ext uri="{FF2B5EF4-FFF2-40B4-BE49-F238E27FC236}">
                  <a16:creationId xmlns:a16="http://schemas.microsoft.com/office/drawing/2014/main" id="{6F673B85-7059-4229-9972-982C29CF5436}"/>
                </a:ext>
              </a:extLst>
            </p:cNvPr>
            <p:cNvGrpSpPr/>
            <p:nvPr/>
          </p:nvGrpSpPr>
          <p:grpSpPr>
            <a:xfrm>
              <a:off x="3820815" y="187742"/>
              <a:ext cx="5774983" cy="1265354"/>
              <a:chOff x="2125162" y="132648"/>
              <a:chExt cx="9977378" cy="4656928"/>
            </a:xfrm>
          </p:grpSpPr>
          <p:sp>
            <p:nvSpPr>
              <p:cNvPr id="20" name="矩形: 圆角 2">
                <a:extLst>
                  <a:ext uri="{FF2B5EF4-FFF2-40B4-BE49-F238E27FC236}">
                    <a16:creationId xmlns:a16="http://schemas.microsoft.com/office/drawing/2014/main" id="{2C048EE0-B8F7-43E4-89E7-8EAB95C4E8E9}"/>
                  </a:ext>
                </a:extLst>
              </p:cNvPr>
              <p:cNvSpPr/>
              <p:nvPr/>
            </p:nvSpPr>
            <p:spPr>
              <a:xfrm>
                <a:off x="2125162" y="132648"/>
                <a:ext cx="9977378" cy="46569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 name="矩形: 圆角 2">
                <a:extLst>
                  <a:ext uri="{FF2B5EF4-FFF2-40B4-BE49-F238E27FC236}">
                    <a16:creationId xmlns:a16="http://schemas.microsoft.com/office/drawing/2014/main" id="{07E51AAA-A554-45F0-B148-DD0D05E988B0}"/>
                  </a:ext>
                </a:extLst>
              </p:cNvPr>
              <p:cNvSpPr/>
              <p:nvPr/>
            </p:nvSpPr>
            <p:spPr>
              <a:xfrm>
                <a:off x="2334632" y="348685"/>
                <a:ext cx="9523081" cy="4224850"/>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9" name="TextBox 18"/>
            <p:cNvSpPr txBox="1"/>
            <p:nvPr/>
          </p:nvSpPr>
          <p:spPr>
            <a:xfrm>
              <a:off x="4678252" y="344466"/>
              <a:ext cx="5443576"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srgbClr val="FF6600"/>
                  </a:solidFill>
                  <a:effectLst/>
                  <a:uLnTx/>
                  <a:uFillTx/>
                  <a:latin typeface="UTM Avo" panose="02040603050506020204" pitchFamily="18" charset="0"/>
                  <a:ea typeface="+mn-ea"/>
                  <a:cs typeface="+mn-cs"/>
                </a:rPr>
                <a:t>Hạt thóc</a:t>
              </a:r>
              <a:endParaRPr kumimoji="0" lang="en-US" sz="5000" b="1" i="0" u="none" strike="noStrike" kern="1200" cap="none" spc="0" normalizeH="0" baseline="0" noProof="0" dirty="0">
                <a:ln>
                  <a:noFill/>
                </a:ln>
                <a:solidFill>
                  <a:srgbClr val="FF6600"/>
                </a:solidFill>
                <a:effectLst/>
                <a:uLnTx/>
                <a:uFillTx/>
                <a:latin typeface="UTM Avo" panose="02040603050506020204" pitchFamily="18" charset="0"/>
                <a:ea typeface="+mn-ea"/>
                <a:cs typeface="+mn-cs"/>
              </a:endParaRPr>
            </a:p>
          </p:txBody>
        </p:sp>
      </p:grpSp>
    </p:spTree>
    <p:extLst>
      <p:ext uri="{BB962C8B-B14F-4D97-AF65-F5344CB8AC3E}">
        <p14:creationId xmlns:p14="http://schemas.microsoft.com/office/powerpoint/2010/main" val="149370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9050"/>
            <a:ext cx="12334875" cy="7059780"/>
          </a:xfrm>
          <a:prstGeom prst="rect">
            <a:avLst/>
          </a:prstGeom>
        </p:spPr>
      </p:pic>
      <p:sp>
        <p:nvSpPr>
          <p:cNvPr id="3" name="矩形: 圆角 20">
            <a:extLst>
              <a:ext uri="{FF2B5EF4-FFF2-40B4-BE49-F238E27FC236}">
                <a16:creationId xmlns:a16="http://schemas.microsoft.com/office/drawing/2014/main" id="{47118E00-203A-4E78-AC85-4C87806898CA}"/>
              </a:ext>
            </a:extLst>
          </p:cNvPr>
          <p:cNvSpPr/>
          <p:nvPr/>
        </p:nvSpPr>
        <p:spPr>
          <a:xfrm>
            <a:off x="169817" y="71161"/>
            <a:ext cx="11861074" cy="6746734"/>
          </a:xfrm>
          <a:prstGeom prst="roundRect">
            <a:avLst>
              <a:gd name="adj" fmla="val 3058"/>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id="{A33A047A-B991-455D-A476-7409E5290ADB}"/>
              </a:ext>
            </a:extLst>
          </p:cNvPr>
          <p:cNvSpPr txBox="1"/>
          <p:nvPr/>
        </p:nvSpPr>
        <p:spPr>
          <a:xfrm>
            <a:off x="693960" y="25810"/>
            <a:ext cx="1653435"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17479D"/>
                </a:solidFill>
                <a:effectLst/>
                <a:uLnTx/>
                <a:uFillTx/>
                <a:latin typeface="UTM Avo" panose="02040603050506020204" pitchFamily="18" charset="0"/>
                <a:ea typeface="+mn-ea"/>
                <a:cs typeface="+mn-cs"/>
              </a:rPr>
              <a:t>ĐỌC</a:t>
            </a:r>
            <a:endParaRPr kumimoji="0" lang="en-US" sz="2800" b="1" i="0" u="none" strike="noStrike" kern="1200" cap="none" spc="0" normalizeH="0" baseline="0" noProof="0" dirty="0">
              <a:ln>
                <a:noFill/>
              </a:ln>
              <a:solidFill>
                <a:srgbClr val="17479D"/>
              </a:solidFill>
              <a:effectLst/>
              <a:uLnTx/>
              <a:uFillTx/>
              <a:latin typeface="UTM Avo" panose="02040603050506020204" pitchFamily="18" charset="0"/>
              <a:ea typeface="+mn-ea"/>
              <a:cs typeface="+mn-cs"/>
            </a:endParaRPr>
          </a:p>
        </p:txBody>
      </p:sp>
      <p:pic>
        <p:nvPicPr>
          <p:cNvPr id="5" name="Picture 4">
            <a:extLst>
              <a:ext uri="{FF2B5EF4-FFF2-40B4-BE49-F238E27FC236}">
                <a16:creationId xmlns:a16="http://schemas.microsoft.com/office/drawing/2014/main" id="{B7BFEFE6-D796-4811-96B0-9A67502400AC}"/>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402806" y="132556"/>
            <a:ext cx="582308" cy="525172"/>
          </a:xfrm>
          <a:prstGeom prst="rect">
            <a:avLst/>
          </a:prstGeom>
        </p:spPr>
      </p:pic>
      <p:sp>
        <p:nvSpPr>
          <p:cNvPr id="14" name="Text Box 3"/>
          <p:cNvSpPr txBox="1"/>
          <p:nvPr/>
        </p:nvSpPr>
        <p:spPr>
          <a:xfrm>
            <a:off x="2638549" y="121529"/>
            <a:ext cx="564436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a:t>
            </a:r>
            <a:r>
              <a:rPr kumimoji="0" lang="en-US" sz="48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800" b="1"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thóc</a:t>
            </a:r>
            <a:r>
              <a:rPr kumimoji="0" lang="en-US" sz="48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5" name="TextBox 14"/>
          <p:cNvSpPr txBox="1"/>
          <p:nvPr/>
        </p:nvSpPr>
        <p:spPr>
          <a:xfrm>
            <a:off x="625267" y="902449"/>
            <a:ext cx="630290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thóc</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cuộc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đời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bão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623092" y="3590153"/>
            <a:ext cx="587313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ngậm ánh nắng sớm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uống giọt sương mai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sống qua bão lũ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chịu nhiều thiên tai.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p:cNvSpPr txBox="1"/>
          <p:nvPr/>
        </p:nvSpPr>
        <p:spPr>
          <a:xfrm>
            <a:off x="6724887" y="850263"/>
            <a:ext cx="586023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Dẫu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bé</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bốn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mùa</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Dẫu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bây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giờ</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dị</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xưa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8" name="TextBox 17"/>
          <p:cNvSpPr txBox="1"/>
          <p:nvPr/>
        </p:nvSpPr>
        <p:spPr>
          <a:xfrm>
            <a:off x="6787060" y="3590152"/>
            <a:ext cx="619136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thóc</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cười</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luôn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ích</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nuôi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8" name="TextBox 7"/>
          <p:cNvSpPr txBox="1"/>
          <p:nvPr/>
        </p:nvSpPr>
        <p:spPr>
          <a:xfrm>
            <a:off x="7397881" y="5988687"/>
            <a:ext cx="45142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(Ngô Hoài Chung)</a:t>
            </a:r>
            <a:endParaRPr kumimoji="0" lang="en-US" sz="28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91146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0">
            <a:extLst>
              <a:ext uri="{FF2B5EF4-FFF2-40B4-BE49-F238E27FC236}">
                <a16:creationId xmlns:a16="http://schemas.microsoft.com/office/drawing/2014/main" id="{47118E00-203A-4E78-AC85-4C87806898CA}"/>
              </a:ext>
            </a:extLst>
          </p:cNvPr>
          <p:cNvSpPr/>
          <p:nvPr/>
        </p:nvSpPr>
        <p:spPr>
          <a:xfrm>
            <a:off x="169817" y="71161"/>
            <a:ext cx="11861074" cy="6381314"/>
          </a:xfrm>
          <a:prstGeom prst="roundRect">
            <a:avLst>
              <a:gd name="adj" fmla="val 3058"/>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id="{A33A047A-B991-455D-A476-7409E5290ADB}"/>
              </a:ext>
            </a:extLst>
          </p:cNvPr>
          <p:cNvSpPr txBox="1"/>
          <p:nvPr/>
        </p:nvSpPr>
        <p:spPr>
          <a:xfrm>
            <a:off x="693960" y="25810"/>
            <a:ext cx="1653435"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17479D"/>
                </a:solidFill>
                <a:effectLst/>
                <a:uLnTx/>
                <a:uFillTx/>
                <a:latin typeface="UTM Avo" panose="02040603050506020204" pitchFamily="18" charset="0"/>
                <a:ea typeface="+mn-ea"/>
                <a:cs typeface="+mn-cs"/>
              </a:rPr>
              <a:t>ĐỌC</a:t>
            </a:r>
            <a:endParaRPr kumimoji="0" lang="en-US" sz="2800" b="1" i="0" u="none" strike="noStrike" kern="1200" cap="none" spc="0" normalizeH="0" baseline="0" noProof="0" dirty="0">
              <a:ln>
                <a:noFill/>
              </a:ln>
              <a:solidFill>
                <a:srgbClr val="17479D"/>
              </a:solidFill>
              <a:effectLst/>
              <a:uLnTx/>
              <a:uFillTx/>
              <a:latin typeface="UTM Avo" panose="02040603050506020204" pitchFamily="18" charset="0"/>
              <a:ea typeface="+mn-ea"/>
              <a:cs typeface="+mn-cs"/>
            </a:endParaRPr>
          </a:p>
        </p:txBody>
      </p:sp>
      <p:pic>
        <p:nvPicPr>
          <p:cNvPr id="5" name="Picture 4">
            <a:extLst>
              <a:ext uri="{FF2B5EF4-FFF2-40B4-BE49-F238E27FC236}">
                <a16:creationId xmlns:a16="http://schemas.microsoft.com/office/drawing/2014/main" id="{B7BFEFE6-D796-4811-96B0-9A67502400AC}"/>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402806" y="132556"/>
            <a:ext cx="582308" cy="525172"/>
          </a:xfrm>
          <a:prstGeom prst="rect">
            <a:avLst/>
          </a:prstGeom>
        </p:spPr>
      </p:pic>
      <p:cxnSp>
        <p:nvCxnSpPr>
          <p:cNvPr id="12" name="Straight Connector 11">
            <a:extLst>
              <a:ext uri="{FF2B5EF4-FFF2-40B4-BE49-F238E27FC236}">
                <a16:creationId xmlns:a16="http://schemas.microsoft.com/office/drawing/2014/main" id="{972935CF-D9D8-4425-B793-55C6E016B5B6}"/>
              </a:ext>
            </a:extLst>
          </p:cNvPr>
          <p:cNvCxnSpPr/>
          <p:nvPr/>
        </p:nvCxnSpPr>
        <p:spPr>
          <a:xfrm flipH="1">
            <a:off x="4073795" y="1026095"/>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
        <p:nvSpPr>
          <p:cNvPr id="13" name="Text Box 3"/>
          <p:cNvSpPr txBox="1"/>
          <p:nvPr/>
        </p:nvSpPr>
        <p:spPr>
          <a:xfrm>
            <a:off x="3083778" y="245176"/>
            <a:ext cx="564436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 thóc </a:t>
            </a:r>
            <a:endParaRPr kumimoji="0" lang="en-US" sz="48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625267" y="902449"/>
            <a:ext cx="630290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chỉ là hạt thóc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Sinh ra trên cánh đồng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Giấu trong mình câu chuyện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Một cuộc đời bão dông.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623092" y="3590153"/>
            <a:ext cx="587313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ngậm ánh nắng sớm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uống giọt sương mai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sống qua bão lũ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chịu nhiều thiên tai.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6787060" y="902449"/>
            <a:ext cx="586023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Dẫu hình hài bé nhỏ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trải cả bốn mùa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Dẫu bây giờ bình dị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có từ ngàn xưa.</a:t>
            </a:r>
          </a:p>
        </p:txBody>
      </p:sp>
      <p:sp>
        <p:nvSpPr>
          <p:cNvPr id="17" name="TextBox 16"/>
          <p:cNvSpPr txBox="1"/>
          <p:nvPr/>
        </p:nvSpPr>
        <p:spPr>
          <a:xfrm>
            <a:off x="6928170" y="3590153"/>
            <a:ext cx="619136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thóc</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cười</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luôn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ích</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nuôi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44623003-392C-4CA6-84A2-08F3B203A94E}"/>
              </a:ext>
            </a:extLst>
          </p:cNvPr>
          <p:cNvCxnSpPr/>
          <p:nvPr/>
        </p:nvCxnSpPr>
        <p:spPr>
          <a:xfrm flipH="1">
            <a:off x="4913789" y="1545042"/>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4623003-392C-4CA6-84A2-08F3B203A94E}"/>
              </a:ext>
            </a:extLst>
          </p:cNvPr>
          <p:cNvCxnSpPr/>
          <p:nvPr/>
        </p:nvCxnSpPr>
        <p:spPr>
          <a:xfrm flipH="1">
            <a:off x="5945685" y="2088085"/>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4623003-392C-4CA6-84A2-08F3B203A94E}"/>
              </a:ext>
            </a:extLst>
          </p:cNvPr>
          <p:cNvCxnSpPr/>
          <p:nvPr/>
        </p:nvCxnSpPr>
        <p:spPr>
          <a:xfrm flipH="1">
            <a:off x="5106530" y="2642087"/>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623003-392C-4CA6-84A2-08F3B203A94E}"/>
              </a:ext>
            </a:extLst>
          </p:cNvPr>
          <p:cNvCxnSpPr/>
          <p:nvPr/>
        </p:nvCxnSpPr>
        <p:spPr>
          <a:xfrm flipH="1">
            <a:off x="5182730" y="2642087"/>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4623003-392C-4CA6-84A2-08F3B203A94E}"/>
              </a:ext>
            </a:extLst>
          </p:cNvPr>
          <p:cNvCxnSpPr/>
          <p:nvPr/>
        </p:nvCxnSpPr>
        <p:spPr>
          <a:xfrm flipH="1">
            <a:off x="5190584" y="3698053"/>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623003-392C-4CA6-84A2-08F3B203A94E}"/>
              </a:ext>
            </a:extLst>
          </p:cNvPr>
          <p:cNvCxnSpPr/>
          <p:nvPr/>
        </p:nvCxnSpPr>
        <p:spPr>
          <a:xfrm flipH="1">
            <a:off x="5228684" y="4206033"/>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4623003-392C-4CA6-84A2-08F3B203A94E}"/>
              </a:ext>
            </a:extLst>
          </p:cNvPr>
          <p:cNvCxnSpPr/>
          <p:nvPr/>
        </p:nvCxnSpPr>
        <p:spPr>
          <a:xfrm flipH="1">
            <a:off x="4407283" y="4781430"/>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4623003-392C-4CA6-84A2-08F3B203A94E}"/>
              </a:ext>
            </a:extLst>
          </p:cNvPr>
          <p:cNvCxnSpPr/>
          <p:nvPr/>
        </p:nvCxnSpPr>
        <p:spPr>
          <a:xfrm flipH="1">
            <a:off x="5068430" y="5284366"/>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4623003-392C-4CA6-84A2-08F3B203A94E}"/>
              </a:ext>
            </a:extLst>
          </p:cNvPr>
          <p:cNvCxnSpPr/>
          <p:nvPr/>
        </p:nvCxnSpPr>
        <p:spPr>
          <a:xfrm flipH="1">
            <a:off x="5152484" y="5284366"/>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4623003-392C-4CA6-84A2-08F3B203A94E}"/>
              </a:ext>
            </a:extLst>
          </p:cNvPr>
          <p:cNvCxnSpPr/>
          <p:nvPr/>
        </p:nvCxnSpPr>
        <p:spPr>
          <a:xfrm flipH="1">
            <a:off x="10605432" y="102065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623003-392C-4CA6-84A2-08F3B203A94E}"/>
              </a:ext>
            </a:extLst>
          </p:cNvPr>
          <p:cNvCxnSpPr/>
          <p:nvPr/>
        </p:nvCxnSpPr>
        <p:spPr>
          <a:xfrm flipH="1">
            <a:off x="10528121" y="1545042"/>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4623003-392C-4CA6-84A2-08F3B203A94E}"/>
              </a:ext>
            </a:extLst>
          </p:cNvPr>
          <p:cNvCxnSpPr/>
          <p:nvPr/>
        </p:nvCxnSpPr>
        <p:spPr>
          <a:xfrm flipH="1">
            <a:off x="10528121" y="2103330"/>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4623003-392C-4CA6-84A2-08F3B203A94E}"/>
              </a:ext>
            </a:extLst>
          </p:cNvPr>
          <p:cNvCxnSpPr/>
          <p:nvPr/>
        </p:nvCxnSpPr>
        <p:spPr>
          <a:xfrm flipH="1">
            <a:off x="10450810" y="2595390"/>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4623003-392C-4CA6-84A2-08F3B203A94E}"/>
              </a:ext>
            </a:extLst>
          </p:cNvPr>
          <p:cNvCxnSpPr/>
          <p:nvPr/>
        </p:nvCxnSpPr>
        <p:spPr>
          <a:xfrm flipH="1">
            <a:off x="10569592" y="2595390"/>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4623003-392C-4CA6-84A2-08F3B203A94E}"/>
              </a:ext>
            </a:extLst>
          </p:cNvPr>
          <p:cNvCxnSpPr/>
          <p:nvPr/>
        </p:nvCxnSpPr>
        <p:spPr>
          <a:xfrm flipH="1">
            <a:off x="10376872" y="3645738"/>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4623003-392C-4CA6-84A2-08F3B203A94E}"/>
              </a:ext>
            </a:extLst>
          </p:cNvPr>
          <p:cNvCxnSpPr/>
          <p:nvPr/>
        </p:nvCxnSpPr>
        <p:spPr>
          <a:xfrm flipH="1">
            <a:off x="11440095" y="4197168"/>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4623003-392C-4CA6-84A2-08F3B203A94E}"/>
              </a:ext>
            </a:extLst>
          </p:cNvPr>
          <p:cNvCxnSpPr/>
          <p:nvPr/>
        </p:nvCxnSpPr>
        <p:spPr>
          <a:xfrm flipH="1">
            <a:off x="11090472" y="4776448"/>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4623003-392C-4CA6-84A2-08F3B203A94E}"/>
              </a:ext>
            </a:extLst>
          </p:cNvPr>
          <p:cNvCxnSpPr/>
          <p:nvPr/>
        </p:nvCxnSpPr>
        <p:spPr>
          <a:xfrm flipH="1">
            <a:off x="11516295" y="530531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4623003-392C-4CA6-84A2-08F3B203A94E}"/>
              </a:ext>
            </a:extLst>
          </p:cNvPr>
          <p:cNvCxnSpPr/>
          <p:nvPr/>
        </p:nvCxnSpPr>
        <p:spPr>
          <a:xfrm flipH="1">
            <a:off x="11592495" y="5303924"/>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397881" y="5988687"/>
            <a:ext cx="45142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(Ngô Hoài Chung)</a:t>
            </a:r>
            <a:endParaRPr kumimoji="0" lang="en-US" sz="28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11626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500"/>
                                        <p:tgtEl>
                                          <p:spTgt spid="3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500"/>
                                        <p:tgtEl>
                                          <p:spTgt spid="3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fade">
                                      <p:cBhvr>
                                        <p:cTn id="1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20">
            <a:extLst>
              <a:ext uri="{FF2B5EF4-FFF2-40B4-BE49-F238E27FC236}">
                <a16:creationId xmlns:a16="http://schemas.microsoft.com/office/drawing/2014/main" id="{47118E00-203A-4E78-AC85-4C87806898CA}"/>
              </a:ext>
            </a:extLst>
          </p:cNvPr>
          <p:cNvSpPr/>
          <p:nvPr/>
        </p:nvSpPr>
        <p:spPr>
          <a:xfrm>
            <a:off x="68369" y="71161"/>
            <a:ext cx="12001712" cy="6502894"/>
          </a:xfrm>
          <a:prstGeom prst="roundRect">
            <a:avLst>
              <a:gd name="adj" fmla="val 3058"/>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 Box 3"/>
          <p:cNvSpPr txBox="1"/>
          <p:nvPr/>
        </p:nvSpPr>
        <p:spPr>
          <a:xfrm>
            <a:off x="2828260" y="71161"/>
            <a:ext cx="564436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 thóc</a:t>
            </a:r>
            <a:endParaRPr kumimoji="0" lang="en-US" sz="48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2EBA176-382A-41D4-8969-D57B4E5593AE}"/>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1598" y="216637"/>
            <a:ext cx="527050" cy="279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D186DF07-225D-4C1F-9278-D73FDE5F9D61}"/>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642" y="3037678"/>
            <a:ext cx="527050" cy="254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2E30BCFE-B542-4651-B1BB-100F124B621E}"/>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60563" y="291938"/>
            <a:ext cx="527050" cy="27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95123" y="813313"/>
            <a:ext cx="554663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chỉ là hạt thóc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Sinh ra trên cánh đồng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Giấu trong mình câu chuyện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Một cuộc đời bão dông.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1287654" y="3572969"/>
            <a:ext cx="502467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ngậm ánh nắng sớm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uống giọt sương mai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sống qua bão lũ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 chịu nhiều thiên tai.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7823882" y="742835"/>
            <a:ext cx="461064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Dẫu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bé</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bốn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mùa</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Dẫu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bây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giờ</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dị</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xưa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0" name="TextBox 9"/>
          <p:cNvSpPr txBox="1"/>
          <p:nvPr/>
        </p:nvSpPr>
        <p:spPr>
          <a:xfrm>
            <a:off x="7538171" y="3468499"/>
            <a:ext cx="495222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thóc</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cười</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luôn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ích</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nuôi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3">
            <a:extLst>
              <a:ext uri="{FF2B5EF4-FFF2-40B4-BE49-F238E27FC236}">
                <a16:creationId xmlns:a16="http://schemas.microsoft.com/office/drawing/2014/main" id="{2E30BCFE-B542-4651-B1BB-100F124B621E}"/>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28313" y="3029123"/>
            <a:ext cx="527050" cy="259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3"/>
          <p:cNvSpPr txBox="1"/>
          <p:nvPr/>
        </p:nvSpPr>
        <p:spPr>
          <a:xfrm>
            <a:off x="-91560" y="1577814"/>
            <a:ext cx="13275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Khổ</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1 </a:t>
            </a:r>
          </a:p>
        </p:txBody>
      </p:sp>
      <p:sp>
        <p:nvSpPr>
          <p:cNvPr id="13" name="Text Box 3"/>
          <p:cNvSpPr txBox="1"/>
          <p:nvPr/>
        </p:nvSpPr>
        <p:spPr>
          <a:xfrm>
            <a:off x="-63138" y="4361739"/>
            <a:ext cx="13275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Khổ 2 </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 Box 3"/>
          <p:cNvSpPr txBox="1"/>
          <p:nvPr/>
        </p:nvSpPr>
        <p:spPr>
          <a:xfrm>
            <a:off x="6445515" y="1552910"/>
            <a:ext cx="13275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Khổ</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3 </a:t>
            </a:r>
          </a:p>
        </p:txBody>
      </p:sp>
      <p:sp>
        <p:nvSpPr>
          <p:cNvPr id="15" name="Text Box 3"/>
          <p:cNvSpPr txBox="1"/>
          <p:nvPr/>
        </p:nvSpPr>
        <p:spPr>
          <a:xfrm>
            <a:off x="6210662" y="4321335"/>
            <a:ext cx="13275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Khổ 4 </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TextBox 16"/>
          <p:cNvSpPr txBox="1"/>
          <p:nvPr/>
        </p:nvSpPr>
        <p:spPr>
          <a:xfrm>
            <a:off x="8286003" y="5807601"/>
            <a:ext cx="45142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(Ngô Hoài Chung)</a:t>
            </a:r>
            <a:endParaRPr kumimoji="0" lang="en-US" sz="28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87470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53"/>
          <p:cNvSpPr/>
          <p:nvPr/>
        </p:nvSpPr>
        <p:spPr>
          <a:xfrm>
            <a:off x="3645617" y="3054240"/>
            <a:ext cx="7570575" cy="2290812"/>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ysClr val="windowText" lastClr="000000"/>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6" name="图片 2">
            <a:extLst>
              <a:ext uri="{FF2B5EF4-FFF2-40B4-BE49-F238E27FC236}">
                <a16:creationId xmlns:a16="http://schemas.microsoft.com/office/drawing/2014/main" id="{7CF9F6F1-5515-4329-B122-27F4C097D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8671" y="-319369"/>
            <a:ext cx="3776016" cy="3159485"/>
          </a:xfrm>
          <a:prstGeom prst="rect">
            <a:avLst/>
          </a:prstGeom>
        </p:spPr>
      </p:pic>
      <p:sp>
        <p:nvSpPr>
          <p:cNvPr id="7" name="TextBox 3"/>
          <p:cNvSpPr txBox="1"/>
          <p:nvPr/>
        </p:nvSpPr>
        <p:spPr>
          <a:xfrm>
            <a:off x="2648825" y="606386"/>
            <a:ext cx="4382452" cy="1215385"/>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0070C0"/>
                </a:solidFill>
                <a:effectLst/>
                <a:uLnTx/>
                <a:uFillTx/>
                <a:latin typeface="UTM Avo" panose="02040603050506020204" pitchFamily="18" charset="0"/>
                <a:ea typeface="微软雅黑" panose="020B0503020204020204" charset="-122"/>
                <a:cs typeface="Arial" panose="020B0604020202020204" pitchFamily="34" charset="0"/>
              </a:rPr>
              <a:t>Từ</a:t>
            </a:r>
            <a:r>
              <a:rPr kumimoji="0" lang="en-US" altLang="zh-CN" sz="5400" b="1" i="0" u="none" strike="noStrike" kern="1200" cap="none" spc="0" normalizeH="0" baseline="0" noProof="0" dirty="0">
                <a:ln>
                  <a:noFill/>
                </a:ln>
                <a:solidFill>
                  <a:srgbClr val="0070C0"/>
                </a:solidFill>
                <a:effectLst/>
                <a:uLnTx/>
                <a:uFillTx/>
                <a:latin typeface="UTM Avo" panose="02040603050506020204" pitchFamily="18" charset="0"/>
                <a:ea typeface="微软雅黑" panose="020B0503020204020204" charset="-122"/>
                <a:cs typeface="Arial" panose="020B0604020202020204" pitchFamily="34" charset="0"/>
              </a:rPr>
              <a:t> </a:t>
            </a:r>
            <a:r>
              <a:rPr kumimoji="0" lang="en-US" altLang="zh-CN" sz="5400" b="1" i="0" u="none" strike="noStrike" kern="1200" cap="none" spc="0" normalizeH="0" baseline="0" noProof="0" dirty="0" err="1">
                <a:ln>
                  <a:noFill/>
                </a:ln>
                <a:solidFill>
                  <a:srgbClr val="0070C0"/>
                </a:solidFill>
                <a:effectLst/>
                <a:uLnTx/>
                <a:uFillTx/>
                <a:latin typeface="UTM Avo" panose="02040603050506020204" pitchFamily="18" charset="0"/>
                <a:ea typeface="微软雅黑" panose="020B0503020204020204" charset="-122"/>
                <a:cs typeface="Arial" panose="020B0604020202020204" pitchFamily="34" charset="0"/>
              </a:rPr>
              <a:t>ngữ</a:t>
            </a:r>
            <a:endParaRPr kumimoji="0" lang="zh-CN" altLang="en-US" sz="5400" b="1" i="0" u="none" strike="noStrike" kern="1200" cap="none" spc="0" normalizeH="0" baseline="0" noProof="0" dirty="0">
              <a:ln>
                <a:noFill/>
              </a:ln>
              <a:solidFill>
                <a:srgbClr val="0070C0"/>
              </a:solidFill>
              <a:effectLst/>
              <a:uLnTx/>
              <a:uFillTx/>
              <a:latin typeface="UTM Avo" panose="02040603050506020204" pitchFamily="18" charset="0"/>
              <a:ea typeface="微软雅黑" panose="020B0503020204020204" charset="-122"/>
              <a:cs typeface="Arial" panose="020B0604020202020204" pitchFamily="34" charset="0"/>
            </a:endParaRPr>
          </a:p>
        </p:txBody>
      </p:sp>
      <p:grpSp>
        <p:nvGrpSpPr>
          <p:cNvPr id="3" name="Group 2">
            <a:extLst>
              <a:ext uri="{FF2B5EF4-FFF2-40B4-BE49-F238E27FC236}">
                <a16:creationId xmlns:a16="http://schemas.microsoft.com/office/drawing/2014/main" id="{40358824-061A-9497-DC35-BE8680E42DF1}"/>
              </a:ext>
            </a:extLst>
          </p:cNvPr>
          <p:cNvGrpSpPr/>
          <p:nvPr/>
        </p:nvGrpSpPr>
        <p:grpSpPr>
          <a:xfrm>
            <a:off x="215735" y="2153019"/>
            <a:ext cx="3267590" cy="1275981"/>
            <a:chOff x="215735" y="2153019"/>
            <a:chExt cx="3267590" cy="1275981"/>
          </a:xfrm>
        </p:grpSpPr>
        <p:grpSp>
          <p:nvGrpSpPr>
            <p:cNvPr id="14" name="Group 13">
              <a:extLst>
                <a:ext uri="{FF2B5EF4-FFF2-40B4-BE49-F238E27FC236}">
                  <a16:creationId xmlns:a16="http://schemas.microsoft.com/office/drawing/2014/main" id="{6F673B85-7059-4229-9972-982C29CF5436}"/>
                </a:ext>
              </a:extLst>
            </p:cNvPr>
            <p:cNvGrpSpPr/>
            <p:nvPr/>
          </p:nvGrpSpPr>
          <p:grpSpPr>
            <a:xfrm>
              <a:off x="215735" y="2163646"/>
              <a:ext cx="3267590" cy="1265354"/>
              <a:chOff x="1006064" y="1522807"/>
              <a:chExt cx="9977377" cy="4656929"/>
            </a:xfrm>
          </p:grpSpPr>
          <p:sp>
            <p:nvSpPr>
              <p:cNvPr id="16" name="矩形: 圆角 2">
                <a:extLst>
                  <a:ext uri="{FF2B5EF4-FFF2-40B4-BE49-F238E27FC236}">
                    <a16:creationId xmlns:a16="http://schemas.microsoft.com/office/drawing/2014/main"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7"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9" name="TextBox 3"/>
            <p:cNvSpPr txBox="1"/>
            <p:nvPr/>
          </p:nvSpPr>
          <p:spPr>
            <a:xfrm>
              <a:off x="529321" y="2153019"/>
              <a:ext cx="2802710" cy="981539"/>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srgbClr val="FF0000"/>
                  </a:solidFill>
                  <a:effectLst/>
                  <a:uLnTx/>
                  <a:uFillTx/>
                  <a:latin typeface="UTM Avo" panose="02040603050506020204" pitchFamily="18" charset="0"/>
                  <a:ea typeface="微软雅黑" panose="020B0503020204020204" charset="-122"/>
                  <a:cs typeface="Arial" panose="020B0604020202020204" pitchFamily="34" charset="0"/>
                </a:rPr>
                <a:t>Thiên tai:</a:t>
              </a:r>
              <a:endParaRPr kumimoji="0" lang="zh-CN" altLang="en-US" sz="4400" b="1" i="0" u="none" strike="noStrike" kern="1200" cap="none" spc="0" normalizeH="0" baseline="0" noProof="0" dirty="0">
                <a:ln>
                  <a:noFill/>
                </a:ln>
                <a:solidFill>
                  <a:srgbClr val="002060"/>
                </a:solidFill>
                <a:effectLst/>
                <a:uLnTx/>
                <a:uFillTx/>
                <a:latin typeface="UTM Avo" panose="02040603050506020204" pitchFamily="18" charset="0"/>
                <a:ea typeface="微软雅黑" panose="020B0503020204020204" charset="-122"/>
                <a:cs typeface="Arial" panose="020B0604020202020204" pitchFamily="34" charset="0"/>
              </a:endParaRPr>
            </a:p>
          </p:txBody>
        </p:sp>
      </p:grpSp>
      <p:sp>
        <p:nvSpPr>
          <p:cNvPr id="10" name="TextBox 9">
            <a:extLst>
              <a:ext uri="{FF2B5EF4-FFF2-40B4-BE49-F238E27FC236}">
                <a16:creationId xmlns:a16="http://schemas.microsoft.com/office/drawing/2014/main" id="{C84C34AA-C2BA-4DD7-9967-7C7586E86BEC}"/>
              </a:ext>
            </a:extLst>
          </p:cNvPr>
          <p:cNvSpPr txBox="1"/>
          <p:nvPr/>
        </p:nvSpPr>
        <p:spPr>
          <a:xfrm>
            <a:off x="3498134" y="3322483"/>
            <a:ext cx="7560702"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hiện</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tượng</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thiên</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nhiên</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gây</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tác</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động</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xấu</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bão</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lũ</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lụt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hạn</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hán</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động</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đất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302801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in)">
                                      <p:cBhvr>
                                        <p:cTn id="3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69082" y="420357"/>
            <a:ext cx="6314153" cy="1265354"/>
            <a:chOff x="3173073" y="565468"/>
            <a:chExt cx="5979158" cy="1265354"/>
          </a:xfrm>
        </p:grpSpPr>
        <p:grpSp>
          <p:nvGrpSpPr>
            <p:cNvPr id="4" name="Group 3">
              <a:extLst>
                <a:ext uri="{FF2B5EF4-FFF2-40B4-BE49-F238E27FC236}">
                  <a16:creationId xmlns:a16="http://schemas.microsoft.com/office/drawing/2014/main" id="{6F673B85-7059-4229-9972-982C29CF5436}"/>
                </a:ext>
              </a:extLst>
            </p:cNvPr>
            <p:cNvGrpSpPr/>
            <p:nvPr/>
          </p:nvGrpSpPr>
          <p:grpSpPr>
            <a:xfrm>
              <a:off x="3173073" y="565468"/>
              <a:ext cx="5774983" cy="1265354"/>
              <a:chOff x="1006064" y="1522807"/>
              <a:chExt cx="9977377" cy="4656929"/>
            </a:xfrm>
          </p:grpSpPr>
          <p:sp>
            <p:nvSpPr>
              <p:cNvPr id="6" name="矩形: 圆角 2">
                <a:extLst>
                  <a:ext uri="{FF2B5EF4-FFF2-40B4-BE49-F238E27FC236}">
                    <a16:creationId xmlns:a16="http://schemas.microsoft.com/office/drawing/2014/main"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5" name="TextBox 4"/>
            <p:cNvSpPr txBox="1"/>
            <p:nvPr/>
          </p:nvSpPr>
          <p:spPr>
            <a:xfrm>
              <a:off x="3708654" y="725404"/>
              <a:ext cx="5443577"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srgbClr val="FF6600"/>
                  </a:solidFill>
                  <a:effectLst/>
                  <a:uLnTx/>
                  <a:uFillTx/>
                  <a:latin typeface="UTM Avo" panose="02040603050506020204" pitchFamily="18" charset="0"/>
                  <a:ea typeface="+mn-ea"/>
                  <a:cs typeface="+mn-cs"/>
                </a:rPr>
                <a:t>Luyện</a:t>
              </a:r>
              <a:r>
                <a:rPr kumimoji="0" lang="en-US" sz="4500" b="1" i="0" u="none" strike="noStrike" kern="1200" cap="none" spc="0" normalizeH="0" baseline="0" noProof="0" dirty="0">
                  <a:ln>
                    <a:noFill/>
                  </a:ln>
                  <a:solidFill>
                    <a:srgbClr val="FF6600"/>
                  </a:solidFill>
                  <a:effectLst/>
                  <a:uLnTx/>
                  <a:uFillTx/>
                  <a:latin typeface="UTM Avo" panose="02040603050506020204" pitchFamily="18" charset="0"/>
                  <a:ea typeface="+mn-ea"/>
                  <a:cs typeface="+mn-cs"/>
                </a:rPr>
                <a:t> </a:t>
              </a:r>
              <a:r>
                <a:rPr kumimoji="0" lang="en-US" sz="4500" b="1" i="0" u="none" strike="noStrike" kern="1200" cap="none" spc="0" normalizeH="0" baseline="0" noProof="0" dirty="0" err="1">
                  <a:ln>
                    <a:noFill/>
                  </a:ln>
                  <a:solidFill>
                    <a:srgbClr val="FF6600"/>
                  </a:solidFill>
                  <a:effectLst/>
                  <a:uLnTx/>
                  <a:uFillTx/>
                  <a:latin typeface="UTM Avo" panose="02040603050506020204" pitchFamily="18" charset="0"/>
                  <a:ea typeface="+mn-ea"/>
                  <a:cs typeface="+mn-cs"/>
                </a:rPr>
                <a:t>đọc</a:t>
              </a:r>
              <a:r>
                <a:rPr kumimoji="0" lang="en-US" sz="4500" b="1" i="0" u="none" strike="noStrike" kern="1200" cap="none" spc="0" normalizeH="0" baseline="0" noProof="0" dirty="0">
                  <a:ln>
                    <a:noFill/>
                  </a:ln>
                  <a:solidFill>
                    <a:srgbClr val="FF6600"/>
                  </a:solidFill>
                  <a:effectLst/>
                  <a:uLnTx/>
                  <a:uFillTx/>
                  <a:latin typeface="UTM Avo" panose="02040603050506020204" pitchFamily="18" charset="0"/>
                  <a:ea typeface="+mn-ea"/>
                  <a:cs typeface="+mn-cs"/>
                </a:rPr>
                <a:t> </a:t>
              </a:r>
              <a:r>
                <a:rPr kumimoji="0" lang="en-US" sz="4500" b="1" i="0" u="none" strike="noStrike" kern="1200" cap="none" spc="0" normalizeH="0" baseline="0" noProof="0" dirty="0" err="1">
                  <a:ln>
                    <a:noFill/>
                  </a:ln>
                  <a:solidFill>
                    <a:srgbClr val="FF6600"/>
                  </a:solidFill>
                  <a:effectLst/>
                  <a:uLnTx/>
                  <a:uFillTx/>
                  <a:latin typeface="UTM Avo" panose="02040603050506020204" pitchFamily="18" charset="0"/>
                  <a:ea typeface="+mn-ea"/>
                  <a:cs typeface="+mn-cs"/>
                </a:rPr>
                <a:t>từ</a:t>
              </a:r>
              <a:r>
                <a:rPr kumimoji="0" lang="en-US" sz="4500" b="1" i="0" u="none" strike="noStrike" kern="1200" cap="none" spc="0" normalizeH="0" baseline="0" noProof="0" dirty="0">
                  <a:ln>
                    <a:noFill/>
                  </a:ln>
                  <a:solidFill>
                    <a:srgbClr val="FF6600"/>
                  </a:solidFill>
                  <a:effectLst/>
                  <a:uLnTx/>
                  <a:uFillTx/>
                  <a:latin typeface="UTM Avo" panose="02040603050506020204" pitchFamily="18" charset="0"/>
                  <a:ea typeface="+mn-ea"/>
                  <a:cs typeface="+mn-cs"/>
                </a:rPr>
                <a:t> </a:t>
              </a:r>
              <a:r>
                <a:rPr kumimoji="0" lang="en-US" sz="4500" b="1" i="0" u="none" strike="noStrike" kern="1200" cap="none" spc="0" normalizeH="0" baseline="0" noProof="0" dirty="0" err="1">
                  <a:ln>
                    <a:noFill/>
                  </a:ln>
                  <a:solidFill>
                    <a:srgbClr val="FF6600"/>
                  </a:solidFill>
                  <a:effectLst/>
                  <a:uLnTx/>
                  <a:uFillTx/>
                  <a:latin typeface="UTM Avo" panose="02040603050506020204" pitchFamily="18" charset="0"/>
                  <a:ea typeface="+mn-ea"/>
                  <a:cs typeface="+mn-cs"/>
                </a:rPr>
                <a:t>khó</a:t>
              </a:r>
              <a:endParaRPr kumimoji="0" lang="en-US" sz="4500" b="1" i="0" u="none" strike="noStrike" kern="1200" cap="none" spc="0" normalizeH="0" baseline="0" noProof="0" dirty="0">
                <a:ln>
                  <a:noFill/>
                </a:ln>
                <a:solidFill>
                  <a:srgbClr val="FF6600"/>
                </a:solidFill>
                <a:effectLst/>
                <a:uLnTx/>
                <a:uFillTx/>
                <a:latin typeface="UTM Avo" panose="02040603050506020204" pitchFamily="18" charset="0"/>
                <a:ea typeface="+mn-ea"/>
                <a:cs typeface="+mn-cs"/>
              </a:endParaRPr>
            </a:p>
          </p:txBody>
        </p:sp>
      </p:grpSp>
      <p:grpSp>
        <p:nvGrpSpPr>
          <p:cNvPr id="9" name="组合 226">
            <a:extLst>
              <a:ext uri="{FF2B5EF4-FFF2-40B4-BE49-F238E27FC236}">
                <a16:creationId xmlns:a16="http://schemas.microsoft.com/office/drawing/2014/main" id="{6AADC884-BF35-43D0-BEE5-73EFDB3037DA}"/>
              </a:ext>
            </a:extLst>
          </p:cNvPr>
          <p:cNvGrpSpPr/>
          <p:nvPr/>
        </p:nvGrpSpPr>
        <p:grpSpPr>
          <a:xfrm>
            <a:off x="3608590" y="2677293"/>
            <a:ext cx="2850827" cy="1662363"/>
            <a:chOff x="8726219" y="-661205"/>
            <a:chExt cx="2154936" cy="1322409"/>
          </a:xfrm>
        </p:grpSpPr>
        <p:sp>
          <p:nvSpPr>
            <p:cNvPr id="10" name="任意多边形 227">
              <a:extLst>
                <a:ext uri="{FF2B5EF4-FFF2-40B4-BE49-F238E27FC236}">
                  <a16:creationId xmlns:a16="http://schemas.microsoft.com/office/drawing/2014/main" id="{A730D124-97EC-423B-B1F8-E7016A54BA28}"/>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 name="任意多边形 228">
              <a:extLst>
                <a:ext uri="{FF2B5EF4-FFF2-40B4-BE49-F238E27FC236}">
                  <a16:creationId xmlns:a16="http://schemas.microsoft.com/office/drawing/2014/main" id="{B3D03377-2B78-426E-A502-E3FA17FD2B87}"/>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15" name="Group 14"/>
          <p:cNvGrpSpPr/>
          <p:nvPr/>
        </p:nvGrpSpPr>
        <p:grpSpPr>
          <a:xfrm>
            <a:off x="5213645" y="4522869"/>
            <a:ext cx="2835321" cy="1662362"/>
            <a:chOff x="5566572" y="3917103"/>
            <a:chExt cx="2835321" cy="1662362"/>
          </a:xfrm>
        </p:grpSpPr>
        <p:sp>
          <p:nvSpPr>
            <p:cNvPr id="13" name="任意多边形 227">
              <a:extLst>
                <a:ext uri="{FF2B5EF4-FFF2-40B4-BE49-F238E27FC236}">
                  <a16:creationId xmlns:a16="http://schemas.microsoft.com/office/drawing/2014/main" id="{A730D124-97EC-423B-B1F8-E7016A54BA28}"/>
                </a:ext>
              </a:extLst>
            </p:cNvPr>
            <p:cNvSpPr/>
            <p:nvPr/>
          </p:nvSpPr>
          <p:spPr>
            <a:xfrm rot="21387068">
              <a:off x="5566573" y="3917103"/>
              <a:ext cx="2835320" cy="1662362"/>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FFC000"/>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 name="任意多边形 228">
              <a:extLst>
                <a:ext uri="{FF2B5EF4-FFF2-40B4-BE49-F238E27FC236}">
                  <a16:creationId xmlns:a16="http://schemas.microsoft.com/office/drawing/2014/main" id="{B3D03377-2B78-426E-A502-E3FA17FD2B87}"/>
                </a:ext>
              </a:extLst>
            </p:cNvPr>
            <p:cNvSpPr/>
            <p:nvPr/>
          </p:nvSpPr>
          <p:spPr>
            <a:xfrm rot="21387068">
              <a:off x="5566572" y="3917103"/>
              <a:ext cx="2835320" cy="1662362"/>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FFC000"/>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sp>
        <p:nvSpPr>
          <p:cNvPr id="16" name="TextBox 3"/>
          <p:cNvSpPr txBox="1"/>
          <p:nvPr/>
        </p:nvSpPr>
        <p:spPr>
          <a:xfrm>
            <a:off x="3468885" y="2953506"/>
            <a:ext cx="2802710" cy="1002698"/>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400" b="1" i="0" u="none" strike="noStrike" kern="1200" cap="none" spc="0" normalizeH="0" baseline="0" noProof="0">
                <a:ln>
                  <a:noFill/>
                </a:ln>
                <a:solidFill>
                  <a:srgbClr val="002060"/>
                </a:solidFill>
                <a:effectLst/>
                <a:uLnTx/>
                <a:uFillTx/>
                <a:latin typeface="UTM Avo" panose="02040603050506020204" pitchFamily="18" charset="0"/>
                <a:ea typeface="微软雅黑" panose="020B0503020204020204" charset="-122"/>
                <a:cs typeface="Arial" panose="020B0604020202020204" pitchFamily="34" charset="0"/>
              </a:rPr>
              <a:t> </a:t>
            </a:r>
            <a:r>
              <a:rPr kumimoji="0" lang="vi-VN" altLang="zh-CN" sz="4400" b="1" i="0" u="none" strike="noStrike" kern="1200" cap="none" spc="0" normalizeH="0" baseline="0" noProof="0">
                <a:ln>
                  <a:noFill/>
                </a:ln>
                <a:solidFill>
                  <a:srgbClr val="002060"/>
                </a:solidFill>
                <a:effectLst/>
                <a:uLnTx/>
                <a:uFillTx/>
                <a:latin typeface="+mj-lt"/>
                <a:ea typeface="微软雅黑" panose="020B0503020204020204" charset="-122"/>
                <a:cs typeface="Arial" panose="020B0604020202020204" pitchFamily="34" charset="0"/>
              </a:rPr>
              <a:t>gi</a:t>
            </a:r>
            <a:r>
              <a:rPr lang="en-US" altLang="zh-CN" sz="4400" b="1" noProof="0">
                <a:solidFill>
                  <a:srgbClr val="002060"/>
                </a:solidFill>
                <a:latin typeface="+mj-lt"/>
                <a:ea typeface="微软雅黑" panose="020B0503020204020204" charset="-122"/>
                <a:cs typeface="Arial" panose="020B0604020202020204" pitchFamily="34" charset="0"/>
              </a:rPr>
              <a:t>ấ</a:t>
            </a:r>
            <a:r>
              <a:rPr kumimoji="0" lang="vi-VN" altLang="zh-CN" sz="4400" b="1" i="0" u="none" strike="noStrike" kern="1200" cap="none" spc="0" normalizeH="0" baseline="0" noProof="0">
                <a:ln>
                  <a:noFill/>
                </a:ln>
                <a:solidFill>
                  <a:srgbClr val="002060"/>
                </a:solidFill>
                <a:effectLst/>
                <a:uLnTx/>
                <a:uFillTx/>
                <a:latin typeface="+mj-lt"/>
                <a:ea typeface="微软雅黑" panose="020B0503020204020204" charset="-122"/>
                <a:cs typeface="Arial" panose="020B0604020202020204" pitchFamily="34" charset="0"/>
              </a:rPr>
              <a:t>u</a:t>
            </a:r>
            <a:endParaRPr kumimoji="0" lang="zh-CN" altLang="en-US" sz="4400" b="1" i="0" u="none" strike="noStrike" kern="1200" cap="none" spc="0" normalizeH="0" baseline="0" noProof="0" dirty="0">
              <a:ln>
                <a:noFill/>
              </a:ln>
              <a:solidFill>
                <a:srgbClr val="002060"/>
              </a:solidFill>
              <a:effectLst/>
              <a:uLnTx/>
              <a:uFillTx/>
              <a:latin typeface="+mj-lt"/>
              <a:ea typeface="微软雅黑" panose="020B0503020204020204" charset="-122"/>
              <a:cs typeface="Arial" panose="020B0604020202020204" pitchFamily="34" charset="0"/>
            </a:endParaRPr>
          </a:p>
        </p:txBody>
      </p:sp>
      <p:sp>
        <p:nvSpPr>
          <p:cNvPr id="17" name="TextBox 3"/>
          <p:cNvSpPr txBox="1"/>
          <p:nvPr/>
        </p:nvSpPr>
        <p:spPr>
          <a:xfrm>
            <a:off x="5164912" y="4863280"/>
            <a:ext cx="2802710" cy="981539"/>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400" b="1" i="0" u="none" strike="noStrike" kern="1200" cap="none" spc="0" normalizeH="0" baseline="0" noProof="0">
                <a:ln>
                  <a:noFill/>
                </a:ln>
                <a:solidFill>
                  <a:srgbClr val="00CC00"/>
                </a:solidFill>
                <a:effectLst/>
                <a:uLnTx/>
                <a:uFillTx/>
                <a:latin typeface="UTM Avo" panose="02040603050506020204" pitchFamily="18" charset="0"/>
                <a:ea typeface="微软雅黑" panose="020B0503020204020204" charset="-122"/>
                <a:cs typeface="Arial" panose="020B0604020202020204" pitchFamily="34" charset="0"/>
              </a:rPr>
              <a:t>thiên tai</a:t>
            </a:r>
            <a:r>
              <a:rPr kumimoji="0" lang="en-US" altLang="zh-CN" sz="4400" b="1" i="0" u="none" strike="noStrike" kern="1200" cap="none" spc="0" normalizeH="0" baseline="0" noProof="0">
                <a:ln>
                  <a:noFill/>
                </a:ln>
                <a:solidFill>
                  <a:srgbClr val="00CC00"/>
                </a:solidFill>
                <a:effectLst/>
                <a:uLnTx/>
                <a:uFillTx/>
                <a:latin typeface="UTM Avo" panose="02040603050506020204" pitchFamily="18" charset="0"/>
                <a:ea typeface="微软雅黑" panose="020B0503020204020204" charset="-122"/>
                <a:cs typeface="Arial" panose="020B0604020202020204" pitchFamily="34" charset="0"/>
              </a:rPr>
              <a:t> </a:t>
            </a:r>
            <a:endParaRPr kumimoji="0" lang="zh-CN" altLang="en-US" sz="4400" b="1" i="0" u="none" strike="noStrike" kern="1200" cap="none" spc="0" normalizeH="0" baseline="0" noProof="0" dirty="0">
              <a:ln>
                <a:noFill/>
              </a:ln>
              <a:solidFill>
                <a:srgbClr val="00CC00"/>
              </a:solidFill>
              <a:effectLst/>
              <a:uLnTx/>
              <a:uFillTx/>
              <a:latin typeface="UTM Avo" panose="02040603050506020204" pitchFamily="18" charset="0"/>
              <a:ea typeface="微软雅黑" panose="020B0503020204020204" charset="-122"/>
              <a:cs typeface="Arial" panose="020B0604020202020204" pitchFamily="34" charset="0"/>
            </a:endParaRPr>
          </a:p>
        </p:txBody>
      </p:sp>
      <p:grpSp>
        <p:nvGrpSpPr>
          <p:cNvPr id="18" name="组合 226">
            <a:extLst>
              <a:ext uri="{FF2B5EF4-FFF2-40B4-BE49-F238E27FC236}">
                <a16:creationId xmlns:a16="http://schemas.microsoft.com/office/drawing/2014/main" id="{6AADC884-BF35-43D0-BEE5-73EFDB3037DA}"/>
              </a:ext>
            </a:extLst>
          </p:cNvPr>
          <p:cNvGrpSpPr/>
          <p:nvPr/>
        </p:nvGrpSpPr>
        <p:grpSpPr>
          <a:xfrm>
            <a:off x="7175103" y="2066700"/>
            <a:ext cx="3914762" cy="1662363"/>
            <a:chOff x="8726219" y="-661205"/>
            <a:chExt cx="2154936" cy="1322409"/>
          </a:xfrm>
        </p:grpSpPr>
        <p:sp>
          <p:nvSpPr>
            <p:cNvPr id="19" name="任意多边形 227">
              <a:extLst>
                <a:ext uri="{FF2B5EF4-FFF2-40B4-BE49-F238E27FC236}">
                  <a16:creationId xmlns:a16="http://schemas.microsoft.com/office/drawing/2014/main" id="{A730D124-97EC-423B-B1F8-E7016A54BA28}"/>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 name="任意多边形 228">
              <a:extLst>
                <a:ext uri="{FF2B5EF4-FFF2-40B4-BE49-F238E27FC236}">
                  <a16:creationId xmlns:a16="http://schemas.microsoft.com/office/drawing/2014/main" id="{B3D03377-2B78-426E-A502-E3FA17FD2B87}"/>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sp>
        <p:nvSpPr>
          <p:cNvPr id="21" name="TextBox 3"/>
          <p:cNvSpPr txBox="1"/>
          <p:nvPr/>
        </p:nvSpPr>
        <p:spPr>
          <a:xfrm>
            <a:off x="7028743" y="2341197"/>
            <a:ext cx="3857430" cy="1113370"/>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2060"/>
                </a:solidFill>
                <a:effectLst/>
                <a:uLnTx/>
                <a:uFillTx/>
                <a:latin typeface="UTM Avo" panose="02040603050506020204" pitchFamily="18" charset="0"/>
                <a:ea typeface="微软雅黑" panose="020B0503020204020204" charset="-122"/>
                <a:cs typeface="Arial" panose="020B0604020202020204" pitchFamily="34" charset="0"/>
              </a:rPr>
              <a:t> </a:t>
            </a:r>
            <a:r>
              <a:rPr kumimoji="0" lang="vi-VN" altLang="zh-CN" sz="4400" b="1" i="0" u="none" strike="noStrike" kern="1200" cap="none" spc="0" normalizeH="0" baseline="0" noProof="0" dirty="0">
                <a:ln>
                  <a:noFill/>
                </a:ln>
                <a:solidFill>
                  <a:srgbClr val="002060"/>
                </a:solidFill>
                <a:effectLst/>
                <a:uLnTx/>
                <a:uFillTx/>
                <a:latin typeface="UTM Avo" panose="02040603050506020204" pitchFamily="18" charset="0"/>
                <a:ea typeface="微软雅黑" panose="020B0503020204020204" charset="-122"/>
                <a:cs typeface="Arial" panose="020B0604020202020204" pitchFamily="34" charset="0"/>
              </a:rPr>
              <a:t>bão dông</a:t>
            </a:r>
            <a:endParaRPr kumimoji="0" lang="zh-CN" altLang="en-US" sz="4400" b="1" i="0" u="none" strike="noStrike" kern="1200" cap="none" spc="0" normalizeH="0" baseline="0" noProof="0" dirty="0">
              <a:ln>
                <a:noFill/>
              </a:ln>
              <a:solidFill>
                <a:srgbClr val="FF9900"/>
              </a:solidFill>
              <a:effectLst/>
              <a:uLnTx/>
              <a:uFillTx/>
              <a:latin typeface="UTM Avo" panose="02040603050506020204" pitchFamily="18" charset="0"/>
              <a:ea typeface="微软雅黑" panose="020B0503020204020204" charset="-122"/>
              <a:cs typeface="Arial" panose="020B0604020202020204" pitchFamily="34" charset="0"/>
            </a:endParaRPr>
          </a:p>
        </p:txBody>
      </p:sp>
      <p:grpSp>
        <p:nvGrpSpPr>
          <p:cNvPr id="22" name="组合 226">
            <a:extLst>
              <a:ext uri="{FF2B5EF4-FFF2-40B4-BE49-F238E27FC236}">
                <a16:creationId xmlns:a16="http://schemas.microsoft.com/office/drawing/2014/main" id="{6AADC884-BF35-43D0-BEE5-73EFDB3037DA}"/>
              </a:ext>
            </a:extLst>
          </p:cNvPr>
          <p:cNvGrpSpPr/>
          <p:nvPr/>
        </p:nvGrpSpPr>
        <p:grpSpPr>
          <a:xfrm>
            <a:off x="8420205" y="4149601"/>
            <a:ext cx="2850827" cy="1662363"/>
            <a:chOff x="8726219" y="-661205"/>
            <a:chExt cx="2154936" cy="1322409"/>
          </a:xfrm>
        </p:grpSpPr>
        <p:sp>
          <p:nvSpPr>
            <p:cNvPr id="23" name="任意多边形 227">
              <a:extLst>
                <a:ext uri="{FF2B5EF4-FFF2-40B4-BE49-F238E27FC236}">
                  <a16:creationId xmlns:a16="http://schemas.microsoft.com/office/drawing/2014/main" id="{A730D124-97EC-423B-B1F8-E7016A54BA28}"/>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4" name="任意多边形 228">
              <a:extLst>
                <a:ext uri="{FF2B5EF4-FFF2-40B4-BE49-F238E27FC236}">
                  <a16:creationId xmlns:a16="http://schemas.microsoft.com/office/drawing/2014/main" id="{B3D03377-2B78-426E-A502-E3FA17FD2B87}"/>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sp>
        <p:nvSpPr>
          <p:cNvPr id="25" name="TextBox 3"/>
          <p:cNvSpPr txBox="1"/>
          <p:nvPr/>
        </p:nvSpPr>
        <p:spPr>
          <a:xfrm>
            <a:off x="8280500" y="4425814"/>
            <a:ext cx="2802710" cy="981539"/>
          </a:xfrm>
          <a:prstGeom prst="rect">
            <a:avLst/>
          </a:prstGeom>
          <a:noFill/>
        </p:spPr>
        <p:txBody>
          <a:bodyPr wrap="square" lIns="96762" tIns="48381" rIns="96762" bIns="48381"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2060"/>
                </a:solidFill>
                <a:effectLst/>
                <a:uLnTx/>
                <a:uFillTx/>
                <a:latin typeface="UTM Avo" panose="02040603050506020204" pitchFamily="18" charset="0"/>
                <a:ea typeface="微软雅黑" panose="020B0503020204020204" charset="-122"/>
                <a:cs typeface="Arial" panose="020B0604020202020204" pitchFamily="34" charset="0"/>
              </a:rPr>
              <a:t> </a:t>
            </a:r>
            <a:r>
              <a:rPr kumimoji="0" lang="vi-VN" altLang="zh-CN" sz="4400" b="1" i="0" u="none" strike="noStrike" kern="1200" cap="none" spc="0" normalizeH="0" baseline="0" noProof="0" dirty="0">
                <a:ln>
                  <a:noFill/>
                </a:ln>
                <a:solidFill>
                  <a:srgbClr val="00B0F0"/>
                </a:solidFill>
                <a:effectLst/>
                <a:uLnTx/>
                <a:uFillTx/>
                <a:latin typeface="UTM Avo" panose="02040603050506020204" pitchFamily="18" charset="0"/>
                <a:ea typeface="微软雅黑" panose="020B0503020204020204" charset="-122"/>
                <a:cs typeface="Arial" panose="020B0604020202020204" pitchFamily="34" charset="0"/>
              </a:rPr>
              <a:t>bình dị</a:t>
            </a:r>
            <a:endParaRPr kumimoji="0" lang="zh-CN" altLang="en-US" sz="4400" b="1" i="0" u="none" strike="noStrike" kern="1200" cap="none" spc="0" normalizeH="0" baseline="0" noProof="0" dirty="0">
              <a:ln>
                <a:noFill/>
              </a:ln>
              <a:solidFill>
                <a:srgbClr val="00B0F0"/>
              </a:solidFill>
              <a:effectLst/>
              <a:uLnTx/>
              <a:uFillTx/>
              <a:latin typeface="UTM Avo" panose="02040603050506020204" pitchFamily="18" charset="0"/>
              <a:ea typeface="微软雅黑" panose="020B0503020204020204" charset="-122"/>
              <a:cs typeface="Arial" panose="020B0604020202020204" pitchFamily="34" charset="0"/>
            </a:endParaRPr>
          </a:p>
        </p:txBody>
      </p:sp>
    </p:spTree>
    <p:extLst>
      <p:ext uri="{BB962C8B-B14F-4D97-AF65-F5344CB8AC3E}">
        <p14:creationId xmlns:p14="http://schemas.microsoft.com/office/powerpoint/2010/main" val="201534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par>
                          <p:cTn id="36" fill="hold">
                            <p:stCondLst>
                              <p:cond delay="500"/>
                            </p:stCondLst>
                            <p:childTnLst>
                              <p:par>
                                <p:cTn id="37" presetID="42"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Effect transition="in" filter="fade">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1"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910;p31">
            <a:extLst>
              <a:ext uri="{FF2B5EF4-FFF2-40B4-BE49-F238E27FC236}">
                <a16:creationId xmlns:a16="http://schemas.microsoft.com/office/drawing/2014/main" id="{B4486D36-6C53-75D6-BF08-C59D05FCF23A}"/>
              </a:ext>
            </a:extLst>
          </p:cNvPr>
          <p:cNvSpPr txBox="1">
            <a:spLocks/>
          </p:cNvSpPr>
          <p:nvPr/>
        </p:nvSpPr>
        <p:spPr>
          <a:xfrm>
            <a:off x="1195825" y="1312499"/>
            <a:ext cx="5782489" cy="959063"/>
          </a:xfrm>
          <a:prstGeom prst="rect">
            <a:avLst/>
          </a:prstGeom>
          <a:noFill/>
          <a:ln>
            <a:noFill/>
          </a:ln>
        </p:spPr>
        <p:txBody>
          <a:bodyPr spcFirstLastPara="1" wrap="square" lIns="121900" tIns="121900" rIns="121900" bIns="121900" numCol="1" anchor="ctr" anchorCtr="0">
            <a:noAutofit/>
            <a:scene3d>
              <a:camera prst="orthographicFront"/>
              <a:lightRig rig="threePt" dir="t"/>
            </a:scene3d>
            <a:sp3d extrusionH="57150">
              <a:bevelT w="82550" h="38100" prst="coolSlant"/>
            </a:sp3d>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FFFFFF"/>
              </a:buClr>
              <a:buSzPts val="3600"/>
              <a:buFont typeface="Chango"/>
              <a:buNone/>
              <a:tabLst/>
              <a:defRPr/>
            </a:pPr>
            <a:r>
              <a:rPr kumimoji="0" lang="en-US" sz="12000" b="0" i="0" u="none" strike="noStrike" kern="0" cap="none" spc="0" normalizeH="0" baseline="0" noProof="0" dirty="0" err="1">
                <a:ln>
                  <a:solidFill>
                    <a:srgbClr val="FFCCA9">
                      <a:lumMod val="10000"/>
                    </a:srgbClr>
                  </a:solidFill>
                </a:ln>
                <a:solidFill>
                  <a:srgbClr val="FFFF00"/>
                </a:solidFill>
                <a:effectLst>
                  <a:glow rad="101600">
                    <a:srgbClr val="EC9684">
                      <a:lumMod val="60000"/>
                      <a:lumOff val="40000"/>
                      <a:alpha val="60000"/>
                    </a:srgbClr>
                  </a:glow>
                </a:effectLst>
                <a:uLnTx/>
                <a:uFillTx/>
                <a:latin typeface="SVN-Poky's" panose="020B0606040200020203" pitchFamily="34" charset="0"/>
                <a:sym typeface="Chango"/>
              </a:rPr>
              <a:t>Trả</a:t>
            </a:r>
            <a:r>
              <a:rPr kumimoji="0" lang="en-US" sz="12000" b="0" i="0" u="none" strike="noStrike" kern="0" cap="none" spc="0" normalizeH="0" baseline="0" noProof="0" dirty="0">
                <a:ln>
                  <a:solidFill>
                    <a:srgbClr val="FFCCA9">
                      <a:lumMod val="10000"/>
                    </a:srgbClr>
                  </a:solidFill>
                </a:ln>
                <a:solidFill>
                  <a:srgbClr val="FF3300"/>
                </a:solidFill>
                <a:effectLst>
                  <a:glow rad="101600">
                    <a:srgbClr val="EC9684">
                      <a:lumMod val="60000"/>
                      <a:lumOff val="40000"/>
                      <a:alpha val="60000"/>
                    </a:srgbClr>
                  </a:glow>
                </a:effectLst>
                <a:uLnTx/>
                <a:uFillTx/>
                <a:latin typeface="SVN-Poky's" panose="020B0606040200020203" pitchFamily="34" charset="0"/>
                <a:sym typeface="Chango"/>
              </a:rPr>
              <a:t> </a:t>
            </a:r>
            <a:r>
              <a:rPr kumimoji="0" lang="en-US" sz="12000" b="0" i="0" u="none" strike="noStrike" kern="0" cap="none" spc="0" normalizeH="0" baseline="0" noProof="0" dirty="0" err="1">
                <a:ln>
                  <a:solidFill>
                    <a:srgbClr val="FFCCA9">
                      <a:lumMod val="10000"/>
                    </a:srgbClr>
                  </a:solidFill>
                </a:ln>
                <a:solidFill>
                  <a:srgbClr val="00B0F0"/>
                </a:solidFill>
                <a:effectLst>
                  <a:glow rad="101600">
                    <a:srgbClr val="EC9684">
                      <a:lumMod val="60000"/>
                      <a:lumOff val="40000"/>
                      <a:alpha val="60000"/>
                    </a:srgbClr>
                  </a:glow>
                </a:effectLst>
                <a:uLnTx/>
                <a:uFillTx/>
                <a:latin typeface="SVN-Poky's" panose="020B0606040200020203" pitchFamily="34" charset="0"/>
                <a:sym typeface="Chango"/>
              </a:rPr>
              <a:t>lời</a:t>
            </a:r>
            <a:endParaRPr kumimoji="0" lang="en-US" sz="12000" b="0" i="0" u="none" strike="noStrike" kern="0" cap="none" spc="0" normalizeH="0" baseline="0" noProof="0" dirty="0">
              <a:ln>
                <a:solidFill>
                  <a:srgbClr val="FFCCA9">
                    <a:lumMod val="10000"/>
                  </a:srgbClr>
                </a:solidFill>
              </a:ln>
              <a:solidFill>
                <a:srgbClr val="00B0F0"/>
              </a:solidFill>
              <a:effectLst>
                <a:glow rad="101600">
                  <a:srgbClr val="EC9684">
                    <a:lumMod val="60000"/>
                    <a:lumOff val="40000"/>
                    <a:alpha val="60000"/>
                  </a:srgbClr>
                </a:glow>
              </a:effectLst>
              <a:uLnTx/>
              <a:uFillTx/>
              <a:latin typeface="SVN-Poky's" panose="020B0606040200020203" pitchFamily="34" charset="0"/>
              <a:sym typeface="Chango"/>
            </a:endParaRPr>
          </a:p>
        </p:txBody>
      </p:sp>
      <p:sp>
        <p:nvSpPr>
          <p:cNvPr id="4" name="TextBox 3"/>
          <p:cNvSpPr txBox="1"/>
          <p:nvPr/>
        </p:nvSpPr>
        <p:spPr>
          <a:xfrm>
            <a:off x="5558399" y="2499763"/>
            <a:ext cx="547035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0" b="0" i="0" u="none" strike="noStrike" kern="0" cap="none" spc="0" normalizeH="0" baseline="0" noProof="0" dirty="0" err="1">
                <a:ln>
                  <a:solidFill>
                    <a:srgbClr val="FFCCA9">
                      <a:lumMod val="10000"/>
                    </a:srgbClr>
                  </a:solidFill>
                </a:ln>
                <a:solidFill>
                  <a:srgbClr val="00CC00"/>
                </a:solidFill>
                <a:effectLst>
                  <a:glow rad="101600">
                    <a:srgbClr val="EC9684">
                      <a:lumMod val="60000"/>
                      <a:lumOff val="40000"/>
                      <a:alpha val="60000"/>
                    </a:srgbClr>
                  </a:glow>
                </a:effectLst>
                <a:uLnTx/>
                <a:uFillTx/>
                <a:latin typeface="SVN-Poky's" panose="020B0606040200020203" pitchFamily="34" charset="0"/>
                <a:ea typeface="+mn-ea"/>
                <a:cs typeface="+mn-cs"/>
              </a:rPr>
              <a:t>câu</a:t>
            </a:r>
            <a:r>
              <a:rPr kumimoji="0" lang="en-US" sz="12000" b="0" i="0" u="none" strike="noStrike" kern="0" cap="none" spc="0" normalizeH="0" baseline="0" noProof="0" dirty="0">
                <a:ln>
                  <a:solidFill>
                    <a:srgbClr val="FFCCA9">
                      <a:lumMod val="10000"/>
                    </a:srgbClr>
                  </a:solidFill>
                </a:ln>
                <a:solidFill>
                  <a:srgbClr val="FF3300"/>
                </a:solidFill>
                <a:effectLst>
                  <a:glow rad="101600">
                    <a:srgbClr val="EC9684">
                      <a:lumMod val="60000"/>
                      <a:lumOff val="40000"/>
                      <a:alpha val="60000"/>
                    </a:srgbClr>
                  </a:glow>
                </a:effectLst>
                <a:uLnTx/>
                <a:uFillTx/>
                <a:latin typeface="SVN-Poky's" panose="020B0606040200020203" pitchFamily="34" charset="0"/>
                <a:ea typeface="+mn-ea"/>
                <a:cs typeface="+mn-cs"/>
              </a:rPr>
              <a:t> </a:t>
            </a:r>
            <a:r>
              <a:rPr kumimoji="0" lang="en-US" sz="12000" b="0" i="0" u="none" strike="noStrike" kern="0" cap="none" spc="0" normalizeH="0" baseline="0" noProof="0" dirty="0" err="1">
                <a:ln>
                  <a:solidFill>
                    <a:srgbClr val="FFCCA9">
                      <a:lumMod val="10000"/>
                    </a:srgbClr>
                  </a:solidFill>
                </a:ln>
                <a:solidFill>
                  <a:srgbClr val="FF3300"/>
                </a:solidFill>
                <a:effectLst>
                  <a:glow rad="101600">
                    <a:srgbClr val="EC9684">
                      <a:lumMod val="60000"/>
                      <a:lumOff val="40000"/>
                      <a:alpha val="60000"/>
                    </a:srgbClr>
                  </a:glow>
                </a:effectLst>
                <a:uLnTx/>
                <a:uFillTx/>
                <a:latin typeface="SVN-Poky's" panose="020B0606040200020203" pitchFamily="34" charset="0"/>
                <a:ea typeface="+mn-ea"/>
                <a:cs typeface="+mn-cs"/>
              </a:rPr>
              <a:t>hỏi</a:t>
            </a:r>
            <a:endParaRPr kumimoji="0" lang="en-US" sz="12000" b="0" i="0" u="none" strike="noStrike" kern="0" cap="none" spc="0" normalizeH="0" baseline="0" noProof="0" dirty="0">
              <a:ln>
                <a:solidFill>
                  <a:srgbClr val="FFCCA9">
                    <a:lumMod val="10000"/>
                  </a:srgbClr>
                </a:solidFill>
              </a:ln>
              <a:solidFill>
                <a:srgbClr val="FF3300"/>
              </a:solidFill>
              <a:effectLst>
                <a:glow rad="101600">
                  <a:srgbClr val="EC9684">
                    <a:lumMod val="60000"/>
                    <a:lumOff val="40000"/>
                    <a:alpha val="60000"/>
                  </a:srgbClr>
                </a:glow>
              </a:effectLst>
              <a:uLnTx/>
              <a:uFillTx/>
              <a:latin typeface="SVN-Poky's" panose="020B0606040200020203" pitchFamily="34" charset="0"/>
              <a:ea typeface="+mn-ea"/>
              <a:cs typeface="+mn-cs"/>
            </a:endParaRPr>
          </a:p>
        </p:txBody>
      </p:sp>
    </p:spTree>
    <p:extLst>
      <p:ext uri="{BB962C8B-B14F-4D97-AF65-F5344CB8AC3E}">
        <p14:creationId xmlns:p14="http://schemas.microsoft.com/office/powerpoint/2010/main" val="329641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783</Words>
  <Application>Microsoft Office PowerPoint</Application>
  <PresentationFormat>Widescreen</PresentationFormat>
  <Paragraphs>138</Paragraphs>
  <Slides>20</Slides>
  <Notes>0</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20</vt:i4>
      </vt:variant>
    </vt:vector>
  </HeadingPairs>
  <TitlesOfParts>
    <vt:vector size="39" baseType="lpstr">
      <vt:lpstr>等线</vt:lpstr>
      <vt:lpstr>微软雅黑</vt:lpstr>
      <vt:lpstr>#9Slide07 HoneyCream</vt:lpstr>
      <vt:lpstr>Arial</vt:lpstr>
      <vt:lpstr>Arial-Rounded</vt:lpstr>
      <vt:lpstr>Calibri</vt:lpstr>
      <vt:lpstr>Calibri Light</vt:lpstr>
      <vt:lpstr>Cambrial</vt:lpstr>
      <vt:lpstr>Chango</vt:lpstr>
      <vt:lpstr>inpin heiti</vt:lpstr>
      <vt:lpstr>SVN-Poky's</vt:lpstr>
      <vt:lpstr>Times New Roman</vt:lpstr>
      <vt:lpstr>UTM Avo</vt:lpstr>
      <vt:lpstr>UTM Avo </vt:lpstr>
      <vt:lpstr>UTM Showcard</vt:lpstr>
      <vt:lpstr>UTM Wedding K&amp;T</vt:lpstr>
      <vt:lpstr>字魂27号-布丁体</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DELL</cp:lastModifiedBy>
  <cp:revision>12</cp:revision>
  <dcterms:created xsi:type="dcterms:W3CDTF">2023-02-05T01:02:29Z</dcterms:created>
  <dcterms:modified xsi:type="dcterms:W3CDTF">2026-02-08T13:42:13Z</dcterms:modified>
</cp:coreProperties>
</file>