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314" r:id="rId3"/>
    <p:sldId id="277" r:id="rId4"/>
    <p:sldId id="316" r:id="rId5"/>
    <p:sldId id="280" r:id="rId6"/>
    <p:sldId id="281" r:id="rId7"/>
    <p:sldId id="279" r:id="rId8"/>
    <p:sldId id="317" r:id="rId9"/>
    <p:sldId id="318" r:id="rId10"/>
    <p:sldId id="286" r:id="rId11"/>
    <p:sldId id="285" r:id="rId12"/>
    <p:sldId id="319" r:id="rId13"/>
    <p:sldId id="320" r:id="rId14"/>
    <p:sldId id="288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294" r:id="rId23"/>
    <p:sldId id="328" r:id="rId24"/>
    <p:sldId id="32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AF1CB-A012-44D4-BE45-A597A35E2B0A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19DDA-ED85-4495-A808-5925E3A52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4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8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1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7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7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C4577-98CB-48E1-B398-5CD85797D3E5}" type="datetimeFigureOut">
              <a:rPr lang="en-US" smtClean="0"/>
              <a:t>24/02/2026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313B-3DE9-49ED-A306-D9541FBAB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8" y="-1415"/>
            <a:ext cx="9149970" cy="685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9892" y="2590800"/>
            <a:ext cx="634731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  <a:p>
            <a:pPr algn="ctr"/>
            <a:r>
              <a:rPr lang="en-US" sz="80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2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1"/>
            <a:ext cx="1164431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164431" y="1508581"/>
            <a:ext cx="100013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264444" y="1628775"/>
            <a:ext cx="1078706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182737" y="3170658"/>
            <a:ext cx="1114425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191332" y="4695754"/>
            <a:ext cx="2178005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082725" y="4566035"/>
            <a:ext cx="100013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199141" y="-76199"/>
            <a:ext cx="843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66606"/>
            <a:ext cx="3263297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452437" y="396876"/>
            <a:ext cx="1142524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42398" y="-125095"/>
            <a:ext cx="1347311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7523286" y="4756299"/>
            <a:ext cx="1797368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7626" y="1993082"/>
            <a:ext cx="1581764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457270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2568891" y="716099"/>
            <a:ext cx="601492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17484" y="-76201"/>
            <a:ext cx="5401665" cy="6910708"/>
            <a:chOff x="3722792" y="-1095417"/>
            <a:chExt cx="3980615" cy="6910652"/>
          </a:xfrm>
        </p:grpSpPr>
        <p:grpSp>
          <p:nvGrpSpPr>
            <p:cNvPr id="42" name="Group 41"/>
            <p:cNvGrpSpPr/>
            <p:nvPr/>
          </p:nvGrpSpPr>
          <p:grpSpPr>
            <a:xfrm>
              <a:off x="3722792" y="-1095417"/>
              <a:ext cx="3980615" cy="6910652"/>
              <a:chOff x="130501" y="135689"/>
              <a:chExt cx="2196168" cy="6295243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30501" y="135689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187428" y="2178186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217650" y="4321913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77122" y="-23213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10"/>
            <p:cNvCxnSpPr/>
            <p:nvPr/>
          </p:nvCxnSpPr>
          <p:spPr>
            <a:xfrm>
              <a:off x="5055836" y="4442314"/>
              <a:ext cx="1593069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10"/>
            <p:cNvCxnSpPr/>
            <p:nvPr/>
          </p:nvCxnSpPr>
          <p:spPr>
            <a:xfrm>
              <a:off x="5257890" y="2014925"/>
              <a:ext cx="1018045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915" y="95250"/>
            <a:ext cx="680085" cy="848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87181" y="253425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2013" y="827782"/>
            <a:ext cx="4631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68901" y="2472660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67581" y="3243064"/>
            <a:ext cx="3217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4512" y="4876800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nhem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3812" y="5693560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64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5" grpId="0"/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19050"/>
            <a:ext cx="9177867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5082" y="1676400"/>
            <a:ext cx="8229600" cy="1143000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5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</a:t>
            </a:r>
          </a:p>
          <a:p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//</a:t>
            </a:r>
          </a:p>
          <a:p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/</a:t>
            </a:r>
          </a:p>
          <a:p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3861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075297" y="5996225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075297" y="5996225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50745" y="1442086"/>
            <a:ext cx="5240656" cy="2016126"/>
            <a:chOff x="2118480" y="1316166"/>
            <a:chExt cx="1636497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42809" y="1377604"/>
              <a:ext cx="1512168" cy="139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2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5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1" y="1222950"/>
            <a:ext cx="7467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Trả lời câu hỏi</a:t>
            </a:r>
            <a:endParaRPr kumimoji="0" lang="en-US" sz="13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2514600" y="6106984"/>
            <a:ext cx="6934200" cy="751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698500" y="115187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219200" y="202882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295400" y="286637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271587" y="37147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484312" y="4572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079500" y="543418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112785" y="629388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5105400" y="341471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4991100" y="42659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5149850" y="51218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4114800" y="6106984"/>
            <a:ext cx="4509977" cy="751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đố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81000" y="294841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Chim</a:t>
            </a:r>
            <a:r>
              <a:rPr kumimoji="0" lang="en-US" altLang="zh-CN" sz="4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gì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hay </a:t>
            </a:r>
            <a:r>
              <a:rPr kumimoji="0" lang="en-US" altLang="zh-CN" sz="4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nói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linh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tinh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3878759"/>
            <a:ext cx="5966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→  </a:t>
            </a:r>
            <a:r>
              <a:rPr lang="en-US" altLang="zh-CN" sz="44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Chim</a:t>
            </a:r>
            <a:r>
              <a:rPr lang="en-US" altLang="zh-CN" sz="44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liếu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điếu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81000" y="294841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Chim</a:t>
            </a:r>
            <a:r>
              <a:rPr kumimoji="0" lang="en-US" altLang="zh-CN" sz="4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gì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tính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hay </a:t>
            </a:r>
            <a:r>
              <a:rPr kumimoji="0" lang="en-US" altLang="zh-CN" sz="4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mách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4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lẻo</a:t>
            </a:r>
            <a:r>
              <a:rPr kumimoji="0" lang="en-US" altLang="zh-CN" sz="4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3878759"/>
            <a:ext cx="5966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→  </a:t>
            </a:r>
            <a:r>
              <a:rPr lang="en-US" altLang="zh-CN" sz="44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Chim</a:t>
            </a:r>
            <a:r>
              <a:rPr lang="en-US" altLang="zh-CN" sz="44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khách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3276600" y="6030784"/>
            <a:ext cx="5867400" cy="751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914400" y="73324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914400" y="1600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905000" y="1600200"/>
            <a:ext cx="96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914400" y="2438400"/>
            <a:ext cx="96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914400" y="3309848"/>
            <a:ext cx="125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914400" y="414233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1600200" y="5003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4114800" y="383306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914400" y="583439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1"/>
            <a:ext cx="9119079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3450" y="1009471"/>
            <a:ext cx="6332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VN-Gretoo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VN-Gretoon" pitchFamily="18" charset="0"/>
                <a:cs typeface="Times New Roman" pitchFamily="18" charset="0"/>
              </a:rPr>
              <a:t>động</a:t>
            </a:r>
            <a:endParaRPr lang="en-US" sz="8800" b="1" dirty="0">
              <a:solidFill>
                <a:schemeClr val="tx2">
                  <a:lumMod val="60000"/>
                  <a:lumOff val="40000"/>
                </a:schemeClr>
              </a:solidFill>
              <a:latin typeface="SVN-Gretoo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1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2693936" y="6030784"/>
            <a:ext cx="6602464" cy="751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075297" y="5996225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tập</a:t>
            </a:r>
            <a:r>
              <a:rPr kumimoji="0" lang="en-US" altLang="zh-CN" sz="96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theo</a:t>
            </a:r>
            <a:r>
              <a:rPr kumimoji="0" lang="en-US" altLang="zh-CN" sz="96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văn</a:t>
            </a:r>
            <a:r>
              <a:rPr kumimoji="0" lang="en-US" altLang="zh-CN" sz="96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bản</a:t>
            </a:r>
            <a:r>
              <a:rPr kumimoji="0" lang="en-US" altLang="zh-CN" sz="96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ea"/>
              </a:rPr>
              <a:t>đọc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232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85" y="1003988"/>
            <a:ext cx="9023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1. </a:t>
            </a:r>
            <a:r>
              <a:rPr lang="en-US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Tìm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những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từ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ngữ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chỉ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người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dùng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gọi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loài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chim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dưới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đây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" y="0"/>
            <a:ext cx="124429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5" y="2368097"/>
            <a:ext cx="871696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771" y="3352800"/>
            <a:ext cx="9023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từ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ngữ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chỉ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người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dùng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để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gọi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loài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chim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dưới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đây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là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084" y="4737176"/>
            <a:ext cx="246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cú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mèo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2492" y="4737176"/>
            <a:ext cx="246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Em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sáo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xinh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0284" y="4698350"/>
            <a:ext cx="246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Cậu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chìa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vôi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9484" y="5715000"/>
            <a:ext cx="246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Cô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tu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hú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232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085" y="1361182"/>
            <a:ext cx="9023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2. </a:t>
            </a:r>
            <a:r>
              <a:rPr lang="en-US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Đặt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câu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từ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ngữ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dùng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để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gọi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loài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chim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dưới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đây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" y="357194"/>
            <a:ext cx="124429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708976"/>
            <a:ext cx="90231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Mẫu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Bác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cú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mèo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đôi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mắt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rất</a:t>
            </a:r>
            <a:r>
              <a:rPr lang="en-US" sz="32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tinh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Em sáo xinh vừa đi vừa nhảy. 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Cậu chìa vôi thì hay nghịch hay tếu. 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Cô tu hú giục hè đến mau. </a:t>
            </a:r>
          </a:p>
          <a:p>
            <a:pPr lvl="0" defTabSz="457200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96200" cy="690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9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4" name="Picture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2" b="32149"/>
            <a:stretch/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54" t="68207" r="4999"/>
            <a:stretch/>
          </p:blipFill>
          <p:spPr bwMode="auto">
            <a:xfrm>
              <a:off x="0" y="4648200"/>
              <a:ext cx="2895600" cy="22097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5" t="68207" r="39935" b="1136"/>
            <a:stretch/>
          </p:blipFill>
          <p:spPr bwMode="auto">
            <a:xfrm>
              <a:off x="0" y="2590800"/>
              <a:ext cx="2590800" cy="2057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91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50745" y="1442086"/>
            <a:ext cx="5240656" cy="2016126"/>
            <a:chOff x="2118480" y="1316166"/>
            <a:chExt cx="1636497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42809" y="1377604"/>
              <a:ext cx="1512168" cy="139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1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6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7" y="0"/>
            <a:ext cx="1544479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91128" y="932383"/>
            <a:ext cx="85910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loài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" y="848460"/>
            <a:ext cx="1238728" cy="76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Ở đâu cũng có thể nhìn thấy chim sẻ, nhưng tại sao xác chim sẻ lại khó thấy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6" y="1828800"/>
            <a:ext cx="2249488" cy="14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ỹ thuật nuôi chim vành khuyên | Diễn đàn chim cá cảnh - Thiên Đường Cá C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1"/>
            <a:ext cx="2254875" cy="14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him Bói Cá: Hình ảnh, đặc điểm, nguồn gốc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13560"/>
            <a:ext cx="2123454" cy="14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/>
          <p:nvPr/>
        </p:nvSpPr>
        <p:spPr>
          <a:xfrm>
            <a:off x="1066800" y="3275625"/>
            <a:ext cx="23725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sẻ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3810000" y="3229904"/>
            <a:ext cx="23725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sâu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6382860" y="3229904"/>
            <a:ext cx="23725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bói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Tổng hợp 500 hình ảnh chim cú mèo đẹp nhất thế gi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6" y="4343400"/>
            <a:ext cx="2249488" cy="14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/>
          <p:nvPr/>
        </p:nvSpPr>
        <p:spPr>
          <a:xfrm>
            <a:off x="598250" y="5744502"/>
            <a:ext cx="3059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cú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mèo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1" name="Picture 15" descr="Công Lam Ấn Độ - 5 thông tin hay về loài chim đẹp rực rỡ - Thegioidongvat.C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28160"/>
            <a:ext cx="2249489" cy="14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/>
          <p:cNvSpPr txBox="1"/>
          <p:nvPr/>
        </p:nvSpPr>
        <p:spPr>
          <a:xfrm>
            <a:off x="3722450" y="5744502"/>
            <a:ext cx="3059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17" descr="Lý giải mới về khả năng của bồ câu đưa th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58640"/>
            <a:ext cx="2287589" cy="13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"/>
          <p:cNvSpPr txBox="1"/>
          <p:nvPr/>
        </p:nvSpPr>
        <p:spPr>
          <a:xfrm>
            <a:off x="6382860" y="5718851"/>
            <a:ext cx="23725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bồ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4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57151" y="-14642"/>
            <a:ext cx="931545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57149" y="-14642"/>
            <a:ext cx="931544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350" y="983916"/>
            <a:ext cx="9258299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441769"/>
              <a:ext cx="5121462" cy="103764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VÈ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CHIM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040" y="995343"/>
            <a:ext cx="1526716" cy="1232025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9144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07359" y="2275649"/>
            <a:ext cx="4958622" cy="4277551"/>
            <a:chOff x="935429" y="190500"/>
            <a:chExt cx="9233320" cy="6913821"/>
          </a:xfrm>
        </p:grpSpPr>
        <p:pic>
          <p:nvPicPr>
            <p:cNvPr id="18" name="Picture 1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2" b="32149"/>
            <a:stretch/>
          </p:blipFill>
          <p:spPr bwMode="auto">
            <a:xfrm>
              <a:off x="1024749" y="190500"/>
              <a:ext cx="9144000" cy="68579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54" t="68207" r="4999"/>
            <a:stretch/>
          </p:blipFill>
          <p:spPr bwMode="auto">
            <a:xfrm>
              <a:off x="935429" y="4894522"/>
              <a:ext cx="2895601" cy="22097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5" t="68207" r="39935" b="1136"/>
            <a:stretch/>
          </p:blipFill>
          <p:spPr bwMode="auto">
            <a:xfrm>
              <a:off x="953165" y="2590798"/>
              <a:ext cx="2590800" cy="23037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76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075297" y="5996225"/>
            <a:ext cx="1778080" cy="6891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mẫu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2"/>
          <a:stretch/>
        </p:blipFill>
        <p:spPr bwMode="auto">
          <a:xfrm>
            <a:off x="0" y="-152400"/>
            <a:ext cx="9601199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543800" y="6149778"/>
            <a:ext cx="1778080" cy="689172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228600" y="733246"/>
            <a:ext cx="8396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liếu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vôi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chao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lẻo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Hay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</a:t>
            </a: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2987457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0"/>
            <a:ext cx="3040912" cy="10668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/>
          <p:cNvSpPr txBox="1"/>
          <p:nvPr/>
        </p:nvSpPr>
        <p:spPr>
          <a:xfrm>
            <a:off x="2693936" y="0"/>
            <a:ext cx="512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Vè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12192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3352800"/>
            <a:ext cx="1322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3264" y="5029200"/>
            <a:ext cx="1322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3948" y="77134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118872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3936" y="16002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5962" y="201757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2562" y="2456617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0800" y="290578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7277" y="332232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73646" y="372576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2472" y="416004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400" y="457200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8861" y="499824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542038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9148" y="586740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07964" y="630078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0261" y="300686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4562" y="342900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3200" y="389638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91200" y="424898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50975" y="473663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88975" y="511558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3532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1024</Words>
  <Application>Microsoft Office PowerPoint</Application>
  <PresentationFormat>On-screen Show (4:3)</PresentationFormat>
  <Paragraphs>275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等线</vt:lpstr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DELL</cp:lastModifiedBy>
  <cp:revision>14</cp:revision>
  <dcterms:created xsi:type="dcterms:W3CDTF">2023-02-24T05:28:01Z</dcterms:created>
  <dcterms:modified xsi:type="dcterms:W3CDTF">2026-02-24T14:42:30Z</dcterms:modified>
</cp:coreProperties>
</file>