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8" r:id="rId3"/>
    <p:sldMasterId id="2147483701" r:id="rId4"/>
    <p:sldMasterId id="2147483707" r:id="rId5"/>
    <p:sldMasterId id="2147483719" r:id="rId6"/>
    <p:sldMasterId id="2147483724" r:id="rId7"/>
  </p:sldMasterIdLst>
  <p:notesMasterIdLst>
    <p:notesMasterId r:id="rId26"/>
  </p:notesMasterIdLst>
  <p:sldIdLst>
    <p:sldId id="262" r:id="rId8"/>
    <p:sldId id="2007577141" r:id="rId9"/>
    <p:sldId id="356" r:id="rId10"/>
    <p:sldId id="295" r:id="rId11"/>
    <p:sldId id="2007577139" r:id="rId12"/>
    <p:sldId id="2007577096" r:id="rId13"/>
    <p:sldId id="2007577097" r:id="rId14"/>
    <p:sldId id="2007577142" r:id="rId15"/>
    <p:sldId id="2007577143" r:id="rId16"/>
    <p:sldId id="2007577164" r:id="rId17"/>
    <p:sldId id="367" r:id="rId18"/>
    <p:sldId id="2007577101" r:id="rId19"/>
    <p:sldId id="328" r:id="rId20"/>
    <p:sldId id="2007577163" r:id="rId21"/>
    <p:sldId id="2007577162" r:id="rId22"/>
    <p:sldId id="2007577144" r:id="rId23"/>
    <p:sldId id="2007577161"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0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450" y="78"/>
      </p:cViewPr>
      <p:guideLst/>
    </p:cSldViewPr>
  </p:slideViewPr>
  <p:notesTextViewPr>
    <p:cViewPr>
      <p:scale>
        <a:sx n="1" d="1"/>
        <a:sy n="1" d="1"/>
      </p:scale>
      <p:origin x="0" y="0"/>
    </p:cViewPr>
  </p:notesTextViewPr>
  <p:notesViewPr>
    <p:cSldViewPr snapToGrid="0">
      <p:cViewPr varScale="1">
        <p:scale>
          <a:sx n="65" d="100"/>
          <a:sy n="65" d="100"/>
        </p:scale>
        <p:origin x="315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E85C78-3DD0-4759-9B11-C1ECDDA34F6C}" type="datetimeFigureOut">
              <a:rPr lang="en-US" smtClean="0"/>
              <a:t>1/31/2026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27ED8-52C0-4CAC-BEF9-AB4319E927C6}" type="slidenum">
              <a:rPr lang="en-US" smtClean="0"/>
              <a:t>‹#›</a:t>
            </a:fld>
            <a:endParaRPr lang="en-US"/>
          </a:p>
        </p:txBody>
      </p:sp>
    </p:spTree>
    <p:extLst>
      <p:ext uri="{BB962C8B-B14F-4D97-AF65-F5344CB8AC3E}">
        <p14:creationId xmlns:p14="http://schemas.microsoft.com/office/powerpoint/2010/main" val="926210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979229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926931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6561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052214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962890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4</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75359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24617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3804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011906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2026/1/31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53694283"/>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2026/1/31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2823400"/>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2026/1/31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0705222"/>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6347949"/>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990998"/>
      </p:ext>
    </p:extLst>
  </p:cSld>
  <p:clrMapOvr>
    <a:masterClrMapping/>
  </p:clrMapOvr>
  <p:transition spd="slow" advClick="0" advTm="2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2026/1/31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05780299"/>
      </p:ext>
    </p:extLst>
  </p:cSld>
  <p:clrMapOvr>
    <a:masterClrMapping/>
  </p:clrMapOvr>
  <p:transition spd="slow" advClick="0" advTm="2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2026/1/31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241675088"/>
      </p:ext>
    </p:extLst>
  </p:cSld>
  <p:clrMapOvr>
    <a:masterClrMapping/>
  </p:clrMapOvr>
  <p:transition spd="slow" advClick="0" advTm="200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2026/1/31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83003053"/>
      </p:ext>
    </p:extLst>
  </p:cSld>
  <p:clrMapOvr>
    <a:masterClrMapping/>
  </p:clrMapOvr>
  <p:transition spd="slow" advClick="0" advTm="200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2026/1/31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801481783"/>
      </p:ext>
    </p:extLst>
  </p:cSld>
  <p:clrMapOvr>
    <a:masterClrMapping/>
  </p:clrMapOvr>
  <p:transition spd="slow" advClick="0" advTm="200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2026/1/31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081712816"/>
      </p:ext>
    </p:extLst>
  </p:cSld>
  <p:clrMapOvr>
    <a:masterClrMapping/>
  </p:clrMapOvr>
  <p:transition spd="slow" advClick="0" advTm="200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2026/1/31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18418606"/>
      </p:ext>
    </p:extLst>
  </p:cSld>
  <p:clrMapOvr>
    <a:masterClrMapping/>
  </p:clrMapOvr>
  <p:transition spd="slow" advClick="0" advTm="2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2026/1/31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50271619"/>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2026/1/31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567491931"/>
      </p:ext>
    </p:extLst>
  </p:cSld>
  <p:clrMapOvr>
    <a:masterClrMapping/>
  </p:clrMapOvr>
  <p:transition spd="slow" advClick="0" advTm="200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2026/1/31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82432075"/>
      </p:ext>
    </p:extLst>
  </p:cSld>
  <p:clrMapOvr>
    <a:masterClrMapping/>
  </p:clrMapOvr>
  <p:transition spd="slow" advClick="0" advTm="2000">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2026/1/31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065047188"/>
      </p:ext>
    </p:extLst>
  </p:cSld>
  <p:clrMapOvr>
    <a:masterClrMapping/>
  </p:clrMapOvr>
  <p:transition spd="slow" advClick="0" advTm="2000">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925946"/>
      </p:ext>
    </p:extLst>
  </p:cSld>
  <p:clrMapOvr>
    <a:masterClrMapping/>
  </p:clrMapOvr>
  <p:transition spd="slow" advClick="0" advTm="200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571072451"/>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4" name="TextBox 3">
            <a:extLst>
              <a:ext uri="{FF2B5EF4-FFF2-40B4-BE49-F238E27FC236}">
                <a16:creationId xmlns:a16="http://schemas.microsoft.com/office/drawing/2014/main" id="{B8BD8B33-2AE7-47A9-977F-A977561A7FD6}"/>
              </a:ext>
            </a:extLst>
          </p:cNvPr>
          <p:cNvSpPr txBox="1"/>
          <p:nvPr userDrawn="1"/>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extLst>
      <p:ext uri="{BB962C8B-B14F-4D97-AF65-F5344CB8AC3E}">
        <p14:creationId xmlns:p14="http://schemas.microsoft.com/office/powerpoint/2010/main" val="4229995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4" name="TextBox 13">
            <a:extLst>
              <a:ext uri="{FF2B5EF4-FFF2-40B4-BE49-F238E27FC236}">
                <a16:creationId xmlns:a16="http://schemas.microsoft.com/office/drawing/2014/main" id="{ECC5F347-5B49-4F0F-893E-3F3EABB45A5C}"/>
              </a:ext>
            </a:extLst>
          </p:cNvPr>
          <p:cNvSpPr txBox="1"/>
          <p:nvPr userDrawn="1"/>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extLst>
      <p:ext uri="{BB962C8B-B14F-4D97-AF65-F5344CB8AC3E}">
        <p14:creationId xmlns:p14="http://schemas.microsoft.com/office/powerpoint/2010/main" val="4167295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37247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1/31/2026</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16529146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1/31/2026</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68713411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2026/1/31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37738427"/>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9578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13620793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15531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97378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71507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29372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2026/1/31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820171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2026/1/31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49062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2026/1/31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3084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4360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2026/1/31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6834464"/>
      </p:ext>
    </p:extLst>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64309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3731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750109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7889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661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6277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0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2611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50760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776959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2026/1/31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48169632"/>
      </p:ext>
    </p:extLst>
  </p:cSld>
  <p:clrMapOvr>
    <a:masterClrMapping/>
  </p:clrMapOvr>
  <p:transition spd="slow" advClick="0" advTm="100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2026/1/31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079676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2026/1/31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16452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2026/1/31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35381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2026/1/31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938082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2026/1/31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428362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2026/1/31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283949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629011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353997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2026/1/31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48665348"/>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2026/1/31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6912347"/>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2026/1/31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29573075"/>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2026/1/31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08292548"/>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4.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4.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8.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theme" Target="../theme/theme6.xml"/><Relationship Id="rId4"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2026/1/31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599" y="6356350"/>
            <a:ext cx="3478823" cy="365125"/>
          </a:xfrm>
          <a:prstGeom prst="rect">
            <a:avLst/>
          </a:prstGeom>
        </p:spPr>
        <p:txBody>
          <a:bodyPr vert="horz" lIns="91440" tIns="45720" rIns="91440" bIns="45720" rtlCol="0" anchor="ctr"/>
          <a:lstStyle>
            <a:lvl1pPr algn="r">
              <a:defRPr sz="1200" i="1">
                <a:solidFill>
                  <a:srgbClr val="FF0000"/>
                </a:solidFill>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16134261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13FF100-A239-4AE4-B8DB-5AE9C35BA4BC}"/>
              </a:ext>
            </a:extLst>
          </p:cNvPr>
          <p:cNvSpPr txBox="1"/>
          <p:nvPr userDrawn="1"/>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extLst>
      <p:ext uri="{BB962C8B-B14F-4D97-AF65-F5344CB8AC3E}">
        <p14:creationId xmlns:p14="http://schemas.microsoft.com/office/powerpoint/2010/main" val="38558752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292062308"/>
      </p:ext>
    </p:extLst>
  </p:cSld>
  <p:clrMap bg1="lt1" tx1="dk1" bg2="dk2" tx2="lt2" accent1="accent1" accent2="accent2" accent3="accent3" accent4="accent4" accent5="accent5" accent6="accent6" hlink="hlink" folHlink="folHlink"/>
  <p:sldLayoutIdLst>
    <p:sldLayoutId id="2147483699" r:id="rId1"/>
    <p:sldLayoutId id="214748370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8808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2026/1/31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63627100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20" name="TextBox 319">
            <a:extLst>
              <a:ext uri="{FF2B5EF4-FFF2-40B4-BE49-F238E27FC236}">
                <a16:creationId xmlns:a16="http://schemas.microsoft.com/office/drawing/2014/main" id="{BB0FED28-6436-4ADA-ACAC-A607235AB97E}"/>
              </a:ext>
            </a:extLst>
          </p:cNvPr>
          <p:cNvSpPr txBox="1"/>
          <p:nvPr userDrawn="1"/>
        </p:nvSpPr>
        <p:spPr>
          <a:xfrm>
            <a:off x="9142109" y="6616098"/>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extLst>
      <p:ext uri="{BB962C8B-B14F-4D97-AF65-F5344CB8AC3E}">
        <p14:creationId xmlns:p14="http://schemas.microsoft.com/office/powerpoint/2010/main" val="171234645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2026/1/31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
        <p:nvSpPr>
          <p:cNvPr id="7" name="TextBox 6">
            <a:extLst>
              <a:ext uri="{FF2B5EF4-FFF2-40B4-BE49-F238E27FC236}">
                <a16:creationId xmlns:a16="http://schemas.microsoft.com/office/drawing/2014/main" id="{A60AE1D1-9179-4BC2-920C-E8FFFFE35636}"/>
              </a:ext>
            </a:extLst>
          </p:cNvPr>
          <p:cNvSpPr txBox="1"/>
          <p:nvPr userDrawn="1"/>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extLst>
      <p:ext uri="{BB962C8B-B14F-4D97-AF65-F5344CB8AC3E}">
        <p14:creationId xmlns:p14="http://schemas.microsoft.com/office/powerpoint/2010/main" val="355224179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11.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tags" Target="../tags/tag12.xml"/><Relationship Id="rId6" Type="http://schemas.microsoft.com/office/2007/relationships/hdphoto" Target="../media/hdphoto4.wdp"/><Relationship Id="rId5" Type="http://schemas.openxmlformats.org/officeDocument/2006/relationships/image" Target="../media/image42.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13.xml"/><Relationship Id="rId6" Type="http://schemas.microsoft.com/office/2007/relationships/hdphoto" Target="../media/hdphoto6.wdp"/><Relationship Id="rId5" Type="http://schemas.openxmlformats.org/officeDocument/2006/relationships/image" Target="../media/image44.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ags" Target="../tags/tag14.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ags" Target="../tags/tag15.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tags" Target="../tags/tag16.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image" Target="../media/image48.emf"/><Relationship Id="rId1" Type="http://schemas.openxmlformats.org/officeDocument/2006/relationships/slideLayout" Target="../slideLayouts/slideLayout48.xml"/><Relationship Id="rId6" Type="http://schemas.openxmlformats.org/officeDocument/2006/relationships/image" Target="../media/image52.emf"/><Relationship Id="rId5" Type="http://schemas.openxmlformats.org/officeDocument/2006/relationships/image" Target="../media/image51.emf"/><Relationship Id="rId10" Type="http://schemas.openxmlformats.org/officeDocument/2006/relationships/image" Target="../media/image56.emf"/><Relationship Id="rId4" Type="http://schemas.openxmlformats.org/officeDocument/2006/relationships/image" Target="../media/image50.emf"/><Relationship Id="rId9" Type="http://schemas.openxmlformats.org/officeDocument/2006/relationships/image" Target="../media/image55.emf"/></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media1.mp3"/><Relationship Id="rId7" Type="http://schemas.openxmlformats.org/officeDocument/2006/relationships/image" Target="../media/image27.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notesSlide" Target="../notesSlides/notesSlide2.xml"/><Relationship Id="rId4" Type="http://schemas.openxmlformats.org/officeDocument/2006/relationships/slideLayout" Target="../slideLayouts/slideLayout25.xml"/><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4.xml"/><Relationship Id="rId7" Type="http://schemas.openxmlformats.org/officeDocument/2006/relationships/notesSlide" Target="../notesSlides/notesSlide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6.xml"/><Relationship Id="rId7" Type="http://schemas.openxmlformats.org/officeDocument/2006/relationships/image" Target="../media/image36.png"/><Relationship Id="rId2" Type="http://schemas.openxmlformats.org/officeDocument/2006/relationships/slideLayout" Target="../slideLayouts/slideLayout25.xml"/><Relationship Id="rId1" Type="http://schemas.openxmlformats.org/officeDocument/2006/relationships/tags" Target="../tags/tag9.xml"/><Relationship Id="rId6" Type="http://schemas.microsoft.com/office/2007/relationships/hdphoto" Target="../media/hdphoto2.wdp"/><Relationship Id="rId11" Type="http://schemas.openxmlformats.org/officeDocument/2006/relationships/image" Target="../media/image39.png"/><Relationship Id="rId5" Type="http://schemas.openxmlformats.org/officeDocument/2006/relationships/image" Target="../media/image27.png"/><Relationship Id="rId10" Type="http://schemas.openxmlformats.org/officeDocument/2006/relationships/image" Target="../media/image38.png"/><Relationship Id="rId4" Type="http://schemas.openxmlformats.org/officeDocument/2006/relationships/image" Target="../media/image26.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7.xml"/><Relationship Id="rId7" Type="http://schemas.openxmlformats.org/officeDocument/2006/relationships/image" Target="../media/image36.png"/><Relationship Id="rId2" Type="http://schemas.openxmlformats.org/officeDocument/2006/relationships/slideLayout" Target="../slideLayouts/slideLayout25.xml"/><Relationship Id="rId1" Type="http://schemas.openxmlformats.org/officeDocument/2006/relationships/tags" Target="../tags/tag10.xml"/><Relationship Id="rId6" Type="http://schemas.microsoft.com/office/2007/relationships/hdphoto" Target="../media/hdphoto2.wdp"/><Relationship Id="rId11" Type="http://schemas.openxmlformats.org/officeDocument/2006/relationships/image" Target="../media/image39.png"/><Relationship Id="rId5" Type="http://schemas.openxmlformats.org/officeDocument/2006/relationships/image" Target="../media/image27.png"/><Relationship Id="rId10" Type="http://schemas.openxmlformats.org/officeDocument/2006/relationships/image" Target="../media/image38.png"/><Relationship Id="rId4" Type="http://schemas.openxmlformats.org/officeDocument/2006/relationships/image" Target="../media/image26.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6" name="组合 15"/>
          <p:cNvGrpSpPr/>
          <p:nvPr/>
        </p:nvGrpSpPr>
        <p:grpSpPr>
          <a:xfrm>
            <a:off x="2341460" y="840312"/>
            <a:ext cx="8767266" cy="3628023"/>
            <a:chOff x="727332" y="1163892"/>
            <a:chExt cx="5906411" cy="2215517"/>
          </a:xfrm>
        </p:grpSpPr>
        <p:grpSp>
          <p:nvGrpSpPr>
            <p:cNvPr id="19" name="组合 18"/>
            <p:cNvGrpSpPr/>
            <p:nvPr/>
          </p:nvGrpSpPr>
          <p:grpSpPr>
            <a:xfrm>
              <a:off x="727332" y="1163892"/>
              <a:ext cx="4763984" cy="2067570"/>
              <a:chOff x="737165" y="1429363"/>
              <a:chExt cx="4763984" cy="2067570"/>
            </a:xfrm>
          </p:grpSpPr>
          <p:sp>
            <p:nvSpPr>
              <p:cNvPr id="21" name="矩形: 圆角 20"/>
              <p:cNvSpPr/>
              <p:nvPr/>
            </p:nvSpPr>
            <p:spPr>
              <a:xfrm>
                <a:off x="1818967" y="2556509"/>
                <a:ext cx="3682182" cy="679197"/>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18" name="文本框 17"/>
            <p:cNvSpPr txBox="1"/>
            <p:nvPr/>
          </p:nvSpPr>
          <p:spPr>
            <a:xfrm>
              <a:off x="1129603" y="2364483"/>
              <a:ext cx="5504140" cy="1014926"/>
            </a:xfrm>
            <a:prstGeom prst="rect">
              <a:avLst/>
            </a:prstGeom>
            <a:noFill/>
          </p:spPr>
          <p:txBody>
            <a:bodyPr wrap="square" rtlCol="0">
              <a:spAutoFit/>
            </a:bodyPr>
            <a:lstStyle/>
            <a:p>
              <a:pPr>
                <a:defRPr/>
              </a:pPr>
              <a:r>
                <a:rPr lang="en-US" altLang="zh-CN" sz="4400" dirty="0" err="1">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Đọc</a:t>
              </a:r>
              <a:r>
                <a:rPr lang="en-US" altLang="zh-CN" sz="4400" dirty="0">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 : </a:t>
              </a:r>
              <a:r>
                <a:rPr lang="vi-VN" sz="4400" b="1" kern="0" dirty="0">
                  <a:latin typeface="Times New Roman" panose="02020603050405020304" pitchFamily="18" charset="0"/>
                  <a:ea typeface="Arial-Rounded" panose="020B0500000000000000" pitchFamily="34" charset="0"/>
                  <a:cs typeface="Times New Roman" panose="02020603050405020304" pitchFamily="18" charset="0"/>
                  <a:sym typeface="Arial"/>
                </a:rPr>
                <a:t>Giọt nước và biển lớn</a:t>
              </a:r>
              <a:endParaRPr lang="en-US" sz="4400" b="1" kern="0" dirty="0">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5400" dirty="0">
                  <a:solidFill>
                    <a:prstClr val="black"/>
                  </a:solidFill>
                  <a:effectLst>
                    <a:outerShdw blurRad="38100" dist="38100" dir="2700000" algn="tl">
                      <a:srgbClr val="000000">
                        <a:alpha val="43137"/>
                      </a:srgbClr>
                    </a:outerShdw>
                  </a:effectLst>
                  <a:latin typeface="Arial"/>
                  <a:ea typeface="方正黑体简体" panose="03000509000000000000" pitchFamily="65" charset="-122"/>
                  <a:cs typeface="+mn-ea"/>
                  <a:sym typeface="+mn-lt"/>
                </a:rPr>
                <a:t> </a:t>
              </a:r>
              <a:endParaRPr kumimoji="0" lang="zh-CN" altLang="en-US"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方正黑体简体" panose="03000509000000000000" pitchFamily="65" charset="-122"/>
                <a:cs typeface="+mn-ea"/>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02782" y="944166"/>
            <a:ext cx="1480533" cy="628650"/>
          </a:xfrm>
          <a:prstGeom prst="rect">
            <a:avLst/>
          </a:prstGeom>
        </p:spPr>
      </p:pic>
      <p:sp>
        <p:nvSpPr>
          <p:cNvPr id="24" name="TextBox 23">
            <a:extLst>
              <a:ext uri="{FF2B5EF4-FFF2-40B4-BE49-F238E27FC236}">
                <a16:creationId xmlns:a16="http://schemas.microsoft.com/office/drawing/2014/main" id="{299124D7-5DE0-4B85-BBBF-DECA203E3E57}"/>
              </a:ext>
            </a:extLst>
          </p:cNvPr>
          <p:cNvSpPr txBox="1"/>
          <p:nvPr/>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par>
                                <p:cTn id="9" presetID="32" presetClass="emph" presetSubtype="0" repeatCount="indefinite" fill="hold" nodeType="withEffect">
                                  <p:stCondLst>
                                    <p:cond delay="600"/>
                                  </p:stCondLst>
                                  <p:childTnLst>
                                    <p:animRot by="120000">
                                      <p:cBhvr>
                                        <p:cTn id="10" dur="100" fill="hold">
                                          <p:stCondLst>
                                            <p:cond delay="0"/>
                                          </p:stCondLst>
                                        </p:cTn>
                                        <p:tgtEl>
                                          <p:spTgt spid="30"/>
                                        </p:tgtEl>
                                        <p:attrNameLst>
                                          <p:attrName>r</p:attrName>
                                        </p:attrNameLst>
                                      </p:cBhvr>
                                    </p:animRot>
                                    <p:animRot by="-240000">
                                      <p:cBhvr>
                                        <p:cTn id="11" dur="200" fill="hold">
                                          <p:stCondLst>
                                            <p:cond delay="200"/>
                                          </p:stCondLst>
                                        </p:cTn>
                                        <p:tgtEl>
                                          <p:spTgt spid="30"/>
                                        </p:tgtEl>
                                        <p:attrNameLst>
                                          <p:attrName>r</p:attrName>
                                        </p:attrNameLst>
                                      </p:cBhvr>
                                    </p:animRot>
                                    <p:animRot by="240000">
                                      <p:cBhvr>
                                        <p:cTn id="12" dur="200" fill="hold">
                                          <p:stCondLst>
                                            <p:cond delay="400"/>
                                          </p:stCondLst>
                                        </p:cTn>
                                        <p:tgtEl>
                                          <p:spTgt spid="30"/>
                                        </p:tgtEl>
                                        <p:attrNameLst>
                                          <p:attrName>r</p:attrName>
                                        </p:attrNameLst>
                                      </p:cBhvr>
                                    </p:animRot>
                                    <p:animRot by="-240000">
                                      <p:cBhvr>
                                        <p:cTn id="13" dur="200" fill="hold">
                                          <p:stCondLst>
                                            <p:cond delay="600"/>
                                          </p:stCondLst>
                                        </p:cTn>
                                        <p:tgtEl>
                                          <p:spTgt spid="30"/>
                                        </p:tgtEl>
                                        <p:attrNameLst>
                                          <p:attrName>r</p:attrName>
                                        </p:attrNameLst>
                                      </p:cBhvr>
                                    </p:animRot>
                                    <p:animRot by="120000">
                                      <p:cBhvr>
                                        <p:cTn id="14" dur="200" fill="hold">
                                          <p:stCondLst>
                                            <p:cond delay="800"/>
                                          </p:stCondLst>
                                        </p:cTn>
                                        <p:tgtEl>
                                          <p:spTgt spid="30"/>
                                        </p:tgtEl>
                                        <p:attrNameLst>
                                          <p:attrName>r</p:attrName>
                                        </p:attrNameLst>
                                      </p:cBhvr>
                                    </p:animRot>
                                  </p:childTnLst>
                                </p:cTn>
                              </p:par>
                              <p:par>
                                <p:cTn id="15" presetID="42" presetClass="entr" presetSubtype="0" fill="hold" nodeType="withEffect">
                                  <p:stCondLst>
                                    <p:cond delay="14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3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130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2000"/>
                                        <p:tgtEl>
                                          <p:spTgt spid="36"/>
                                        </p:tgtEl>
                                      </p:cBhvr>
                                    </p:animEffect>
                                  </p:childTnLst>
                                </p:cTn>
                              </p:par>
                              <p:par>
                                <p:cTn id="28" presetID="63" presetClass="path" presetSubtype="0" repeatCount="indefinite" autoRev="1" fill="hold" nodeType="withEffect">
                                  <p:stCondLst>
                                    <p:cond delay="1400"/>
                                  </p:stCondLst>
                                  <p:childTnLst>
                                    <p:animMotion origin="layout" path="M 3.54167E-6 -1.85185E-6 L 0.09752 -1.85185E-6 " pathEditMode="relative" rAng="0" ptsTypes="AA">
                                      <p:cBhvr>
                                        <p:cTn id="29" dur="5000" spd="-100000" fill="hold"/>
                                        <p:tgtEl>
                                          <p:spTgt spid="36"/>
                                        </p:tgtEl>
                                        <p:attrNameLst>
                                          <p:attrName>ppt_x</p:attrName>
                                          <p:attrName>ppt_y</p:attrName>
                                        </p:attrNameLst>
                                      </p:cBhvr>
                                      <p:rCtr x="4870" y="0"/>
                                    </p:animMotion>
                                  </p:childTnLst>
                                </p:cTn>
                              </p:par>
                              <p:par>
                                <p:cTn id="30" presetID="10"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2000"/>
                                        <p:tgtEl>
                                          <p:spTgt spid="37"/>
                                        </p:tgtEl>
                                      </p:cBhvr>
                                    </p:animEffect>
                                  </p:childTnLst>
                                </p:cTn>
                              </p:par>
                              <p:par>
                                <p:cTn id="33" presetID="63" presetClass="path" presetSubtype="0" repeatCount="indefinite" autoRev="1" fill="hold" nodeType="withEffect">
                                  <p:stCondLst>
                                    <p:cond delay="0"/>
                                  </p:stCondLst>
                                  <p:childTnLst>
                                    <p:animMotion origin="layout" path="M 2.70833E-6 -4.81481E-6 L 0.08984 0.00371 " pathEditMode="relative" rAng="0" ptsTypes="AA">
                                      <p:cBhvr>
                                        <p:cTn id="34"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131304" y="434634"/>
            <a:ext cx="170805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354893" y="294912"/>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615766" y="142022"/>
            <a:ext cx="458398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Giọt nước và biển lớn</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85677315-3545-084B-8F56-9465E3ECC6EC}"/>
              </a:ext>
            </a:extLst>
          </p:cNvPr>
          <p:cNvSpPr txBox="1"/>
          <p:nvPr/>
        </p:nvSpPr>
        <p:spPr>
          <a:xfrm>
            <a:off x="2261564" y="921997"/>
            <a:ext cx="4001255" cy="4401205"/>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Tí ta tí tách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Mưa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 </a:t>
            </a:r>
            <a:r>
              <a:rPr kumimoji="0" lang="vi-VN"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a:t>
            </a:r>
            <a:endParaRPr kumimoji="0" lang="en-US"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lại bao ngày</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 dòng suối nhỏ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Lượn trên bãi cỏ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Chảy xuống chân đồi.</a:t>
            </a:r>
          </a:p>
        </p:txBody>
      </p:sp>
      <p:sp>
        <p:nvSpPr>
          <p:cNvPr id="17" name="TextBox 16">
            <a:extLst>
              <a:ext uri="{FF2B5EF4-FFF2-40B4-BE49-F238E27FC236}">
                <a16:creationId xmlns:a16="http://schemas.microsoft.com/office/drawing/2014/main" id="{DF41B8AE-1B47-A84A-9615-2BF7E9D9F302}"/>
              </a:ext>
            </a:extLst>
          </p:cNvPr>
          <p:cNvSpPr txBox="1"/>
          <p:nvPr/>
        </p:nvSpPr>
        <p:spPr>
          <a:xfrm>
            <a:off x="6606059" y="872222"/>
            <a:ext cx="47953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Suối gặp bạn rồi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thành sông lớn</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Sông đi ra biển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thành mênh mông.</a:t>
            </a:r>
          </a:p>
        </p:txBody>
      </p:sp>
      <p:sp>
        <p:nvSpPr>
          <p:cNvPr id="18" name="TextBox 17">
            <a:extLst>
              <a:ext uri="{FF2B5EF4-FFF2-40B4-BE49-F238E27FC236}">
                <a16:creationId xmlns:a16="http://schemas.microsoft.com/office/drawing/2014/main" id="{5D3789F9-9BEE-C747-8936-3209C04E1D74}"/>
              </a:ext>
            </a:extLst>
          </p:cNvPr>
          <p:cNvSpPr txBox="1"/>
          <p:nvPr/>
        </p:nvSpPr>
        <p:spPr>
          <a:xfrm>
            <a:off x="6700189" y="3090398"/>
            <a:ext cx="52144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ơi, có biết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lớn vô cùng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 nước trong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 nên biển đấy!</a:t>
            </a:r>
          </a:p>
        </p:txBody>
      </p:sp>
      <p:sp>
        <p:nvSpPr>
          <p:cNvPr id="2" name="TextBox 1">
            <a:extLst>
              <a:ext uri="{FF2B5EF4-FFF2-40B4-BE49-F238E27FC236}">
                <a16:creationId xmlns:a16="http://schemas.microsoft.com/office/drawing/2014/main" id="{6E8BFE28-0013-CA49-8616-37F1546FD267}"/>
              </a:ext>
            </a:extLst>
          </p:cNvPr>
          <p:cNvSpPr txBox="1"/>
          <p:nvPr/>
        </p:nvSpPr>
        <p:spPr>
          <a:xfrm>
            <a:off x="8081765" y="5308574"/>
            <a:ext cx="240482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(Nguyễn Bao)</a:t>
            </a:r>
          </a:p>
        </p:txBody>
      </p:sp>
      <p:sp>
        <p:nvSpPr>
          <p:cNvPr id="19" name="Cloud 18">
            <a:extLst>
              <a:ext uri="{FF2B5EF4-FFF2-40B4-BE49-F238E27FC236}">
                <a16:creationId xmlns:a16="http://schemas.microsoft.com/office/drawing/2014/main" id="{2D7AED5C-D159-42A8-AC71-119780476271}"/>
              </a:ext>
            </a:extLst>
          </p:cNvPr>
          <p:cNvSpPr/>
          <p:nvPr/>
        </p:nvSpPr>
        <p:spPr>
          <a:xfrm>
            <a:off x="1920734" y="5641512"/>
            <a:ext cx="3823118"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246219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Trả</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lời</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câu</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hỏi</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7BE8DC8-0CAB-46CA-B379-F6CE0E7EF9AC}"/>
              </a:ext>
            </a:extLst>
          </p:cNvPr>
          <p:cNvSpPr txBox="1"/>
          <p:nvPr/>
        </p:nvSpPr>
        <p:spPr>
          <a:xfrm>
            <a:off x="930084" y="1576440"/>
            <a:ext cx="10407348" cy="73359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3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Kể tên các sự vật được nhắc đến trong bài thơ.</a:t>
            </a:r>
          </a:p>
        </p:txBody>
      </p:sp>
      <p:sp>
        <p:nvSpPr>
          <p:cNvPr id="12" name="TextBox 11">
            <a:extLst>
              <a:ext uri="{FF2B5EF4-FFF2-40B4-BE49-F238E27FC236}">
                <a16:creationId xmlns:a16="http://schemas.microsoft.com/office/drawing/2014/main" id="{AC075715-4E26-423B-94E1-70FC014E222A}"/>
              </a:ext>
            </a:extLst>
          </p:cNvPr>
          <p:cNvSpPr txBox="1"/>
          <p:nvPr/>
        </p:nvSpPr>
        <p:spPr>
          <a:xfrm>
            <a:off x="854568" y="2261449"/>
            <a:ext cx="9488311" cy="73815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 nước mưa, dòng suối, bãi cỏ, đồi, sông, biển…</a:t>
            </a:r>
          </a:p>
        </p:txBody>
      </p:sp>
      <p:pic>
        <p:nvPicPr>
          <p:cNvPr id="13" name="Picture 12">
            <a:extLst>
              <a:ext uri="{FF2B5EF4-FFF2-40B4-BE49-F238E27FC236}">
                <a16:creationId xmlns:a16="http://schemas.microsoft.com/office/drawing/2014/main" id="{17E7F10B-C20F-4B4F-9870-37FEF997F52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6000"/>
                    </a14:imgEffect>
                    <a14:imgEffect>
                      <a14:saturation sat="200000"/>
                    </a14:imgEffect>
                  </a14:imgLayer>
                </a14:imgProps>
              </a:ext>
            </a:extLst>
          </a:blip>
          <a:srcRect l="13274" t="3805" r="30572"/>
          <a:stretch/>
        </p:blipFill>
        <p:spPr>
          <a:xfrm>
            <a:off x="214127" y="208975"/>
            <a:ext cx="1280882" cy="1279379"/>
          </a:xfrm>
          <a:prstGeom prst="ellipse">
            <a:avLst/>
          </a:prstGeom>
        </p:spPr>
      </p:pic>
      <p:sp>
        <p:nvSpPr>
          <p:cNvPr id="14" name="TextBox 13">
            <a:extLst>
              <a:ext uri="{FF2B5EF4-FFF2-40B4-BE49-F238E27FC236}">
                <a16:creationId xmlns:a16="http://schemas.microsoft.com/office/drawing/2014/main" id="{79CCC263-7F29-4724-87D4-FEDD2A23DA93}"/>
              </a:ext>
            </a:extLst>
          </p:cNvPr>
          <p:cNvSpPr txBox="1"/>
          <p:nvPr/>
        </p:nvSpPr>
        <p:spPr>
          <a:xfrm>
            <a:off x="858964" y="3039096"/>
            <a:ext cx="9488311" cy="73359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gì góp phần tạo nên dòng suối nhỏ?</a:t>
            </a:r>
          </a:p>
        </p:txBody>
      </p:sp>
      <p:sp>
        <p:nvSpPr>
          <p:cNvPr id="15" name="TextBox 14">
            <a:extLst>
              <a:ext uri="{FF2B5EF4-FFF2-40B4-BE49-F238E27FC236}">
                <a16:creationId xmlns:a16="http://schemas.microsoft.com/office/drawing/2014/main" id="{0479221A-3393-44E2-AB1A-0E0D0E7A0818}"/>
              </a:ext>
            </a:extLst>
          </p:cNvPr>
          <p:cNvSpPr txBox="1"/>
          <p:nvPr/>
        </p:nvSpPr>
        <p:spPr>
          <a:xfrm>
            <a:off x="854568" y="3740103"/>
            <a:ext cx="10829432" cy="73815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giọt mưa góp lại bao ngày tạo nên dòng suối </a:t>
            </a:r>
            <a:r>
              <a:rPr kumimoji="0" lang="vi-VN" sz="3200" b="0"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p>
        </p:txBody>
      </p:sp>
      <p:sp>
        <p:nvSpPr>
          <p:cNvPr id="18" name="TextBox 17">
            <a:extLst>
              <a:ext uri="{FF2B5EF4-FFF2-40B4-BE49-F238E27FC236}">
                <a16:creationId xmlns:a16="http://schemas.microsoft.com/office/drawing/2014/main" id="{99DC8445-2AC6-484F-A777-4C96CC86F205}"/>
              </a:ext>
            </a:extLst>
          </p:cNvPr>
          <p:cNvSpPr txBox="1"/>
          <p:nvPr/>
        </p:nvSpPr>
        <p:spPr>
          <a:xfrm>
            <a:off x="854568" y="4547961"/>
            <a:ext cx="9488311" cy="73359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dòng sông từ đâu mà có?</a:t>
            </a:r>
          </a:p>
        </p:txBody>
      </p:sp>
      <p:sp>
        <p:nvSpPr>
          <p:cNvPr id="20" name="TextBox 19">
            <a:extLst>
              <a:ext uri="{FF2B5EF4-FFF2-40B4-BE49-F238E27FC236}">
                <a16:creationId xmlns:a16="http://schemas.microsoft.com/office/drawing/2014/main" id="{AFFC764A-C554-4731-88E4-F1A73F15166A}"/>
              </a:ext>
            </a:extLst>
          </p:cNvPr>
          <p:cNvSpPr txBox="1"/>
          <p:nvPr/>
        </p:nvSpPr>
        <p:spPr>
          <a:xfrm>
            <a:off x="911133" y="5281560"/>
            <a:ext cx="10311272"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dòng suối nhỏ góp thành sông.</a:t>
            </a:r>
          </a:p>
        </p:txBody>
      </p:sp>
      <p:sp>
        <p:nvSpPr>
          <p:cNvPr id="9" name="TextBox 8">
            <a:extLst>
              <a:ext uri="{FF2B5EF4-FFF2-40B4-BE49-F238E27FC236}">
                <a16:creationId xmlns:a16="http://schemas.microsoft.com/office/drawing/2014/main" id="{C6B6BE69-648D-4AF6-A1F6-840BD6B65228}"/>
              </a:ext>
            </a:extLst>
          </p:cNvPr>
          <p:cNvSpPr txBox="1"/>
          <p:nvPr/>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custDataLst>
      <p:tags r:id="rId1"/>
    </p:custDataLst>
    <p:extLst>
      <p:ext uri="{BB962C8B-B14F-4D97-AF65-F5344CB8AC3E}">
        <p14:creationId xmlns:p14="http://schemas.microsoft.com/office/powerpoint/2010/main" val="1447568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6FD658F-E472-4AC5-94EB-E0277ECA4CE2}"/>
              </a:ext>
            </a:extLst>
          </p:cNvPr>
          <p:cNvSpPr txBox="1"/>
          <p:nvPr/>
        </p:nvSpPr>
        <p:spPr>
          <a:xfrm>
            <a:off x="1762947" y="295326"/>
            <a:ext cx="8926384" cy="73020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 về hành trình giọt nước đi ra biển.</a:t>
            </a:r>
          </a:p>
        </p:txBody>
      </p:sp>
      <p:pic>
        <p:nvPicPr>
          <p:cNvPr id="14" name="Picture 13">
            <a:extLst>
              <a:ext uri="{FF2B5EF4-FFF2-40B4-BE49-F238E27FC236}">
                <a16:creationId xmlns:a16="http://schemas.microsoft.com/office/drawing/2014/main" id="{50CF4767-B25C-4F2C-B220-041C0340917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46000"/>
                    </a14:imgEffect>
                    <a14:imgEffect>
                      <a14:saturation sat="200000"/>
                    </a14:imgEffect>
                  </a14:imgLayer>
                </a14:imgProps>
              </a:ext>
            </a:extLst>
          </a:blip>
          <a:stretch>
            <a:fillRect/>
          </a:stretch>
        </p:blipFill>
        <p:spPr>
          <a:xfrm>
            <a:off x="1558941" y="1856522"/>
            <a:ext cx="1046458" cy="2072396"/>
          </a:xfrm>
          <a:prstGeom prst="rect">
            <a:avLst/>
          </a:prstGeom>
        </p:spPr>
      </p:pic>
      <p:pic>
        <p:nvPicPr>
          <p:cNvPr id="15" name="Picture 14">
            <a:extLst>
              <a:ext uri="{FF2B5EF4-FFF2-40B4-BE49-F238E27FC236}">
                <a16:creationId xmlns:a16="http://schemas.microsoft.com/office/drawing/2014/main" id="{90FCA2AC-9AFB-4EB1-885B-0EB0C916701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7000"/>
                    </a14:imgEffect>
                    <a14:imgEffect>
                      <a14:saturation sat="200000"/>
                    </a14:imgEffect>
                  </a14:imgLayer>
                </a14:imgProps>
              </a:ext>
            </a:extLst>
          </a:blip>
          <a:stretch>
            <a:fillRect/>
          </a:stretch>
        </p:blipFill>
        <p:spPr>
          <a:xfrm>
            <a:off x="2854135" y="1856522"/>
            <a:ext cx="1477283" cy="2072396"/>
          </a:xfrm>
          <a:prstGeom prst="roundRect">
            <a:avLst/>
          </a:prstGeom>
        </p:spPr>
      </p:pic>
      <p:pic>
        <p:nvPicPr>
          <p:cNvPr id="22" name="Picture 21">
            <a:extLst>
              <a:ext uri="{FF2B5EF4-FFF2-40B4-BE49-F238E27FC236}">
                <a16:creationId xmlns:a16="http://schemas.microsoft.com/office/drawing/2014/main" id="{4C1AB370-0B8B-4733-9A7E-D2F654559FF3}"/>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35000"/>
                    </a14:imgEffect>
                    <a14:imgEffect>
                      <a14:saturation sat="200000"/>
                    </a14:imgEffect>
                  </a14:imgLayer>
                </a14:imgProps>
              </a:ext>
            </a:extLst>
          </a:blip>
          <a:srcRect l="2724"/>
          <a:stretch/>
        </p:blipFill>
        <p:spPr>
          <a:xfrm>
            <a:off x="4647210" y="1875378"/>
            <a:ext cx="1444865" cy="2072396"/>
          </a:xfrm>
          <a:prstGeom prst="roundRect">
            <a:avLst>
              <a:gd name="adj" fmla="val 21754"/>
            </a:avLst>
          </a:prstGeom>
        </p:spPr>
      </p:pic>
      <p:pic>
        <p:nvPicPr>
          <p:cNvPr id="23" name="Picture 22">
            <a:extLst>
              <a:ext uri="{FF2B5EF4-FFF2-40B4-BE49-F238E27FC236}">
                <a16:creationId xmlns:a16="http://schemas.microsoft.com/office/drawing/2014/main" id="{1193524C-A8D8-4BFC-83CB-AB79CA27A98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2000"/>
                    </a14:imgEffect>
                    <a14:imgEffect>
                      <a14:saturation sat="200000"/>
                    </a14:imgEffect>
                  </a14:imgLayer>
                </a14:imgProps>
              </a:ext>
            </a:extLst>
          </a:blip>
          <a:stretch>
            <a:fillRect/>
          </a:stretch>
        </p:blipFill>
        <p:spPr>
          <a:xfrm>
            <a:off x="6348744" y="1875378"/>
            <a:ext cx="1467058" cy="2072397"/>
          </a:xfrm>
          <a:prstGeom prst="roundRect">
            <a:avLst>
              <a:gd name="adj" fmla="val 19189"/>
            </a:avLst>
          </a:prstGeom>
        </p:spPr>
      </p:pic>
      <p:sp>
        <p:nvSpPr>
          <p:cNvPr id="24" name="Right Arrow 16">
            <a:extLst>
              <a:ext uri="{FF2B5EF4-FFF2-40B4-BE49-F238E27FC236}">
                <a16:creationId xmlns:a16="http://schemas.microsoft.com/office/drawing/2014/main" id="{E8D193D3-7C1F-49F8-BFD9-76314DDABFC6}"/>
              </a:ext>
            </a:extLst>
          </p:cNvPr>
          <p:cNvSpPr/>
          <p:nvPr/>
        </p:nvSpPr>
        <p:spPr>
          <a:xfrm>
            <a:off x="2592659" y="2850300"/>
            <a:ext cx="252049" cy="171096"/>
          </a:xfrm>
          <a:prstGeom prst="rightArrow">
            <a:avLst/>
          </a:prstGeom>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ight Arrow 17">
            <a:extLst>
              <a:ext uri="{FF2B5EF4-FFF2-40B4-BE49-F238E27FC236}">
                <a16:creationId xmlns:a16="http://schemas.microsoft.com/office/drawing/2014/main" id="{3444A8E4-8E2C-4D6F-9DE5-5316CC9DA940}"/>
              </a:ext>
            </a:extLst>
          </p:cNvPr>
          <p:cNvSpPr/>
          <p:nvPr/>
        </p:nvSpPr>
        <p:spPr>
          <a:xfrm>
            <a:off x="4355817" y="2850300"/>
            <a:ext cx="252049" cy="171096"/>
          </a:xfrm>
          <a:prstGeom prst="rightArrow">
            <a:avLst/>
          </a:prstGeom>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ight Arrow 18">
            <a:extLst>
              <a:ext uri="{FF2B5EF4-FFF2-40B4-BE49-F238E27FC236}">
                <a16:creationId xmlns:a16="http://schemas.microsoft.com/office/drawing/2014/main" id="{962FD738-CDD5-4170-87BF-066369D4C7D0}"/>
              </a:ext>
            </a:extLst>
          </p:cNvPr>
          <p:cNvSpPr/>
          <p:nvPr/>
        </p:nvSpPr>
        <p:spPr>
          <a:xfrm>
            <a:off x="6100115" y="2844882"/>
            <a:ext cx="252049" cy="171096"/>
          </a:xfrm>
          <a:prstGeom prst="rightArrow">
            <a:avLst/>
          </a:prstGeom>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9C1B9941-7AF4-465D-83F5-4552A903BD32}"/>
              </a:ext>
            </a:extLst>
          </p:cNvPr>
          <p:cNvSpPr txBox="1"/>
          <p:nvPr/>
        </p:nvSpPr>
        <p:spPr>
          <a:xfrm>
            <a:off x="2813600" y="4101902"/>
            <a:ext cx="8926384"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giọt mưa góp thành suối.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dòng suối góp thành sông.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dòng sông ra biển lớn. </a:t>
            </a:r>
          </a:p>
        </p:txBody>
      </p:sp>
    </p:spTree>
    <p:custDataLst>
      <p:tags r:id="rId1"/>
    </p:custDataLst>
    <p:extLst>
      <p:ext uri="{BB962C8B-B14F-4D97-AF65-F5344CB8AC3E}">
        <p14:creationId xmlns:p14="http://schemas.microsoft.com/office/powerpoint/2010/main" val="14832946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xEl>
                                              <p:pRg st="0" end="0"/>
                                            </p:txEl>
                                          </p:spTgt>
                                        </p:tgtEl>
                                        <p:attrNameLst>
                                          <p:attrName>style.visibility</p:attrName>
                                        </p:attrNameLst>
                                      </p:cBhvr>
                                      <p:to>
                                        <p:strVal val="visible"/>
                                      </p:to>
                                    </p:set>
                                    <p:animEffect transition="in" filter="fade">
                                      <p:cBhvr>
                                        <p:cTn id="47" dur="500"/>
                                        <p:tgtEl>
                                          <p:spTgt spid="2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xEl>
                                              <p:pRg st="1" end="1"/>
                                            </p:txEl>
                                          </p:spTgt>
                                        </p:tgtEl>
                                        <p:attrNameLst>
                                          <p:attrName>style.visibility</p:attrName>
                                        </p:attrNameLst>
                                      </p:cBhvr>
                                      <p:to>
                                        <p:strVal val="visible"/>
                                      </p:to>
                                    </p:set>
                                    <p:animEffect transition="in" filter="fade">
                                      <p:cBhvr>
                                        <p:cTn id="52" dur="500"/>
                                        <p:tgtEl>
                                          <p:spTgt spid="27">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xEl>
                                              <p:pRg st="2" end="2"/>
                                            </p:txEl>
                                          </p:spTgt>
                                        </p:tgtEl>
                                        <p:attrNameLst>
                                          <p:attrName>style.visibility</p:attrName>
                                        </p:attrNameLst>
                                      </p:cBhvr>
                                      <p:to>
                                        <p:strVal val="visible"/>
                                      </p:to>
                                    </p:set>
                                    <p:animEffect transition="in" filter="fade">
                                      <p:cBhvr>
                                        <p:cTn id="5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7"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131304" y="434634"/>
            <a:ext cx="170805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354893" y="294912"/>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404386" y="142022"/>
            <a:ext cx="479536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Giọt nước và biển lớn</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85677315-3545-084B-8F56-9465E3ECC6EC}"/>
              </a:ext>
            </a:extLst>
          </p:cNvPr>
          <p:cNvSpPr txBox="1"/>
          <p:nvPr/>
        </p:nvSpPr>
        <p:spPr>
          <a:xfrm>
            <a:off x="2261564" y="921997"/>
            <a:ext cx="4001255" cy="4401205"/>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Tí ta tí tách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Mưa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 </a:t>
            </a:r>
            <a:r>
              <a:rPr kumimoji="0" lang="vi-VN"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a:t>
            </a:r>
            <a:endParaRPr kumimoji="0" lang="en-US"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lại bao ngày</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 dòng suối nhỏ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Lượn trên bãi cỏ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Chảy xuống chân đồi.</a:t>
            </a:r>
          </a:p>
        </p:txBody>
      </p:sp>
      <p:sp>
        <p:nvSpPr>
          <p:cNvPr id="17" name="TextBox 16">
            <a:extLst>
              <a:ext uri="{FF2B5EF4-FFF2-40B4-BE49-F238E27FC236}">
                <a16:creationId xmlns:a16="http://schemas.microsoft.com/office/drawing/2014/main" id="{DF41B8AE-1B47-A84A-9615-2BF7E9D9F302}"/>
              </a:ext>
            </a:extLst>
          </p:cNvPr>
          <p:cNvSpPr txBox="1"/>
          <p:nvPr/>
        </p:nvSpPr>
        <p:spPr>
          <a:xfrm>
            <a:off x="6606059" y="872222"/>
            <a:ext cx="47953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Suối gặp bạn rồi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thành sông lớn</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Sông đi ra biển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thành mênh mông.</a:t>
            </a:r>
          </a:p>
        </p:txBody>
      </p:sp>
      <p:sp>
        <p:nvSpPr>
          <p:cNvPr id="18" name="TextBox 17">
            <a:extLst>
              <a:ext uri="{FF2B5EF4-FFF2-40B4-BE49-F238E27FC236}">
                <a16:creationId xmlns:a16="http://schemas.microsoft.com/office/drawing/2014/main" id="{5D3789F9-9BEE-C747-8936-3209C04E1D74}"/>
              </a:ext>
            </a:extLst>
          </p:cNvPr>
          <p:cNvSpPr txBox="1"/>
          <p:nvPr/>
        </p:nvSpPr>
        <p:spPr>
          <a:xfrm>
            <a:off x="6700189" y="3090398"/>
            <a:ext cx="52144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ơi, có biết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lớn vô cùng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 nước trong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 nên biển đấy!</a:t>
            </a:r>
          </a:p>
        </p:txBody>
      </p:sp>
      <p:sp>
        <p:nvSpPr>
          <p:cNvPr id="2" name="TextBox 1">
            <a:extLst>
              <a:ext uri="{FF2B5EF4-FFF2-40B4-BE49-F238E27FC236}">
                <a16:creationId xmlns:a16="http://schemas.microsoft.com/office/drawing/2014/main" id="{6E8BFE28-0013-CA49-8616-37F1546FD267}"/>
              </a:ext>
            </a:extLst>
          </p:cNvPr>
          <p:cNvSpPr txBox="1"/>
          <p:nvPr/>
        </p:nvSpPr>
        <p:spPr>
          <a:xfrm>
            <a:off x="8199751" y="5246257"/>
            <a:ext cx="240482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(Nguyễn Bao)</a:t>
            </a:r>
          </a:p>
        </p:txBody>
      </p:sp>
      <p:sp>
        <p:nvSpPr>
          <p:cNvPr id="19" name="Cloud 18">
            <a:extLst>
              <a:ext uri="{FF2B5EF4-FFF2-40B4-BE49-F238E27FC236}">
                <a16:creationId xmlns:a16="http://schemas.microsoft.com/office/drawing/2014/main" id="{2D7AED5C-D159-42A8-AC71-119780476271}"/>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C6716FFC-8F2D-4473-A2FC-D9F16D81E21B}"/>
              </a:ext>
            </a:extLst>
          </p:cNvPr>
          <p:cNvSpPr txBox="1"/>
          <p:nvPr/>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custDataLst>
      <p:tags r:id="rId1"/>
    </p:custDataLst>
    <p:extLst>
      <p:ext uri="{BB962C8B-B14F-4D97-AF65-F5344CB8AC3E}">
        <p14:creationId xmlns:p14="http://schemas.microsoft.com/office/powerpoint/2010/main" val="1667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8" grpId="0"/>
      <p:bldP spid="2"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632438" y="2629784"/>
              <a:ext cx="2588945" cy="2027355"/>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Luyện</a:t>
              </a:r>
              <a:r>
                <a:rPr kumimoji="0" lang="en-US" altLang="zh-CN" sz="72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72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tập</a:t>
              </a:r>
              <a:endParaRPr kumimoji="0" lang="zh-CN" altLang="en-US" sz="72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38292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7">
            <a:extLst>
              <a:ext uri="{FF2B5EF4-FFF2-40B4-BE49-F238E27FC236}">
                <a16:creationId xmlns:a16="http://schemas.microsoft.com/office/drawing/2014/main" id="{B600F577-F819-4602-BCEB-985221633540}"/>
              </a:ext>
            </a:extLst>
          </p:cNvPr>
          <p:cNvSpPr txBox="1"/>
          <p:nvPr/>
        </p:nvSpPr>
        <p:spPr>
          <a:xfrm>
            <a:off x="2010402" y="1547781"/>
            <a:ext cx="9721047" cy="73020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Mỗi từ dưới đây tả sự vật nào trong bài thơ?</a:t>
            </a:r>
          </a:p>
        </p:txBody>
      </p:sp>
      <p:grpSp>
        <p:nvGrpSpPr>
          <p:cNvPr id="17" name="Group 16">
            <a:extLst>
              <a:ext uri="{FF2B5EF4-FFF2-40B4-BE49-F238E27FC236}">
                <a16:creationId xmlns:a16="http://schemas.microsoft.com/office/drawing/2014/main" id="{2D7336E8-80EA-4C4A-98AE-EA408BD6B5DC}"/>
              </a:ext>
            </a:extLst>
          </p:cNvPr>
          <p:cNvGrpSpPr/>
          <p:nvPr/>
        </p:nvGrpSpPr>
        <p:grpSpPr>
          <a:xfrm>
            <a:off x="2574112" y="3344324"/>
            <a:ext cx="1554140" cy="1328718"/>
            <a:chOff x="942297" y="2492397"/>
            <a:chExt cx="964355" cy="964355"/>
          </a:xfrm>
        </p:grpSpPr>
        <p:sp>
          <p:nvSpPr>
            <p:cNvPr id="29" name="Teardrop 28">
              <a:extLst>
                <a:ext uri="{FF2B5EF4-FFF2-40B4-BE49-F238E27FC236}">
                  <a16:creationId xmlns:a16="http://schemas.microsoft.com/office/drawing/2014/main" id="{4E38D28B-E89C-FF42-837C-D2F0746FF6F6}"/>
                </a:ext>
              </a:extLst>
            </p:cNvPr>
            <p:cNvSpPr/>
            <p:nvPr/>
          </p:nvSpPr>
          <p:spPr>
            <a:xfrm rot="19002460">
              <a:off x="942297" y="2492397"/>
              <a:ext cx="964355" cy="964355"/>
            </a:xfrm>
            <a:prstGeom prst="teardrop">
              <a:avLst/>
            </a:prstGeom>
            <a:solidFill>
              <a:schemeClr val="accent4">
                <a:lumMod val="9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3200" b="0" i="0" u="none" strike="noStrike" kern="120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TextBox 8">
              <a:extLst>
                <a:ext uri="{FF2B5EF4-FFF2-40B4-BE49-F238E27FC236}">
                  <a16:creationId xmlns:a16="http://schemas.microsoft.com/office/drawing/2014/main" id="{F6C1F83B-44BD-9049-8BDB-00EE0BB2AB21}"/>
                </a:ext>
              </a:extLst>
            </p:cNvPr>
            <p:cNvSpPr txBox="1"/>
            <p:nvPr/>
          </p:nvSpPr>
          <p:spPr>
            <a:xfrm>
              <a:off x="1162774" y="2743740"/>
              <a:ext cx="523398" cy="42441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nhỏ</a:t>
              </a:r>
            </a:p>
          </p:txBody>
        </p:sp>
      </p:grpSp>
      <p:grpSp>
        <p:nvGrpSpPr>
          <p:cNvPr id="19" name="Group 18">
            <a:extLst>
              <a:ext uri="{FF2B5EF4-FFF2-40B4-BE49-F238E27FC236}">
                <a16:creationId xmlns:a16="http://schemas.microsoft.com/office/drawing/2014/main" id="{2B465FDB-8AFE-1C4A-B79D-650386D46525}"/>
              </a:ext>
            </a:extLst>
          </p:cNvPr>
          <p:cNvGrpSpPr/>
          <p:nvPr/>
        </p:nvGrpSpPr>
        <p:grpSpPr>
          <a:xfrm>
            <a:off x="4389441" y="3344322"/>
            <a:ext cx="1554140" cy="1328718"/>
            <a:chOff x="942297" y="2492397"/>
            <a:chExt cx="964355" cy="964355"/>
          </a:xfrm>
        </p:grpSpPr>
        <p:sp>
          <p:nvSpPr>
            <p:cNvPr id="27" name="Teardrop 26">
              <a:extLst>
                <a:ext uri="{FF2B5EF4-FFF2-40B4-BE49-F238E27FC236}">
                  <a16:creationId xmlns:a16="http://schemas.microsoft.com/office/drawing/2014/main" id="{90CF8F3A-D269-4D46-8CF2-DFD1E9CD496E}"/>
                </a:ext>
              </a:extLst>
            </p:cNvPr>
            <p:cNvSpPr/>
            <p:nvPr/>
          </p:nvSpPr>
          <p:spPr>
            <a:xfrm rot="19002460">
              <a:off x="942297" y="2492397"/>
              <a:ext cx="964355" cy="964355"/>
            </a:xfrm>
            <a:prstGeom prst="teardrop">
              <a:avLst/>
            </a:prstGeom>
            <a:solidFill>
              <a:schemeClr val="accent4">
                <a:lumMod val="9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3200" b="0" i="0" u="none" strike="noStrike" kern="1200" cap="none" spc="0" normalizeH="0" baseline="0" noProof="0" dirty="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TextBox 16">
              <a:extLst>
                <a:ext uri="{FF2B5EF4-FFF2-40B4-BE49-F238E27FC236}">
                  <a16:creationId xmlns:a16="http://schemas.microsoft.com/office/drawing/2014/main" id="{F914A416-4242-FE4D-86DF-65A3F79659A0}"/>
                </a:ext>
              </a:extLst>
            </p:cNvPr>
            <p:cNvSpPr txBox="1"/>
            <p:nvPr/>
          </p:nvSpPr>
          <p:spPr>
            <a:xfrm>
              <a:off x="1205047" y="2743740"/>
              <a:ext cx="438851" cy="42441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lớn</a:t>
              </a:r>
            </a:p>
          </p:txBody>
        </p:sp>
      </p:grpSp>
      <p:grpSp>
        <p:nvGrpSpPr>
          <p:cNvPr id="21" name="Group 20">
            <a:extLst>
              <a:ext uri="{FF2B5EF4-FFF2-40B4-BE49-F238E27FC236}">
                <a16:creationId xmlns:a16="http://schemas.microsoft.com/office/drawing/2014/main" id="{CE3AE484-1BFF-A54B-9067-FD8386DCE5C1}"/>
              </a:ext>
            </a:extLst>
          </p:cNvPr>
          <p:cNvGrpSpPr/>
          <p:nvPr/>
        </p:nvGrpSpPr>
        <p:grpSpPr>
          <a:xfrm>
            <a:off x="6201999" y="3373405"/>
            <a:ext cx="1885558" cy="1328718"/>
            <a:chOff x="942297" y="2492397"/>
            <a:chExt cx="964355" cy="964355"/>
          </a:xfrm>
        </p:grpSpPr>
        <p:sp>
          <p:nvSpPr>
            <p:cNvPr id="25" name="Teardrop 24">
              <a:extLst>
                <a:ext uri="{FF2B5EF4-FFF2-40B4-BE49-F238E27FC236}">
                  <a16:creationId xmlns:a16="http://schemas.microsoft.com/office/drawing/2014/main" id="{834EEA23-86A5-5C45-85D1-C46B5497A878}"/>
                </a:ext>
              </a:extLst>
            </p:cNvPr>
            <p:cNvSpPr/>
            <p:nvPr/>
          </p:nvSpPr>
          <p:spPr>
            <a:xfrm rot="19002460">
              <a:off x="942297" y="2492397"/>
              <a:ext cx="964355" cy="964355"/>
            </a:xfrm>
            <a:prstGeom prst="teardrop">
              <a:avLst/>
            </a:prstGeom>
            <a:solidFill>
              <a:schemeClr val="accent4">
                <a:lumMod val="9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3200" b="0" i="0" u="none" strike="noStrike" kern="1200" cap="none" spc="0" normalizeH="0" baseline="0" noProof="0" dirty="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TextBox 20">
              <a:extLst>
                <a:ext uri="{FF2B5EF4-FFF2-40B4-BE49-F238E27FC236}">
                  <a16:creationId xmlns:a16="http://schemas.microsoft.com/office/drawing/2014/main" id="{CD01F783-8C94-C544-B99C-20B925A47E9E}"/>
                </a:ext>
              </a:extLst>
            </p:cNvPr>
            <p:cNvSpPr txBox="1"/>
            <p:nvPr/>
          </p:nvSpPr>
          <p:spPr>
            <a:xfrm>
              <a:off x="1070454" y="2583664"/>
              <a:ext cx="792955" cy="781822"/>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ênh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mông</a:t>
              </a:r>
            </a:p>
          </p:txBody>
        </p:sp>
      </p:grpSp>
      <p:sp>
        <p:nvSpPr>
          <p:cNvPr id="22" name="Rounded Rectangle 21">
            <a:extLst>
              <a:ext uri="{FF2B5EF4-FFF2-40B4-BE49-F238E27FC236}">
                <a16:creationId xmlns:a16="http://schemas.microsoft.com/office/drawing/2014/main" id="{FCAA24D0-8968-7647-A584-E07AEF505ABA}"/>
              </a:ext>
            </a:extLst>
          </p:cNvPr>
          <p:cNvSpPr/>
          <p:nvPr/>
        </p:nvSpPr>
        <p:spPr>
          <a:xfrm>
            <a:off x="2548467" y="4768222"/>
            <a:ext cx="1617007" cy="476487"/>
          </a:xfrm>
          <a:prstGeom prst="roundRect">
            <a:avLst/>
          </a:prstGeom>
          <a:solidFill>
            <a:schemeClr val="accent2"/>
          </a:solidFill>
          <a:ln w="28575">
            <a:solidFill>
              <a:schemeClr val="tx2">
                <a:lumMod val="20000"/>
                <a:lumOff val="80000"/>
              </a:schemeClr>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200" b="1" i="0" u="none" strike="noStrike" kern="1200" cap="none" spc="0" normalizeH="0" baseline="0" noProof="0" dirty="0">
                <a:ln>
                  <a:noFill/>
                </a:ln>
                <a:solidFill>
                  <a:srgbClr val="FFAB4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suối</a:t>
            </a:r>
          </a:p>
        </p:txBody>
      </p:sp>
      <p:sp>
        <p:nvSpPr>
          <p:cNvPr id="23" name="Rounded Rectangle 22">
            <a:extLst>
              <a:ext uri="{FF2B5EF4-FFF2-40B4-BE49-F238E27FC236}">
                <a16:creationId xmlns:a16="http://schemas.microsoft.com/office/drawing/2014/main" id="{0C5F7D34-30FF-3643-BC95-EB686E076932}"/>
              </a:ext>
            </a:extLst>
          </p:cNvPr>
          <p:cNvSpPr/>
          <p:nvPr/>
        </p:nvSpPr>
        <p:spPr>
          <a:xfrm>
            <a:off x="4399304" y="4768222"/>
            <a:ext cx="1617007" cy="476487"/>
          </a:xfrm>
          <a:prstGeom prst="roundRect">
            <a:avLst/>
          </a:prstGeom>
          <a:solidFill>
            <a:schemeClr val="accent2"/>
          </a:solidFill>
          <a:ln w="28575">
            <a:solidFill>
              <a:srgbClr val="B7D574"/>
            </a:solidFill>
          </a:ln>
          <a:effectLst>
            <a:glow rad="63500">
              <a:srgbClr val="92D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200" b="1" i="0" u="none" strike="noStrike" kern="1200" cap="none" spc="0" normalizeH="0" baseline="0" noProof="0" dirty="0">
                <a:ln>
                  <a:noFill/>
                </a:ln>
                <a:solidFill>
                  <a:srgbClr val="FFAB4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sông</a:t>
            </a:r>
          </a:p>
        </p:txBody>
      </p:sp>
      <p:sp>
        <p:nvSpPr>
          <p:cNvPr id="24" name="Rounded Rectangle 23">
            <a:extLst>
              <a:ext uri="{FF2B5EF4-FFF2-40B4-BE49-F238E27FC236}">
                <a16:creationId xmlns:a16="http://schemas.microsoft.com/office/drawing/2014/main" id="{EBFB41FE-A86C-D948-ADC8-AE3D41D8AA6F}"/>
              </a:ext>
            </a:extLst>
          </p:cNvPr>
          <p:cNvSpPr/>
          <p:nvPr/>
        </p:nvSpPr>
        <p:spPr>
          <a:xfrm>
            <a:off x="6199114" y="4768222"/>
            <a:ext cx="1617007" cy="476487"/>
          </a:xfrm>
          <a:prstGeom prst="roundRect">
            <a:avLst/>
          </a:prstGeom>
          <a:solidFill>
            <a:schemeClr val="accent2"/>
          </a:solidFill>
          <a:ln w="28575">
            <a:solidFill>
              <a:schemeClr val="bg2">
                <a:lumMod val="75000"/>
              </a:schemeClr>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200" b="1" i="0" u="none" strike="noStrike" kern="1200" cap="none" spc="0" normalizeH="0" baseline="0" noProof="0" dirty="0">
                <a:ln>
                  <a:noFill/>
                </a:ln>
                <a:solidFill>
                  <a:srgbClr val="FFAB4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a:t>
            </a:r>
          </a:p>
        </p:txBody>
      </p:sp>
    </p:spTree>
    <p:custDataLst>
      <p:tags r:id="rId1"/>
    </p:custDataLst>
    <p:extLst>
      <p:ext uri="{BB962C8B-B14F-4D97-AF65-F5344CB8AC3E}">
        <p14:creationId xmlns:p14="http://schemas.microsoft.com/office/powerpoint/2010/main" val="236066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7">
            <a:extLst>
              <a:ext uri="{FF2B5EF4-FFF2-40B4-BE49-F238E27FC236}">
                <a16:creationId xmlns:a16="http://schemas.microsoft.com/office/drawing/2014/main" id="{B600F577-F819-4602-BCEB-985221633540}"/>
              </a:ext>
            </a:extLst>
          </p:cNvPr>
          <p:cNvSpPr txBox="1"/>
          <p:nvPr/>
        </p:nvSpPr>
        <p:spPr>
          <a:xfrm>
            <a:off x="1870443" y="577397"/>
            <a:ext cx="9721047" cy="73020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Đóng</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vai</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lời</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cảm</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ơn</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giọt</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nước</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 name="TextBox 1">
            <a:extLst>
              <a:ext uri="{FF2B5EF4-FFF2-40B4-BE49-F238E27FC236}">
                <a16:creationId xmlns:a16="http://schemas.microsoft.com/office/drawing/2014/main" id="{9A6176F1-D877-4E3A-91DD-992D2CB4A9EE}"/>
              </a:ext>
            </a:extLst>
          </p:cNvPr>
          <p:cNvSpPr txBox="1"/>
          <p:nvPr/>
        </p:nvSpPr>
        <p:spPr>
          <a:xfrm>
            <a:off x="1870443" y="2034073"/>
            <a:ext cx="8831769"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Tôi </a:t>
            </a:r>
            <a:r>
              <a:rPr kumimoji="0" lang="vi-VN" sz="28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là biển cả. Tôi mỗi ngày một mênh mông, bao la, rộng lớn. Nhờ có các em suối, sông góp thành nên tôi mới được như ngày hôm nay. Nhưng bạn mà tôi phải nói lời cảm ơn nhất đến là giọt nước. Nhờ có em ấy – những giọt nước trong veo chảy lượn từ bãi cỏ, qua chân đồi, góp thành sông lớn, sông lớn lại đi ra với tôi nên tôi mới trở nên thật bao la hùng vĩ.</a:t>
            </a:r>
            <a:endParaRPr kumimoji="0" lang="en-US" sz="28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052450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4285783" y="413068"/>
            <a:ext cx="1319764" cy="1071391"/>
          </a:xfrm>
          <a:prstGeom prst="rect">
            <a:avLst/>
          </a:prstGeom>
        </p:spPr>
      </p:pic>
      <p:pic>
        <p:nvPicPr>
          <p:cNvPr id="23" name="图片 22"/>
          <p:cNvPicPr>
            <a:picLocks noChangeAspect="1"/>
          </p:cNvPicPr>
          <p:nvPr/>
        </p:nvPicPr>
        <p:blipFill>
          <a:blip r:embed="rId3"/>
          <a:stretch>
            <a:fillRect/>
          </a:stretch>
        </p:blipFill>
        <p:spPr>
          <a:xfrm>
            <a:off x="2711416" y="732515"/>
            <a:ext cx="7221108" cy="5608098"/>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6708775" y="289916"/>
            <a:ext cx="1592643" cy="914039"/>
          </a:xfrm>
          <a:prstGeom prst="rect">
            <a:avLst/>
          </a:prstGeom>
        </p:spPr>
      </p:pic>
      <p:pic>
        <p:nvPicPr>
          <p:cNvPr id="9" name="图片 8"/>
          <p:cNvPicPr>
            <a:picLocks noChangeAspect="1"/>
          </p:cNvPicPr>
          <p:nvPr/>
        </p:nvPicPr>
        <p:blipFill>
          <a:blip r:embed="rId5"/>
          <a:stretch>
            <a:fillRect/>
          </a:stretch>
        </p:blipFill>
        <p:spPr>
          <a:xfrm>
            <a:off x="10373349" y="1864522"/>
            <a:ext cx="2025823" cy="4993478"/>
          </a:xfrm>
          <a:prstGeom prst="rect">
            <a:avLst/>
          </a:prstGeom>
        </p:spPr>
      </p:pic>
      <p:pic>
        <p:nvPicPr>
          <p:cNvPr id="8" name="图片 7"/>
          <p:cNvPicPr>
            <a:picLocks noChangeAspect="1"/>
          </p:cNvPicPr>
          <p:nvPr/>
        </p:nvPicPr>
        <p:blipFill>
          <a:blip r:embed="rId6"/>
          <a:stretch>
            <a:fillRect/>
          </a:stretch>
        </p:blipFill>
        <p:spPr>
          <a:xfrm>
            <a:off x="674557" y="4264077"/>
            <a:ext cx="11517443" cy="2593923"/>
          </a:xfrm>
          <a:prstGeom prst="rect">
            <a:avLst/>
          </a:prstGeom>
        </p:spPr>
      </p:pic>
      <p:pic>
        <p:nvPicPr>
          <p:cNvPr id="10" name="图片 9"/>
          <p:cNvPicPr>
            <a:picLocks noChangeAspect="1"/>
          </p:cNvPicPr>
          <p:nvPr/>
        </p:nvPicPr>
        <p:blipFill>
          <a:blip r:embed="rId7"/>
          <a:stretch>
            <a:fillRect/>
          </a:stretch>
        </p:blipFill>
        <p:spPr>
          <a:xfrm>
            <a:off x="0" y="-271677"/>
            <a:ext cx="3764906" cy="7129677"/>
          </a:xfrm>
          <a:prstGeom prst="rect">
            <a:avLst/>
          </a:prstGeom>
        </p:spPr>
      </p:pic>
      <p:pic>
        <p:nvPicPr>
          <p:cNvPr id="7" name="图片 6"/>
          <p:cNvPicPr>
            <a:picLocks noChangeAspect="1"/>
          </p:cNvPicPr>
          <p:nvPr/>
        </p:nvPicPr>
        <p:blipFill>
          <a:blip r:embed="rId8"/>
          <a:stretch>
            <a:fillRect/>
          </a:stretch>
        </p:blipFill>
        <p:spPr>
          <a:xfrm>
            <a:off x="6488229" y="-68642"/>
            <a:ext cx="4656021" cy="2328011"/>
          </a:xfrm>
          <a:prstGeom prst="rect">
            <a:avLst/>
          </a:prstGeom>
        </p:spPr>
      </p:pic>
      <p:pic>
        <p:nvPicPr>
          <p:cNvPr id="21" name="图片 20"/>
          <p:cNvPicPr>
            <a:picLocks noChangeAspect="1"/>
          </p:cNvPicPr>
          <p:nvPr/>
        </p:nvPicPr>
        <p:blipFill>
          <a:blip r:embed="rId9"/>
          <a:stretch>
            <a:fillRect/>
          </a:stretch>
        </p:blipFill>
        <p:spPr>
          <a:xfrm>
            <a:off x="1419414" y="268893"/>
            <a:ext cx="1292002" cy="753668"/>
          </a:xfrm>
          <a:prstGeom prst="rect">
            <a:avLst/>
          </a:prstGeom>
        </p:spPr>
      </p:pic>
      <p:pic>
        <p:nvPicPr>
          <p:cNvPr id="22" name="图片 21"/>
          <p:cNvPicPr>
            <a:picLocks noChangeAspect="1"/>
          </p:cNvPicPr>
          <p:nvPr/>
        </p:nvPicPr>
        <p:blipFill>
          <a:blip r:embed="rId10"/>
          <a:stretch>
            <a:fillRect/>
          </a:stretch>
        </p:blipFill>
        <p:spPr>
          <a:xfrm>
            <a:off x="10902042" y="353221"/>
            <a:ext cx="573750" cy="337500"/>
          </a:xfrm>
          <a:prstGeom prst="rect">
            <a:avLst/>
          </a:prstGeom>
        </p:spPr>
      </p:pic>
      <p:sp>
        <p:nvSpPr>
          <p:cNvPr id="18" name="矩形 17"/>
          <p:cNvSpPr/>
          <p:nvPr/>
        </p:nvSpPr>
        <p:spPr>
          <a:xfrm>
            <a:off x="3536592" y="2701968"/>
            <a:ext cx="557075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A400"/>
                </a:solidFill>
                <a:effectLst/>
                <a:uLnTx/>
                <a:uFillTx/>
                <a:latin typeface="Arial" panose="020B0604020202020204" pitchFamily="34" charset="0"/>
                <a:ea typeface="迷你简雪峰" panose="02010609000101010101" pitchFamily="49" charset="-122"/>
                <a:cs typeface="+mn-cs"/>
              </a:rPr>
              <a:t>Củng</a:t>
            </a:r>
            <a:r>
              <a:rPr kumimoji="0" lang="en-US" altLang="zh-CN" sz="5400" b="1" i="0" u="none" strike="noStrike" kern="1200" cap="none" spc="0" normalizeH="0" baseline="0" noProof="0" dirty="0">
                <a:ln>
                  <a:noFill/>
                </a:ln>
                <a:solidFill>
                  <a:srgbClr val="FFA400"/>
                </a:solidFill>
                <a:effectLst/>
                <a:uLnTx/>
                <a:uFillTx/>
                <a:latin typeface="Arial" panose="020B0604020202020204" pitchFamily="34" charset="0"/>
                <a:ea typeface="迷你简雪峰" panose="02010609000101010101" pitchFamily="49" charset="-122"/>
                <a:cs typeface="+mn-cs"/>
              </a:rPr>
              <a:t> </a:t>
            </a:r>
            <a:r>
              <a:rPr kumimoji="0" lang="en-US" altLang="zh-CN" sz="5400" b="1" i="0" u="none" strike="noStrike" kern="1200" cap="none" spc="0" normalizeH="0" baseline="0" noProof="0" dirty="0" err="1">
                <a:ln>
                  <a:noFill/>
                </a:ln>
                <a:solidFill>
                  <a:srgbClr val="FFA400"/>
                </a:solidFill>
                <a:effectLst/>
                <a:uLnTx/>
                <a:uFillTx/>
                <a:latin typeface="Arial" panose="020B0604020202020204" pitchFamily="34" charset="0"/>
                <a:ea typeface="迷你简雪峰" panose="02010609000101010101" pitchFamily="49" charset="-122"/>
                <a:cs typeface="+mn-cs"/>
              </a:rPr>
              <a:t>cố</a:t>
            </a:r>
            <a:r>
              <a:rPr kumimoji="0" lang="en-US" altLang="zh-CN" sz="5400" b="1" i="0" u="none" strike="noStrike" kern="1200" cap="none" spc="0" normalizeH="0" baseline="0" noProof="0" dirty="0">
                <a:ln>
                  <a:noFill/>
                </a:ln>
                <a:solidFill>
                  <a:srgbClr val="FFA400"/>
                </a:solidFill>
                <a:effectLst/>
                <a:uLnTx/>
                <a:uFillTx/>
                <a:latin typeface="Arial" panose="020B0604020202020204" pitchFamily="34" charset="0"/>
                <a:ea typeface="迷你简雪峰" panose="02010609000101010101" pitchFamily="49" charset="-122"/>
                <a:cs typeface="+mn-cs"/>
              </a:rPr>
              <a:t> </a:t>
            </a:r>
            <a:r>
              <a:rPr kumimoji="0" lang="en-US" altLang="zh-CN" sz="5400" b="1" i="0" u="none" strike="noStrike" kern="1200" cap="none" spc="0" normalizeH="0" baseline="0" noProof="0" dirty="0" err="1">
                <a:ln>
                  <a:noFill/>
                </a:ln>
                <a:solidFill>
                  <a:srgbClr val="FFA400"/>
                </a:solidFill>
                <a:effectLst/>
                <a:uLnTx/>
                <a:uFillTx/>
                <a:latin typeface="Arial" panose="020B0604020202020204" pitchFamily="34" charset="0"/>
                <a:ea typeface="迷你简雪峰" panose="02010609000101010101" pitchFamily="49" charset="-122"/>
                <a:cs typeface="+mn-cs"/>
              </a:rPr>
              <a:t>bài</a:t>
            </a:r>
            <a:r>
              <a:rPr kumimoji="0" lang="en-US" altLang="zh-CN" sz="5400" b="1" i="0" u="none" strike="noStrike" kern="1200" cap="none" spc="0" normalizeH="0" baseline="0" noProof="0" dirty="0">
                <a:ln>
                  <a:noFill/>
                </a:ln>
                <a:solidFill>
                  <a:srgbClr val="FFA400"/>
                </a:solidFill>
                <a:effectLst/>
                <a:uLnTx/>
                <a:uFillTx/>
                <a:latin typeface="Arial" panose="020B0604020202020204" pitchFamily="34" charset="0"/>
                <a:ea typeface="迷你简雪峰" panose="02010609000101010101" pitchFamily="49" charset="-122"/>
                <a:cs typeface="+mn-cs"/>
              </a:rPr>
              <a:t> </a:t>
            </a:r>
            <a:r>
              <a:rPr kumimoji="0" lang="en-US" altLang="zh-CN" sz="5400" b="1" i="0" u="none" strike="noStrike" kern="1200" cap="none" spc="0" normalizeH="0" baseline="0" noProof="0" dirty="0" err="1">
                <a:ln>
                  <a:noFill/>
                </a:ln>
                <a:solidFill>
                  <a:srgbClr val="FFA400"/>
                </a:solidFill>
                <a:effectLst/>
                <a:uLnTx/>
                <a:uFillTx/>
                <a:latin typeface="Arial" panose="020B0604020202020204" pitchFamily="34" charset="0"/>
                <a:ea typeface="迷你简雪峰" panose="02010609000101010101" pitchFamily="49" charset="-122"/>
                <a:cs typeface="+mn-cs"/>
              </a:rPr>
              <a:t>học</a:t>
            </a:r>
            <a:endParaRPr kumimoji="0" lang="zh-CN" altLang="en-US" sz="5400" b="1" i="0" u="none" strike="noStrike" kern="1200" cap="none" spc="0" normalizeH="0" baseline="0" noProof="0" dirty="0">
              <a:ln>
                <a:noFill/>
              </a:ln>
              <a:solidFill>
                <a:srgbClr val="FFA400"/>
              </a:solidFill>
              <a:effectLst/>
              <a:uLnTx/>
              <a:uFillTx/>
              <a:latin typeface="Arial" panose="020B0604020202020204" pitchFamily="34" charset="0"/>
              <a:ea typeface="迷你简雪峰" panose="02010609000101010101" pitchFamily="49" charset="-122"/>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B6B5E-0CAA-45CD-9F77-945642772C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6AE613-DF9A-4E75-B66E-0BF4C3B2D87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C3CE597-095E-4919-BCCA-F39D9813FF2F}"/>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43869" y="835953"/>
            <a:ext cx="927752" cy="488951"/>
          </a:xfrm>
          <a:prstGeom prst="rect">
            <a:avLst/>
          </a:prstGeom>
        </p:spPr>
      </p:pic>
      <p:sp>
        <p:nvSpPr>
          <p:cNvPr id="5" name="TextBox 4">
            <a:extLst>
              <a:ext uri="{FF2B5EF4-FFF2-40B4-BE49-F238E27FC236}">
                <a16:creationId xmlns:a16="http://schemas.microsoft.com/office/drawing/2014/main" id="{B51B5982-1F0F-4F9E-9800-FE2AEF24B2A3}"/>
              </a:ext>
            </a:extLst>
          </p:cNvPr>
          <p:cNvSpPr txBox="1"/>
          <p:nvPr/>
        </p:nvSpPr>
        <p:spPr>
          <a:xfrm>
            <a:off x="2826966" y="295598"/>
            <a:ext cx="7429880"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nước</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mưa</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xuống</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sẽ</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đâu</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en-US"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6" name="Picture 5">
            <a:extLst>
              <a:ext uri="{FF2B5EF4-FFF2-40B4-BE49-F238E27FC236}">
                <a16:creationId xmlns:a16="http://schemas.microsoft.com/office/drawing/2014/main" id="{53847C1B-0BE0-4716-B7D5-3590099B9425}"/>
              </a:ext>
            </a:extLst>
          </p:cNvPr>
          <p:cNvPicPr>
            <a:picLocks noChangeAspect="1"/>
          </p:cNvPicPr>
          <p:nvPr/>
        </p:nvPicPr>
        <p:blipFill>
          <a:blip r:embed="rId5">
            <a:extLst>
              <a:ext uri="{28A0092B-C50C-407E-A947-70E740481C1C}">
                <a14:useLocalDpi xmlns:a14="http://schemas.microsoft.com/office/drawing/2010/main" val="0"/>
              </a:ext>
            </a:extLst>
          </a:blip>
          <a:srcRect t="9304" b="9304"/>
          <a:stretch/>
        </p:blipFill>
        <p:spPr>
          <a:xfrm>
            <a:off x="1407745" y="1865259"/>
            <a:ext cx="9617432" cy="4444174"/>
          </a:xfrm>
          <a:prstGeom prst="ellipse">
            <a:avLst/>
          </a:prstGeom>
        </p:spPr>
      </p:pic>
    </p:spTree>
    <p:extLst>
      <p:ext uri="{BB962C8B-B14F-4D97-AF65-F5344CB8AC3E}">
        <p14:creationId xmlns:p14="http://schemas.microsoft.com/office/powerpoint/2010/main" val="1383199764"/>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1000"/>
                                        <p:tgtEl>
                                          <p:spTgt spid="5">
                                            <p:txEl>
                                              <p:pRg st="0" end="0"/>
                                            </p:txEl>
                                          </p:spTgt>
                                        </p:tgtEl>
                                      </p:cBhvr>
                                    </p:animEffect>
                                    <p:anim calcmode="lin" valueType="num">
                                      <p:cBhvr>
                                        <p:cTn id="2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131304" y="434634"/>
            <a:ext cx="170805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7">
            <a:clrChange>
              <a:clrFrom>
                <a:srgbClr val="FFFCFF"/>
              </a:clrFrom>
              <a:clrTo>
                <a:srgbClr val="FFFC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1772" t="2351" r="1"/>
          <a:stretch/>
        </p:blipFill>
        <p:spPr>
          <a:xfrm>
            <a:off x="354893" y="294912"/>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4198496" y="142022"/>
            <a:ext cx="4001255"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Giọt nước và biển lớn</a:t>
            </a:r>
            <a:endPar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85677315-3545-084B-8F56-9465E3ECC6EC}"/>
              </a:ext>
            </a:extLst>
          </p:cNvPr>
          <p:cNvSpPr txBox="1"/>
          <p:nvPr/>
        </p:nvSpPr>
        <p:spPr>
          <a:xfrm>
            <a:off x="2261564" y="921997"/>
            <a:ext cx="4001255" cy="4401205"/>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Tí ta tí tách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Mưa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 </a:t>
            </a:r>
            <a:r>
              <a:rPr kumimoji="0" lang="vi-VN"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a:t>
            </a:r>
            <a:endParaRPr kumimoji="0" lang="en-US"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lại bao ngày</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 dòng suối nhỏ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Lượn trên bãi cỏ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Chảy xuống chân đồi.</a:t>
            </a:r>
          </a:p>
        </p:txBody>
      </p:sp>
      <p:sp>
        <p:nvSpPr>
          <p:cNvPr id="17" name="TextBox 16">
            <a:extLst>
              <a:ext uri="{FF2B5EF4-FFF2-40B4-BE49-F238E27FC236}">
                <a16:creationId xmlns:a16="http://schemas.microsoft.com/office/drawing/2014/main" id="{DF41B8AE-1B47-A84A-9615-2BF7E9D9F302}"/>
              </a:ext>
            </a:extLst>
          </p:cNvPr>
          <p:cNvSpPr txBox="1"/>
          <p:nvPr/>
        </p:nvSpPr>
        <p:spPr>
          <a:xfrm>
            <a:off x="6606059" y="872222"/>
            <a:ext cx="47953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Suối gặp bạn rồi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thành sông lớn</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Sông đi ra biển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thành mênh mông.</a:t>
            </a:r>
          </a:p>
        </p:txBody>
      </p:sp>
      <p:sp>
        <p:nvSpPr>
          <p:cNvPr id="18" name="TextBox 17">
            <a:extLst>
              <a:ext uri="{FF2B5EF4-FFF2-40B4-BE49-F238E27FC236}">
                <a16:creationId xmlns:a16="http://schemas.microsoft.com/office/drawing/2014/main" id="{5D3789F9-9BEE-C747-8936-3209C04E1D74}"/>
              </a:ext>
            </a:extLst>
          </p:cNvPr>
          <p:cNvSpPr txBox="1"/>
          <p:nvPr/>
        </p:nvSpPr>
        <p:spPr>
          <a:xfrm>
            <a:off x="6700189" y="3090398"/>
            <a:ext cx="52144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ơi, có biết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lớn vô cùng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 nước trong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 nên biển đấy!</a:t>
            </a:r>
          </a:p>
        </p:txBody>
      </p:sp>
      <p:sp>
        <p:nvSpPr>
          <p:cNvPr id="2" name="TextBox 1">
            <a:extLst>
              <a:ext uri="{FF2B5EF4-FFF2-40B4-BE49-F238E27FC236}">
                <a16:creationId xmlns:a16="http://schemas.microsoft.com/office/drawing/2014/main" id="{6E8BFE28-0013-CA49-8616-37F1546FD267}"/>
              </a:ext>
            </a:extLst>
          </p:cNvPr>
          <p:cNvSpPr txBox="1"/>
          <p:nvPr/>
        </p:nvSpPr>
        <p:spPr>
          <a:xfrm>
            <a:off x="8199751" y="5246257"/>
            <a:ext cx="240482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(Nguyễn Bao)</a:t>
            </a:r>
          </a:p>
        </p:txBody>
      </p:sp>
      <p:pic>
        <p:nvPicPr>
          <p:cNvPr id="3" name="Giọt nước và biển lớn_HTS">
            <a:hlinkClick r:id="" action="ppaction://media"/>
            <a:extLst>
              <a:ext uri="{FF2B5EF4-FFF2-40B4-BE49-F238E27FC236}">
                <a16:creationId xmlns:a16="http://schemas.microsoft.com/office/drawing/2014/main" id="{185FA0FB-B254-46CD-A07F-E7921BCB906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100891" y="367616"/>
            <a:ext cx="487363" cy="487363"/>
          </a:xfrm>
          <a:prstGeom prst="rect">
            <a:avLst/>
          </a:prstGeom>
        </p:spPr>
      </p:pic>
      <p:sp>
        <p:nvSpPr>
          <p:cNvPr id="19" name="Cloud 18">
            <a:extLst>
              <a:ext uri="{FF2B5EF4-FFF2-40B4-BE49-F238E27FC236}">
                <a16:creationId xmlns:a16="http://schemas.microsoft.com/office/drawing/2014/main" id="{2D7AED5C-D159-42A8-AC71-119780476271}"/>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51338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 presetClass="mediacall" presetSubtype="0" fill="hold" nodeType="withEffect">
                                  <p:stCondLst>
                                    <p:cond delay="0"/>
                                  </p:stCondLst>
                                  <p:childTnLst>
                                    <p:cmd type="call" cmd="playFrom(0.0)">
                                      <p:cBhvr>
                                        <p:cTn id="13" dur="39836" fill="hold"/>
                                        <p:tgtEl>
                                          <p:spTgt spid="3"/>
                                        </p:tgtEl>
                                      </p:cBhvr>
                                    </p:cmd>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0">
                <p:cTn id="38" fill="hold" display="0">
                  <p:stCondLst>
                    <p:cond delay="indefinite"/>
                  </p:stCondLst>
                  <p:endCondLst>
                    <p:cond evt="onStopAudio" delay="0">
                      <p:tgtEl>
                        <p:sldTgt/>
                      </p:tgtEl>
                    </p:cond>
                  </p:endCondLst>
                </p:cTn>
                <p:tgtEl>
                  <p:spTgt spid="3"/>
                </p:tgtEl>
              </p:cMediaNode>
            </p:audio>
          </p:childTnLst>
        </p:cTn>
      </p:par>
    </p:tnLst>
    <p:bldLst>
      <p:bldP spid="11" grpId="0"/>
      <p:bldP spid="16" grpId="0"/>
      <p:bldP spid="17" grpId="0"/>
      <p:bldP spid="18" grpId="0"/>
      <p:bldP spid="2"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Giải</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nghĩa</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từ</a:t>
            </a:r>
            <a:endPar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endParaRPr>
          </a:p>
        </p:txBody>
      </p:sp>
      <p:sp>
        <p:nvSpPr>
          <p:cNvPr id="5" name="TextBox 4">
            <a:extLst>
              <a:ext uri="{FF2B5EF4-FFF2-40B4-BE49-F238E27FC236}">
                <a16:creationId xmlns:a16="http://schemas.microsoft.com/office/drawing/2014/main" id="{0F8E2B02-1F5C-4A90-AEB1-2EF95F17129A}"/>
              </a:ext>
            </a:extLst>
          </p:cNvPr>
          <p:cNvSpPr txBox="1"/>
          <p:nvPr/>
        </p:nvSpPr>
        <p:spPr>
          <a:xfrm>
            <a:off x="122348"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070FE-546C-483E-9EB0-D699AFB1EF2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7CF93B1E-F079-4C32-AED2-96BC9E6229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708"/>
            <a:ext cx="12125325" cy="6820495"/>
          </a:xfrm>
        </p:spPr>
      </p:pic>
    </p:spTree>
    <p:extLst>
      <p:ext uri="{BB962C8B-B14F-4D97-AF65-F5344CB8AC3E}">
        <p14:creationId xmlns:p14="http://schemas.microsoft.com/office/powerpoint/2010/main" val="342881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8"/>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92735" y="618166"/>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5063736"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Tí ta tí tách </a:t>
            </a:r>
            <a:endPar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6" y="2709334"/>
            <a:ext cx="4597223"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9"/>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964711" y="822246"/>
            <a:ext cx="9152379" cy="5787037"/>
          </a:xfrm>
          <a:prstGeom prst="rect">
            <a:avLst/>
          </a:prstGeom>
        </p:spPr>
      </p:pic>
      <p:pic>
        <p:nvPicPr>
          <p:cNvPr id="12" name="PA_图片 1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86427" y="-49730"/>
            <a:ext cx="2969769" cy="2264251"/>
          </a:xfrm>
          <a:prstGeom prst="rect">
            <a:avLst/>
          </a:prstGeom>
        </p:spPr>
      </p:pic>
      <p:sp>
        <p:nvSpPr>
          <p:cNvPr id="37" name="TextBox 36">
            <a:extLst>
              <a:ext uri="{FF2B5EF4-FFF2-40B4-BE49-F238E27FC236}">
                <a16:creationId xmlns:a16="http://schemas.microsoft.com/office/drawing/2014/main" id="{75839A60-CAB4-4ADB-AE90-196F17DFFAA0}"/>
              </a:ext>
            </a:extLst>
          </p:cNvPr>
          <p:cNvSpPr txBox="1"/>
          <p:nvPr/>
        </p:nvSpPr>
        <p:spPr>
          <a:xfrm>
            <a:off x="2809098" y="1977048"/>
            <a:ext cx="7037765"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đoạn thơ</a:t>
            </a:r>
            <a:endParaRPr kumimoji="0" lang="en-US" sz="28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Rectangle 37">
            <a:extLst>
              <a:ext uri="{FF2B5EF4-FFF2-40B4-BE49-F238E27FC236}">
                <a16:creationId xmlns:a16="http://schemas.microsoft.com/office/drawing/2014/main" id="{8F9714CC-3E70-43E6-A2BF-7036E4AC139A}"/>
              </a:ext>
            </a:extLst>
          </p:cNvPr>
          <p:cNvSpPr/>
          <p:nvPr/>
        </p:nvSpPr>
        <p:spPr>
          <a:xfrm>
            <a:off x="5249554" y="2602602"/>
            <a:ext cx="2503210" cy="3244158"/>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Tí ta tí tách </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 giọt</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 giọt</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 rơi</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 rơi.</a:t>
            </a:r>
          </a:p>
        </p:txBody>
      </p:sp>
      <p:cxnSp>
        <p:nvCxnSpPr>
          <p:cNvPr id="39" name="Straight Connector 38">
            <a:extLst>
              <a:ext uri="{FF2B5EF4-FFF2-40B4-BE49-F238E27FC236}">
                <a16:creationId xmlns:a16="http://schemas.microsoft.com/office/drawing/2014/main" id="{925F6479-9683-47DE-A80C-2A295305C767}"/>
              </a:ext>
            </a:extLst>
          </p:cNvPr>
          <p:cNvCxnSpPr>
            <a:cxnSpLocks/>
          </p:cNvCxnSpPr>
          <p:nvPr/>
        </p:nvCxnSpPr>
        <p:spPr>
          <a:xfrm flipH="1">
            <a:off x="6096000" y="2840280"/>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83D8B0D-4918-4D57-852B-93812739008E}"/>
              </a:ext>
            </a:extLst>
          </p:cNvPr>
          <p:cNvCxnSpPr>
            <a:cxnSpLocks/>
          </p:cNvCxnSpPr>
          <p:nvPr/>
        </p:nvCxnSpPr>
        <p:spPr>
          <a:xfrm flipH="1">
            <a:off x="7053457" y="409198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986147A-3DFB-4AA2-825C-0C83C9AF8D49}"/>
              </a:ext>
            </a:extLst>
          </p:cNvPr>
          <p:cNvCxnSpPr>
            <a:cxnSpLocks/>
          </p:cNvCxnSpPr>
          <p:nvPr/>
        </p:nvCxnSpPr>
        <p:spPr>
          <a:xfrm flipH="1">
            <a:off x="7083853" y="3436956"/>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4B3F4B6-D2C2-4F1A-87F6-3335DD196B00}"/>
              </a:ext>
            </a:extLst>
          </p:cNvPr>
          <p:cNvCxnSpPr>
            <a:cxnSpLocks/>
          </p:cNvCxnSpPr>
          <p:nvPr/>
        </p:nvCxnSpPr>
        <p:spPr>
          <a:xfrm flipH="1">
            <a:off x="7304765" y="2753824"/>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9E3EE9E8-D714-425F-B3BF-BC808DE1CA62}"/>
              </a:ext>
            </a:extLst>
          </p:cNvPr>
          <p:cNvGrpSpPr/>
          <p:nvPr/>
        </p:nvGrpSpPr>
        <p:grpSpPr>
          <a:xfrm>
            <a:off x="6645590" y="5317953"/>
            <a:ext cx="185015" cy="353729"/>
            <a:chOff x="8719213" y="2921749"/>
            <a:chExt cx="141062" cy="353729"/>
          </a:xfrm>
        </p:grpSpPr>
        <p:cxnSp>
          <p:nvCxnSpPr>
            <p:cNvPr id="44" name="Straight Connector 43">
              <a:extLst>
                <a:ext uri="{FF2B5EF4-FFF2-40B4-BE49-F238E27FC236}">
                  <a16:creationId xmlns:a16="http://schemas.microsoft.com/office/drawing/2014/main" id="{76501A89-CFA8-40C1-BE59-56FF72B0F041}"/>
                </a:ext>
              </a:extLst>
            </p:cNvPr>
            <p:cNvCxnSpPr/>
            <p:nvPr/>
          </p:nvCxnSpPr>
          <p:spPr>
            <a:xfrm flipH="1">
              <a:off x="8756426"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45AF6D3-EE4F-42AA-848C-7A75C8680D1F}"/>
                </a:ext>
              </a:extLst>
            </p:cNvPr>
            <p:cNvCxnSpPr/>
            <p:nvPr/>
          </p:nvCxnSpPr>
          <p:spPr>
            <a:xfrm flipH="1">
              <a:off x="8719213"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9D43338A-5C72-463F-AAE5-0C8178DF294D}"/>
              </a:ext>
            </a:extLst>
          </p:cNvPr>
          <p:cNvCxnSpPr>
            <a:cxnSpLocks/>
          </p:cNvCxnSpPr>
          <p:nvPr/>
        </p:nvCxnSpPr>
        <p:spPr>
          <a:xfrm flipH="1">
            <a:off x="6686174" y="4688582"/>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2833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10" presetClass="entr" presetSubtype="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par>
                                <p:cTn id="27" presetID="10"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10"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131304" y="434634"/>
            <a:ext cx="170805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354893" y="294912"/>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649010" y="142022"/>
            <a:ext cx="4550741"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Giọt nước và biển lớn</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85677315-3545-084B-8F56-9465E3ECC6EC}"/>
              </a:ext>
            </a:extLst>
          </p:cNvPr>
          <p:cNvSpPr txBox="1"/>
          <p:nvPr/>
        </p:nvSpPr>
        <p:spPr>
          <a:xfrm>
            <a:off x="2261564" y="921997"/>
            <a:ext cx="4001255" cy="4401205"/>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Tí ta tí tách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Mưa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 </a:t>
            </a:r>
            <a:r>
              <a:rPr kumimoji="0" lang="vi-VN"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a:t>
            </a:r>
            <a:endParaRPr kumimoji="0" lang="en-US"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lại bao ngày</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 dòng suối nhỏ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Lượn trên bãi cỏ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Chảy xuống chân đồi.</a:t>
            </a:r>
          </a:p>
        </p:txBody>
      </p:sp>
      <p:sp>
        <p:nvSpPr>
          <p:cNvPr id="17" name="TextBox 16">
            <a:extLst>
              <a:ext uri="{FF2B5EF4-FFF2-40B4-BE49-F238E27FC236}">
                <a16:creationId xmlns:a16="http://schemas.microsoft.com/office/drawing/2014/main" id="{DF41B8AE-1B47-A84A-9615-2BF7E9D9F302}"/>
              </a:ext>
            </a:extLst>
          </p:cNvPr>
          <p:cNvSpPr txBox="1"/>
          <p:nvPr/>
        </p:nvSpPr>
        <p:spPr>
          <a:xfrm>
            <a:off x="6606059" y="872222"/>
            <a:ext cx="47953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Suối gặp bạn rồi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thành sông lớn</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Sông đi ra biển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thành mênh mông.</a:t>
            </a:r>
          </a:p>
        </p:txBody>
      </p:sp>
      <p:sp>
        <p:nvSpPr>
          <p:cNvPr id="18" name="TextBox 17">
            <a:extLst>
              <a:ext uri="{FF2B5EF4-FFF2-40B4-BE49-F238E27FC236}">
                <a16:creationId xmlns:a16="http://schemas.microsoft.com/office/drawing/2014/main" id="{5D3789F9-9BEE-C747-8936-3209C04E1D74}"/>
              </a:ext>
            </a:extLst>
          </p:cNvPr>
          <p:cNvSpPr txBox="1"/>
          <p:nvPr/>
        </p:nvSpPr>
        <p:spPr>
          <a:xfrm>
            <a:off x="6750183" y="3138845"/>
            <a:ext cx="52144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ơi, có biết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lớn vô cùng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 nước trong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 nên biển đấy!</a:t>
            </a:r>
          </a:p>
        </p:txBody>
      </p:sp>
      <p:sp>
        <p:nvSpPr>
          <p:cNvPr id="2" name="TextBox 1">
            <a:extLst>
              <a:ext uri="{FF2B5EF4-FFF2-40B4-BE49-F238E27FC236}">
                <a16:creationId xmlns:a16="http://schemas.microsoft.com/office/drawing/2014/main" id="{6E8BFE28-0013-CA49-8616-37F1546FD267}"/>
              </a:ext>
            </a:extLst>
          </p:cNvPr>
          <p:cNvSpPr txBox="1"/>
          <p:nvPr/>
        </p:nvSpPr>
        <p:spPr>
          <a:xfrm>
            <a:off x="8199751" y="5246257"/>
            <a:ext cx="240482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(Nguyễn Bao)</a:t>
            </a:r>
          </a:p>
        </p:txBody>
      </p:sp>
      <p:pic>
        <p:nvPicPr>
          <p:cNvPr id="12" name="Picture 11">
            <a:extLst>
              <a:ext uri="{FF2B5EF4-FFF2-40B4-BE49-F238E27FC236}">
                <a16:creationId xmlns:a16="http://schemas.microsoft.com/office/drawing/2014/main" id="{2BD83148-4BB1-4BFA-A7CF-8C41C2990E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000" y="1019408"/>
            <a:ext cx="515742" cy="487363"/>
          </a:xfrm>
          <a:prstGeom prst="rect">
            <a:avLst/>
          </a:prstGeom>
        </p:spPr>
      </p:pic>
      <p:pic>
        <p:nvPicPr>
          <p:cNvPr id="13" name="Picture 12">
            <a:extLst>
              <a:ext uri="{FF2B5EF4-FFF2-40B4-BE49-F238E27FC236}">
                <a16:creationId xmlns:a16="http://schemas.microsoft.com/office/drawing/2014/main" id="{5AAC909E-3AAF-4CEE-AF5E-98F50E4BBDD9}"/>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918324" y="3425719"/>
            <a:ext cx="490644" cy="490644"/>
          </a:xfrm>
          <a:prstGeom prst="rect">
            <a:avLst/>
          </a:prstGeom>
        </p:spPr>
      </p:pic>
      <p:pic>
        <p:nvPicPr>
          <p:cNvPr id="14" name="Picture 13">
            <a:extLst>
              <a:ext uri="{FF2B5EF4-FFF2-40B4-BE49-F238E27FC236}">
                <a16:creationId xmlns:a16="http://schemas.microsoft.com/office/drawing/2014/main" id="{4F468237-44D0-49BB-BDF1-E82B49AF95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2819" y="912798"/>
            <a:ext cx="487364" cy="487364"/>
          </a:xfrm>
          <a:prstGeom prst="rect">
            <a:avLst/>
          </a:prstGeom>
        </p:spPr>
      </p:pic>
      <p:pic>
        <p:nvPicPr>
          <p:cNvPr id="15" name="Picture 14">
            <a:extLst>
              <a:ext uri="{FF2B5EF4-FFF2-40B4-BE49-F238E27FC236}">
                <a16:creationId xmlns:a16="http://schemas.microsoft.com/office/drawing/2014/main" id="{5C029924-CE5B-45AD-A9D7-EB83B25893FD}"/>
              </a:ext>
            </a:extLst>
          </p:cNvPr>
          <p:cNvPicPr>
            <a:picLocks noChangeAspect="1"/>
          </p:cNvPicPr>
          <p:nvPr/>
        </p:nvPicPr>
        <p:blipFill>
          <a:blip r:embed="rId11"/>
          <a:stretch>
            <a:fillRect/>
          </a:stretch>
        </p:blipFill>
        <p:spPr>
          <a:xfrm>
            <a:off x="5923263" y="2728680"/>
            <a:ext cx="1022353" cy="1317263"/>
          </a:xfrm>
          <a:prstGeom prst="rect">
            <a:avLst/>
          </a:prstGeom>
        </p:spPr>
      </p:pic>
      <p:sp>
        <p:nvSpPr>
          <p:cNvPr id="19" name="Cloud 18">
            <a:extLst>
              <a:ext uri="{FF2B5EF4-FFF2-40B4-BE49-F238E27FC236}">
                <a16:creationId xmlns:a16="http://schemas.microsoft.com/office/drawing/2014/main" id="{F3B55B9D-0839-48B3-A00B-E76F1395FADE}"/>
              </a:ext>
            </a:extLst>
          </p:cNvPr>
          <p:cNvSpPr/>
          <p:nvPr/>
        </p:nvSpPr>
        <p:spPr>
          <a:xfrm>
            <a:off x="8542991" y="119698"/>
            <a:ext cx="318441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DEF41056-6595-4172-B167-F48353641059}"/>
              </a:ext>
            </a:extLst>
          </p:cNvPr>
          <p:cNvSpPr/>
          <p:nvPr/>
        </p:nvSpPr>
        <p:spPr>
          <a:xfrm>
            <a:off x="2072640" y="5820382"/>
            <a:ext cx="5852160" cy="64008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thơ</a:t>
            </a:r>
            <a:r>
              <a:rPr lang="en-US" sz="320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gồm</a:t>
            </a:r>
            <a:r>
              <a:rPr lang="en-US" sz="320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mấy</a:t>
            </a:r>
            <a:r>
              <a:rPr lang="en-US" sz="320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a:t>
            </a:r>
          </a:p>
        </p:txBody>
      </p:sp>
    </p:spTree>
    <p:custDataLst>
      <p:tags r:id="rId1"/>
    </p:custDataLst>
    <p:extLst>
      <p:ext uri="{BB962C8B-B14F-4D97-AF65-F5344CB8AC3E}">
        <p14:creationId xmlns:p14="http://schemas.microsoft.com/office/powerpoint/2010/main" val="274799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131304" y="434634"/>
            <a:ext cx="170805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354893" y="294912"/>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615766" y="142022"/>
            <a:ext cx="458398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Giọt nước và biển lớn</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85677315-3545-084B-8F56-9465E3ECC6EC}"/>
              </a:ext>
            </a:extLst>
          </p:cNvPr>
          <p:cNvSpPr txBox="1"/>
          <p:nvPr/>
        </p:nvSpPr>
        <p:spPr>
          <a:xfrm>
            <a:off x="2261564" y="921997"/>
            <a:ext cx="4001255" cy="4401205"/>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Tí ta tí tách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Mưa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 </a:t>
            </a:r>
            <a:r>
              <a:rPr kumimoji="0" lang="vi-VN"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rơi.</a:t>
            </a:r>
            <a:endParaRPr kumimoji="0" lang="en-US"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lại bao ngày</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 dòng suối nhỏ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Lượn trên bãi cỏ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Chảy xuống chân đồi.</a:t>
            </a:r>
          </a:p>
        </p:txBody>
      </p:sp>
      <p:sp>
        <p:nvSpPr>
          <p:cNvPr id="17" name="TextBox 16">
            <a:extLst>
              <a:ext uri="{FF2B5EF4-FFF2-40B4-BE49-F238E27FC236}">
                <a16:creationId xmlns:a16="http://schemas.microsoft.com/office/drawing/2014/main" id="{DF41B8AE-1B47-A84A-9615-2BF7E9D9F302}"/>
              </a:ext>
            </a:extLst>
          </p:cNvPr>
          <p:cNvSpPr txBox="1"/>
          <p:nvPr/>
        </p:nvSpPr>
        <p:spPr>
          <a:xfrm>
            <a:off x="6606059" y="872222"/>
            <a:ext cx="47953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Suối gặp bạn rồi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Góp thành sông lớn</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Sông đi ra biển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thành mênh mông.</a:t>
            </a:r>
          </a:p>
        </p:txBody>
      </p:sp>
      <p:sp>
        <p:nvSpPr>
          <p:cNvPr id="18" name="TextBox 17">
            <a:extLst>
              <a:ext uri="{FF2B5EF4-FFF2-40B4-BE49-F238E27FC236}">
                <a16:creationId xmlns:a16="http://schemas.microsoft.com/office/drawing/2014/main" id="{5D3789F9-9BEE-C747-8936-3209C04E1D74}"/>
              </a:ext>
            </a:extLst>
          </p:cNvPr>
          <p:cNvSpPr txBox="1"/>
          <p:nvPr/>
        </p:nvSpPr>
        <p:spPr>
          <a:xfrm>
            <a:off x="6700189" y="3090398"/>
            <a:ext cx="5214465" cy="1815882"/>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ơi, có biết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 lớn vô cùng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Từng giọt nước trong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 nên biển đấy!</a:t>
            </a:r>
          </a:p>
        </p:txBody>
      </p:sp>
      <p:sp>
        <p:nvSpPr>
          <p:cNvPr id="2" name="TextBox 1">
            <a:extLst>
              <a:ext uri="{FF2B5EF4-FFF2-40B4-BE49-F238E27FC236}">
                <a16:creationId xmlns:a16="http://schemas.microsoft.com/office/drawing/2014/main" id="{6E8BFE28-0013-CA49-8616-37F1546FD267}"/>
              </a:ext>
            </a:extLst>
          </p:cNvPr>
          <p:cNvSpPr txBox="1"/>
          <p:nvPr/>
        </p:nvSpPr>
        <p:spPr>
          <a:xfrm>
            <a:off x="8199751" y="5246257"/>
            <a:ext cx="240482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(Nguyễn Bao)</a:t>
            </a:r>
          </a:p>
        </p:txBody>
      </p:sp>
      <p:pic>
        <p:nvPicPr>
          <p:cNvPr id="12" name="Picture 11">
            <a:extLst>
              <a:ext uri="{FF2B5EF4-FFF2-40B4-BE49-F238E27FC236}">
                <a16:creationId xmlns:a16="http://schemas.microsoft.com/office/drawing/2014/main" id="{2BD83148-4BB1-4BFA-A7CF-8C41C2990E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000" y="1019408"/>
            <a:ext cx="515742" cy="487363"/>
          </a:xfrm>
          <a:prstGeom prst="rect">
            <a:avLst/>
          </a:prstGeom>
        </p:spPr>
      </p:pic>
      <p:pic>
        <p:nvPicPr>
          <p:cNvPr id="13" name="Picture 12">
            <a:extLst>
              <a:ext uri="{FF2B5EF4-FFF2-40B4-BE49-F238E27FC236}">
                <a16:creationId xmlns:a16="http://schemas.microsoft.com/office/drawing/2014/main" id="{5AAC909E-3AAF-4CEE-AF5E-98F50E4BBDD9}"/>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918324" y="3425719"/>
            <a:ext cx="490644" cy="490644"/>
          </a:xfrm>
          <a:prstGeom prst="rect">
            <a:avLst/>
          </a:prstGeom>
        </p:spPr>
      </p:pic>
      <p:pic>
        <p:nvPicPr>
          <p:cNvPr id="14" name="Picture 13">
            <a:extLst>
              <a:ext uri="{FF2B5EF4-FFF2-40B4-BE49-F238E27FC236}">
                <a16:creationId xmlns:a16="http://schemas.microsoft.com/office/drawing/2014/main" id="{4F468237-44D0-49BB-BDF1-E82B49AF95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2819" y="912798"/>
            <a:ext cx="487364" cy="487364"/>
          </a:xfrm>
          <a:prstGeom prst="rect">
            <a:avLst/>
          </a:prstGeom>
        </p:spPr>
      </p:pic>
      <p:pic>
        <p:nvPicPr>
          <p:cNvPr id="15" name="Picture 14">
            <a:extLst>
              <a:ext uri="{FF2B5EF4-FFF2-40B4-BE49-F238E27FC236}">
                <a16:creationId xmlns:a16="http://schemas.microsoft.com/office/drawing/2014/main" id="{5C029924-CE5B-45AD-A9D7-EB83B25893FD}"/>
              </a:ext>
            </a:extLst>
          </p:cNvPr>
          <p:cNvPicPr>
            <a:picLocks noChangeAspect="1"/>
          </p:cNvPicPr>
          <p:nvPr/>
        </p:nvPicPr>
        <p:blipFill>
          <a:blip r:embed="rId11"/>
          <a:stretch>
            <a:fillRect/>
          </a:stretch>
        </p:blipFill>
        <p:spPr>
          <a:xfrm>
            <a:off x="5936974" y="2720508"/>
            <a:ext cx="954156" cy="1317263"/>
          </a:xfrm>
          <a:prstGeom prst="rect">
            <a:avLst/>
          </a:prstGeom>
        </p:spPr>
      </p:pic>
      <p:sp>
        <p:nvSpPr>
          <p:cNvPr id="19" name="Cloud 18">
            <a:extLst>
              <a:ext uri="{FF2B5EF4-FFF2-40B4-BE49-F238E27FC236}">
                <a16:creationId xmlns:a16="http://schemas.microsoft.com/office/drawing/2014/main" id="{F3B55B9D-0839-48B3-A00B-E76F1395FADE}"/>
              </a:ext>
            </a:extLst>
          </p:cNvPr>
          <p:cNvSpPr/>
          <p:nvPr/>
        </p:nvSpPr>
        <p:spPr>
          <a:xfrm>
            <a:off x="5009322" y="5539666"/>
            <a:ext cx="3190429" cy="964317"/>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184654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732</Words>
  <Application>Microsoft Office PowerPoint</Application>
  <PresentationFormat>Widescreen</PresentationFormat>
  <Paragraphs>157</Paragraphs>
  <Slides>18</Slides>
  <Notes>14</Notes>
  <HiddenSlides>0</HiddenSlides>
  <MMClips>1</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18</vt:i4>
      </vt:variant>
    </vt:vector>
  </HeadingPairs>
  <TitlesOfParts>
    <vt:vector size="48" baseType="lpstr">
      <vt:lpstr>等线</vt:lpstr>
      <vt:lpstr>等线 Light</vt:lpstr>
      <vt:lpstr>微软雅黑</vt:lpstr>
      <vt:lpstr>黑体</vt:lpstr>
      <vt:lpstr>SimSun</vt:lpstr>
      <vt:lpstr>SimSun</vt:lpstr>
      <vt:lpstr>Arial</vt:lpstr>
      <vt:lpstr>Arial Black</vt:lpstr>
      <vt:lpstr>Arial-Rounded</vt:lpstr>
      <vt:lpstr>Calibri</vt:lpstr>
      <vt:lpstr>Calibri Light</vt:lpstr>
      <vt:lpstr>Kalam</vt:lpstr>
      <vt:lpstr>Lato Hairline</vt:lpstr>
      <vt:lpstr>Lato Light</vt:lpstr>
      <vt:lpstr>Lato Regular</vt:lpstr>
      <vt:lpstr>Montserrat</vt:lpstr>
      <vt:lpstr>Times New Roman</vt:lpstr>
      <vt:lpstr>Wingdings</vt:lpstr>
      <vt:lpstr>字魂36号-正文宋楷</vt:lpstr>
      <vt:lpstr>方正卡通简体</vt:lpstr>
      <vt:lpstr>方正少儿简体</vt:lpstr>
      <vt:lpstr>方正黑体简体</vt:lpstr>
      <vt:lpstr>迷你简雪峰</vt:lpstr>
      <vt:lpstr>千图网拥有20W+精美PPT模板 更多PPT模板下载至：www.58pic.com/office/ppt​​</vt:lpstr>
      <vt:lpstr>Office 主题​​</vt:lpstr>
      <vt:lpstr>1_Doodle Sketchbook by Slidesgo</vt:lpstr>
      <vt:lpstr>1_Office 主题</vt:lpstr>
      <vt:lpstr>3_Office 主题​​</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12</cp:revision>
  <dcterms:created xsi:type="dcterms:W3CDTF">2021-08-01T02:14:29Z</dcterms:created>
  <dcterms:modified xsi:type="dcterms:W3CDTF">2026-01-31T14:07:34Z</dcterms:modified>
</cp:coreProperties>
</file>