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3" r:id="rId3"/>
    <p:sldMasterId id="2147483705" r:id="rId4"/>
  </p:sldMasterIdLst>
  <p:notesMasterIdLst>
    <p:notesMasterId r:id="rId13"/>
  </p:notesMasterIdLst>
  <p:sldIdLst>
    <p:sldId id="257" r:id="rId5"/>
    <p:sldId id="2007577144" r:id="rId6"/>
    <p:sldId id="367" r:id="rId7"/>
    <p:sldId id="2007577140" r:id="rId8"/>
    <p:sldId id="2007577145" r:id="rId9"/>
    <p:sldId id="2007577146" r:id="rId10"/>
    <p:sldId id="264" r:id="rId11"/>
    <p:sldId id="200757715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8" d="100"/>
          <a:sy n="78" d="100"/>
        </p:scale>
        <p:origin x="45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EA586E-3B97-4052-8E35-C0167648F4EC}" type="datetimeFigureOut">
              <a:rPr lang="en-US" smtClean="0"/>
              <a:t>1/18/2026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A88B9C-483D-4D16-A5D1-B0F95A23F7C4}" type="slidenum">
              <a:rPr lang="en-US" smtClean="0"/>
              <a:t>‹#›</a:t>
            </a:fld>
            <a:endParaRPr lang="en-US"/>
          </a:p>
        </p:txBody>
      </p:sp>
    </p:spTree>
    <p:extLst>
      <p:ext uri="{BB962C8B-B14F-4D97-AF65-F5344CB8AC3E}">
        <p14:creationId xmlns:p14="http://schemas.microsoft.com/office/powerpoint/2010/main" val="4181407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8329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920215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02162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526179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2048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2026/1/18</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88145047"/>
      </p:ext>
    </p:extLst>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2026/1/18</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27137195"/>
      </p:ext>
    </p:extLst>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2026/1/18</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62305446"/>
      </p:ext>
    </p:extLst>
  </p:cSld>
  <p:clrMapOvr>
    <a:masterClrMapping/>
  </p:clrMapOvr>
  <p:transition spd="slow" advClick="0"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
        <p:nvSpPr>
          <p:cNvPr id="4" name="灯片编号占位符 5">
            <a:extLst>
              <a:ext uri="{FF2B5EF4-FFF2-40B4-BE49-F238E27FC236}">
                <a16:creationId xmlns:a16="http://schemas.microsoft.com/office/drawing/2014/main" id="{91376FE5-5978-45F5-A3F5-51020AB430BF}"/>
              </a:ext>
            </a:extLst>
          </p:cNvPr>
          <p:cNvSpPr>
            <a:spLocks noGrp="1"/>
          </p:cNvSpPr>
          <p:nvPr>
            <p:ph type="sldNum" sz="quarter" idx="12"/>
          </p:nvPr>
        </p:nvSpPr>
        <p:spPr>
          <a:xfrm>
            <a:off x="9258300" y="6538108"/>
            <a:ext cx="3141785" cy="365125"/>
          </a:xfrm>
          <a:prstGeom prst="rect">
            <a:avLst/>
          </a:prstGeom>
        </p:spPr>
        <p:txBody>
          <a:bodyPr/>
          <a:lstStyle>
            <a:lvl1pPr>
              <a:defRPr sz="1200" i="1">
                <a:solidFill>
                  <a:srgbClr val="002060"/>
                </a:solidFill>
                <a:latin typeface="Times New Roman" panose="02020603050405020304" pitchFamily="18" charset="0"/>
                <a:cs typeface="Times New Roman" panose="02020603050405020304" pitchFamily="18" charset="0"/>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3613927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2" name="TextBox 11"/>
          <p:cNvSpPr txBox="1"/>
          <p:nvPr userDrawn="1"/>
        </p:nvSpPr>
        <p:spPr>
          <a:xfrm>
            <a:off x="7972357" y="6502400"/>
            <a:ext cx="2853447"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1225041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2214420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147131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395776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926290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2026/1/18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9963324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2026/1/18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3600617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2026/1/18</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915400" y="6356350"/>
            <a:ext cx="3141785" cy="365125"/>
          </a:xfrm>
        </p:spPr>
        <p:txBody>
          <a:bodyPr/>
          <a:lstStyle>
            <a:lvl1pPr>
              <a:defRPr i="1">
                <a:solidFill>
                  <a:srgbClr val="002060"/>
                </a:solidFill>
                <a:latin typeface="Times New Roman" panose="02020603050405020304" pitchFamily="18" charset="0"/>
                <a:cs typeface="Times New Roman" panose="02020603050405020304" pitchFamily="18" charset="0"/>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5447025"/>
      </p:ext>
    </p:extLst>
  </p:cSld>
  <p:clrMapOvr>
    <a:masterClrMapping/>
  </p:clrMapOvr>
  <p:transition spd="slow" advClick="0" advTm="1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2026/1/18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7720570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9115851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2421863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2658811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678762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2026/1/18</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9865431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2026/1/18</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9239891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2026/1/18</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2748473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2026/1/18</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5591699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2026/1/18</a:t>
            </a:fld>
            <a:endParaRPr lang="zh-CN" altLang="en-US"/>
          </a:p>
        </p:txBody>
      </p:sp>
      <p:sp>
        <p:nvSpPr>
          <p:cNvPr id="8" name="页脚占位符 7"/>
          <p:cNvSpPr>
            <a:spLocks noGrp="1"/>
          </p:cNvSpPr>
          <p:nvPr>
            <p:ph type="ftr" sz="quarter" idx="11"/>
          </p:nvPr>
        </p:nvSpPr>
        <p:spPr>
          <a:xfrm>
            <a:off x="4038600" y="6356354"/>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11" name="矩形 10"/>
          <p:cNvSpPr/>
          <p:nvPr userDrawn="1"/>
        </p:nvSpPr>
        <p:spPr>
          <a:xfrm>
            <a:off x="8472185" y="4439041"/>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307030960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2026/1/18</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20548203"/>
      </p:ext>
    </p:extLst>
  </p:cSld>
  <p:clrMapOvr>
    <a:masterClrMapping/>
  </p:clrMapOvr>
  <p:transition spd="slow" advClick="0" advTm="100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2026/1/18</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2443435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2026/1/18</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2055419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2026/1/18</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7964046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2026/1/18</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2849677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2026/1/18</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02952243"/>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2026/1/18</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345399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fld id="{FB475AF3-A322-416E-99D7-29F5A7799ECC}" type="datetimeFigureOut">
              <a:rPr lang="zh-CN" altLang="en-US" smtClean="0"/>
              <a:t>2026/1/18</a:t>
            </a:fld>
            <a:endParaRPr lang="zh-CN" altLang="en-US"/>
          </a:p>
        </p:txBody>
      </p:sp>
      <p:sp>
        <p:nvSpPr>
          <p:cNvPr id="3" name="页脚占位符 2"/>
          <p:cNvSpPr>
            <a:spLocks noGrp="1"/>
          </p:cNvSpPr>
          <p:nvPr>
            <p:ph type="ftr" sz="quarter" idx="11"/>
          </p:nvPr>
        </p:nvSpPr>
        <p:spPr>
          <a:xfrm>
            <a:off x="4038600" y="6356354"/>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4"/>
            <a:ext cx="2743200" cy="365125"/>
          </a:xfrm>
        </p:spPr>
        <p:txBody>
          <a:bodyPr/>
          <a:lstStyle/>
          <a:p>
            <a:fld id="{10B49C96-558A-49EC-AD52-79C3D5970B39}" type="slidenum">
              <a:rPr lang="zh-CN" altLang="en-US" smtClean="0"/>
              <a:t>‹#›</a:t>
            </a:fld>
            <a:endParaRPr lang="zh-CN" altLang="en-US"/>
          </a:p>
        </p:txBody>
      </p:sp>
    </p:spTree>
    <p:extLst>
      <p:ext uri="{BB962C8B-B14F-4D97-AF65-F5344CB8AC3E}">
        <p14:creationId xmlns:p14="http://schemas.microsoft.com/office/powerpoint/2010/main" val="116265935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2026/1/18</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13715240"/>
      </p:ext>
    </p:extLst>
  </p:cSld>
  <p:clrMapOvr>
    <a:masterClrMapping/>
  </p:clrMapOvr>
  <p:transition spd="slow" advClick="0" advTm="1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2026/1/18</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43845826"/>
      </p:ext>
    </p:extLst>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2026/1/18</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81315200"/>
      </p:ext>
    </p:extLst>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2026/1/18</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21568689"/>
      </p:ext>
    </p:extLst>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2026/1/18</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94642522"/>
      </p:ext>
    </p:extLst>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2026/1/18</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34997487"/>
      </p:ext>
    </p:extLst>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2026/1/18</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灯片编号占位符 5">
            <a:extLst>
              <a:ext uri="{FF2B5EF4-FFF2-40B4-BE49-F238E27FC236}">
                <a16:creationId xmlns:a16="http://schemas.microsoft.com/office/drawing/2014/main" id="{08AF338E-D88B-427F-A5AF-B9C04D400451}"/>
              </a:ext>
            </a:extLst>
          </p:cNvPr>
          <p:cNvSpPr txBox="1">
            <a:spLocks/>
          </p:cNvSpPr>
          <p:nvPr userDrawn="1"/>
        </p:nvSpPr>
        <p:spPr>
          <a:xfrm>
            <a:off x="9258300" y="6538108"/>
            <a:ext cx="3141785" cy="365125"/>
          </a:xfrm>
          <a:prstGeom prst="rect">
            <a:avLst/>
          </a:prstGeom>
        </p:spPr>
        <p:txBody>
          <a:bodyPr/>
          <a:lstStyle>
            <a:defPPr>
              <a:defRPr lang="en-US"/>
            </a:defPPr>
            <a:lvl1pPr marL="0" algn="l" defTabSz="914400" rtl="0" eaLnBrk="1" latinLnBrk="0" hangingPunct="1">
              <a:defRPr sz="1200" i="1" kern="1200">
                <a:solidFill>
                  <a:srgbClr val="002060"/>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Hương Thảo: tranthao121004@gmail.com</a:t>
            </a:r>
            <a:endParaRPr lang="zh-CN" altLang="en-US" dirty="0"/>
          </a:p>
        </p:txBody>
      </p:sp>
    </p:spTree>
    <p:extLst>
      <p:ext uri="{BB962C8B-B14F-4D97-AF65-F5344CB8AC3E}">
        <p14:creationId xmlns:p14="http://schemas.microsoft.com/office/powerpoint/2010/main" val="17344710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148975679"/>
      </p:ext>
    </p:extLst>
  </p:cSld>
  <p:clrMap bg1="lt1" tx1="dk1" bg2="dk2" tx2="lt2" accent1="accent1" accent2="accent2" accent3="accent3" accent4="accent4" accent5="accent5" accent6="accent6" hlink="hlink" folHlink="folHlink"/>
  <p:sldLayoutIdLst>
    <p:sldLayoutId id="2147483685" r:id="rId1"/>
    <p:sldLayoutId id="2147483686"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2026/1/18</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300211672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灯片编号占位符 5">
            <a:extLst>
              <a:ext uri="{FF2B5EF4-FFF2-40B4-BE49-F238E27FC236}">
                <a16:creationId xmlns:a16="http://schemas.microsoft.com/office/drawing/2014/main" id="{9F0D9AA7-707F-4551-88C2-AF3BE79FC7A4}"/>
              </a:ext>
            </a:extLst>
          </p:cNvPr>
          <p:cNvSpPr>
            <a:spLocks noGrp="1"/>
          </p:cNvSpPr>
          <p:nvPr>
            <p:ph type="sldNum" sz="quarter" idx="4"/>
          </p:nvPr>
        </p:nvSpPr>
        <p:spPr>
          <a:xfrm>
            <a:off x="9390185" y="6584950"/>
            <a:ext cx="3141785" cy="365125"/>
          </a:xfrm>
          <a:prstGeom prst="rect">
            <a:avLst/>
          </a:prstGeom>
        </p:spPr>
        <p:txBody>
          <a:bodyPr/>
          <a:lstStyle>
            <a:lvl1pPr>
              <a:defRPr sz="1200" i="1">
                <a:solidFill>
                  <a:srgbClr val="002060"/>
                </a:solidFill>
                <a:latin typeface="Times New Roman" panose="02020603050405020304" pitchFamily="18" charset="0"/>
                <a:cs typeface="Times New Roman" panose="02020603050405020304" pitchFamily="18" charset="0"/>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315260547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5.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4.jp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xml"/><Relationship Id="rId7" Type="http://schemas.openxmlformats.org/officeDocument/2006/relationships/image" Target="../media/image8.png"/><Relationship Id="rId2" Type="http://schemas.openxmlformats.org/officeDocument/2006/relationships/slideLayout" Target="../slideLayouts/slideLayout12.xml"/><Relationship Id="rId1" Type="http://schemas.openxmlformats.org/officeDocument/2006/relationships/tags" Target="../tags/tag2.xml"/><Relationship Id="rId6" Type="http://schemas.microsoft.com/office/2007/relationships/hdphoto" Target="../media/hdphoto1.wdp"/><Relationship Id="rId11"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png"/><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audio" Target="../media/audio3.wav"/><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18">
            <a:extLst>
              <a:ext uri="{FF2B5EF4-FFF2-40B4-BE49-F238E27FC236}">
                <a16:creationId xmlns:a16="http://schemas.microsoft.com/office/drawing/2014/main" id="{24BDCB22-0369-40F5-AECC-34886F39ACD2}"/>
              </a:ext>
            </a:extLst>
          </p:cNvPr>
          <p:cNvSpPr>
            <a:spLocks noChangeArrowheads="1"/>
          </p:cNvSpPr>
          <p:nvPr>
            <p:custDataLst>
              <p:tags r:id="rId1"/>
            </p:custDataLst>
          </p:nvPr>
        </p:nvSpPr>
        <p:spPr bwMode="auto">
          <a:xfrm>
            <a:off x="2307278" y="2224045"/>
            <a:ext cx="7361234"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vi-VN" altLang="zh-CN" sz="6000" b="1" noProof="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altLang="zh-CN"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altLang="zh-CN"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endParaRPr kumimoji="0" lang="en-US" altLang="zh-CN"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龚芝怡 - 卓别林">
            <a:hlinkClick r:id="" action="ppaction://media"/>
            <a:extLst>
              <a:ext uri="{FF2B5EF4-FFF2-40B4-BE49-F238E27FC236}">
                <a16:creationId xmlns:a16="http://schemas.microsoft.com/office/drawing/2014/main" id="{9AF2E990-8637-4BC3-B373-6E69B81EAB9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27113" y="-1600200"/>
            <a:ext cx="609600" cy="609600"/>
          </a:xfrm>
          <a:prstGeom prst="rect">
            <a:avLst/>
          </a:prstGeom>
        </p:spPr>
      </p:pic>
    </p:spTree>
    <p:extLst>
      <p:ext uri="{BB962C8B-B14F-4D97-AF65-F5344CB8AC3E}">
        <p14:creationId xmlns:p14="http://schemas.microsoft.com/office/powerpoint/2010/main" val="399178041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14:presetBounceEnd="50000">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14:bounceEnd="50000">
                                          <p:cBhvr additive="base">
                                            <p:cTn id="14"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0271F221-4D5E-49DF-A980-0905C56925B9}"/>
              </a:ext>
            </a:extLst>
          </p:cNvPr>
          <p:cNvSpPr/>
          <p:nvPr/>
        </p:nvSpPr>
        <p:spPr>
          <a:xfrm>
            <a:off x="8342558" y="20573"/>
            <a:ext cx="3808288" cy="892516"/>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
                <a:ea typeface="+mn-ea"/>
                <a:cs typeface="+mn-cs"/>
              </a:rPr>
              <a:t>Đọc</a:t>
            </a:r>
            <a:r>
              <a:rPr kumimoji="0" lang="en-US" sz="2800" b="0" i="0" u="none" strike="noStrike" kern="1200" cap="none" spc="0" normalizeH="0" baseline="0" noProof="0" dirty="0">
                <a:ln>
                  <a:noFill/>
                </a:ln>
                <a:solidFill>
                  <a:srgbClr val="FFFFFF"/>
                </a:solidFill>
                <a:effectLst/>
                <a:uLnTx/>
                <a:uFillTx/>
                <a:latin typeface="Arial"/>
                <a:ea typeface="+mn-ea"/>
                <a:cs typeface="+mn-cs"/>
              </a:rPr>
              <a:t> </a:t>
            </a:r>
            <a:r>
              <a:rPr kumimoji="0" lang="en-US" sz="2800" b="0" i="0" u="none" strike="noStrike" kern="1200" cap="none" spc="0" normalizeH="0" baseline="0" noProof="0" dirty="0" err="1">
                <a:ln>
                  <a:noFill/>
                </a:ln>
                <a:solidFill>
                  <a:srgbClr val="FFFFFF"/>
                </a:solidFill>
                <a:effectLst/>
                <a:uLnTx/>
                <a:uFillTx/>
                <a:latin typeface="Arial"/>
                <a:ea typeface="+mn-ea"/>
                <a:cs typeface="+mn-cs"/>
              </a:rPr>
              <a:t>toàn</a:t>
            </a:r>
            <a:r>
              <a:rPr kumimoji="0" lang="en-US" sz="2800" b="0" i="0" u="none" strike="noStrike" kern="1200" cap="none" spc="0" normalizeH="0" noProof="0" dirty="0">
                <a:ln>
                  <a:noFill/>
                </a:ln>
                <a:solidFill>
                  <a:srgbClr val="FFFFFF"/>
                </a:solidFill>
                <a:effectLst/>
                <a:uLnTx/>
                <a:uFillTx/>
                <a:latin typeface="Arial"/>
                <a:ea typeface="+mn-ea"/>
                <a:cs typeface="+mn-cs"/>
              </a:rPr>
              <a:t> </a:t>
            </a:r>
            <a:r>
              <a:rPr kumimoji="0" lang="en-US" sz="2800" b="0" i="0" u="none" strike="noStrike" kern="1200" cap="none" spc="0" normalizeH="0" noProof="0" dirty="0" err="1">
                <a:ln>
                  <a:noFill/>
                </a:ln>
                <a:solidFill>
                  <a:srgbClr val="FFFFFF"/>
                </a:solidFill>
                <a:effectLst/>
                <a:uLnTx/>
                <a:uFillTx/>
                <a:latin typeface="Arial"/>
                <a:ea typeface="+mn-ea"/>
                <a:cs typeface="+mn-cs"/>
              </a:rPr>
              <a:t>bài</a:t>
            </a: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EFF16B5D-7B53-4AC6-8024-65B4A9D92F51}"/>
              </a:ext>
            </a:extLst>
          </p:cNvPr>
          <p:cNvGrpSpPr/>
          <p:nvPr/>
        </p:nvGrpSpPr>
        <p:grpSpPr>
          <a:xfrm>
            <a:off x="753052" y="227065"/>
            <a:ext cx="1820027" cy="555217"/>
            <a:chOff x="635794" y="386605"/>
            <a:chExt cx="1395893" cy="555217"/>
          </a:xfrm>
        </p:grpSpPr>
        <p:sp>
          <p:nvSpPr>
            <p:cNvPr id="8" name="TextBox 7">
              <a:extLst>
                <a:ext uri="{FF2B5EF4-FFF2-40B4-BE49-F238E27FC236}">
                  <a16:creationId xmlns:a16="http://schemas.microsoft.com/office/drawing/2014/main" id="{925C8150-DA8A-4D5E-A197-BAAC48D3552A}"/>
                </a:ext>
              </a:extLst>
            </p:cNvPr>
            <p:cNvSpPr txBox="1"/>
            <p:nvPr/>
          </p:nvSpPr>
          <p:spPr>
            <a:xfrm>
              <a:off x="1218102" y="386605"/>
              <a:ext cx="813585" cy="53091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en-US"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id="{485AA475-D7A4-4447-906D-B1EE42B76D93}"/>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3" name="TextBox 12">
            <a:extLst>
              <a:ext uri="{FF2B5EF4-FFF2-40B4-BE49-F238E27FC236}">
                <a16:creationId xmlns:a16="http://schemas.microsoft.com/office/drawing/2014/main" id="{9A445345-1C97-4283-A373-B4764C1F6B71}"/>
              </a:ext>
            </a:extLst>
          </p:cNvPr>
          <p:cNvSpPr txBox="1"/>
          <p:nvPr/>
        </p:nvSpPr>
        <p:spPr>
          <a:xfrm>
            <a:off x="4082008" y="124243"/>
            <a:ext cx="3808288" cy="65883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Mùa nước nổi</a:t>
            </a:r>
            <a:endParaRPr kumimoji="0" lang="en-US"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648586" y="913089"/>
            <a:ext cx="10790362" cy="5892703"/>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(T</a:t>
            </a:r>
            <a:r>
              <a:rPr kumimoji="0" lang="vi-VN" sz="2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heo Nguyễn Quang Sáng)</a:t>
            </a:r>
          </a:p>
        </p:txBody>
      </p:sp>
      <p:pic>
        <p:nvPicPr>
          <p:cNvPr id="15" name="Picture 14">
            <a:extLst>
              <a:ext uri="{FF2B5EF4-FFF2-40B4-BE49-F238E27FC236}">
                <a16:creationId xmlns:a16="http://schemas.microsoft.com/office/drawing/2014/main" id="{22F51056-E7E9-4EC5-A732-0D4F25BEB3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328" y="963070"/>
            <a:ext cx="503423" cy="439346"/>
          </a:xfrm>
          <a:prstGeom prst="rect">
            <a:avLst/>
          </a:prstGeom>
        </p:spPr>
      </p:pic>
      <p:pic>
        <p:nvPicPr>
          <p:cNvPr id="16" name="Picture 15">
            <a:extLst>
              <a:ext uri="{FF2B5EF4-FFF2-40B4-BE49-F238E27FC236}">
                <a16:creationId xmlns:a16="http://schemas.microsoft.com/office/drawing/2014/main" id="{41ABB8A3-D0DA-4DE5-B3F3-94D5300CAE7B}"/>
              </a:ext>
            </a:extLst>
          </p:cNvPr>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65179" y="2447733"/>
            <a:ext cx="475722" cy="439346"/>
          </a:xfrm>
          <a:prstGeom prst="rect">
            <a:avLst/>
          </a:prstGeom>
        </p:spPr>
      </p:pic>
      <p:pic>
        <p:nvPicPr>
          <p:cNvPr id="17" name="Picture 16">
            <a:extLst>
              <a:ext uri="{FF2B5EF4-FFF2-40B4-BE49-F238E27FC236}">
                <a16:creationId xmlns:a16="http://schemas.microsoft.com/office/drawing/2014/main" id="{E6702373-A872-4236-9F6B-25AFD6FA77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7330" y="3869532"/>
            <a:ext cx="475722" cy="439346"/>
          </a:xfrm>
          <a:prstGeom prst="rect">
            <a:avLst/>
          </a:prstGeom>
        </p:spPr>
      </p:pic>
      <p:pic>
        <p:nvPicPr>
          <p:cNvPr id="18" name="Picture 17">
            <a:extLst>
              <a:ext uri="{FF2B5EF4-FFF2-40B4-BE49-F238E27FC236}">
                <a16:creationId xmlns:a16="http://schemas.microsoft.com/office/drawing/2014/main" id="{FB7BEE1E-9D41-428A-BAB5-BE71F378D391}"/>
              </a:ext>
            </a:extLst>
          </p:cNvPr>
          <p:cNvPicPr>
            <a:picLocks noChangeAspect="1"/>
          </p:cNvPicPr>
          <p:nvPr/>
        </p:nvPicPr>
        <p:blipFill rotWithShape="1">
          <a:blip r:embed="rId11"/>
          <a:srcRect l="26090" t="28446" r="16812" b="22809"/>
          <a:stretch/>
        </p:blipFill>
        <p:spPr>
          <a:xfrm>
            <a:off x="203765" y="5253624"/>
            <a:ext cx="622852" cy="632748"/>
          </a:xfrm>
          <a:prstGeom prst="rect">
            <a:avLst/>
          </a:prstGeom>
        </p:spPr>
      </p:pic>
    </p:spTree>
    <p:custDataLst>
      <p:tags r:id="rId1"/>
    </p:custDataLst>
    <p:extLst>
      <p:ext uri="{BB962C8B-B14F-4D97-AF65-F5344CB8AC3E}">
        <p14:creationId xmlns:p14="http://schemas.microsoft.com/office/powerpoint/2010/main" val="1423614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989045" y="304165"/>
            <a:ext cx="9461241" cy="6248223"/>
          </a:xfrm>
          <a:prstGeom prst="rect">
            <a:avLst/>
          </a:prstGeom>
        </p:spPr>
      </p:pic>
      <p:pic>
        <p:nvPicPr>
          <p:cNvPr id="18" name="图片 17" descr="69a8f3e94da59fb9c00491d0266be90c"/>
          <p:cNvPicPr>
            <a:picLocks noChangeAspect="1"/>
          </p:cNvPicPr>
          <p:nvPr/>
        </p:nvPicPr>
        <p:blipFill>
          <a:blip r:embed="rId4"/>
          <a:stretch>
            <a:fillRect/>
          </a:stretch>
        </p:blipFill>
        <p:spPr>
          <a:xfrm>
            <a:off x="223520" y="304165"/>
            <a:ext cx="3070225" cy="2225040"/>
          </a:xfrm>
          <a:prstGeom prst="rect">
            <a:avLst/>
          </a:prstGeom>
        </p:spPr>
      </p:pic>
      <p:sp>
        <p:nvSpPr>
          <p:cNvPr id="7" name="Rectangle 6"/>
          <p:cNvSpPr/>
          <p:nvPr/>
        </p:nvSpPr>
        <p:spPr>
          <a:xfrm>
            <a:off x="1885953" y="3428276"/>
            <a:ext cx="7667423" cy="1257269"/>
          </a:xfrm>
          <a:prstGeom prst="rect">
            <a:avLst/>
          </a:prstGeom>
          <a:noFill/>
          <a:ln>
            <a:noFill/>
          </a:ln>
          <a:effectLst/>
        </p:spPr>
        <p:txBody>
          <a:bodyPr lIns="91416" tIns="45710" rIns="91416" bIns="45710"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Trả</a:t>
            </a:r>
            <a:r>
              <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lời</a:t>
            </a:r>
            <a:r>
              <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câu</a:t>
            </a:r>
            <a:r>
              <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hỏi</a:t>
            </a:r>
            <a:endPar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70156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3.95833E-6 3.33333E-6 L -3.95833E-6 -0.07223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8628B3-833C-4FA4-A506-6C624C09F474}"/>
              </a:ext>
            </a:extLst>
          </p:cNvPr>
          <p:cNvSpPr txBox="1"/>
          <p:nvPr/>
        </p:nvSpPr>
        <p:spPr>
          <a:xfrm>
            <a:off x="384313" y="1544741"/>
            <a:ext cx="11303846" cy="73975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 sao người ta gọi là mùa nước nổi mà không gọi là mùa nước lũ? </a:t>
            </a:r>
          </a:p>
        </p:txBody>
      </p:sp>
      <p:sp>
        <p:nvSpPr>
          <p:cNvPr id="8" name="TextBox 7">
            <a:extLst>
              <a:ext uri="{FF2B5EF4-FFF2-40B4-BE49-F238E27FC236}">
                <a16:creationId xmlns:a16="http://schemas.microsoft.com/office/drawing/2014/main" id="{9FD7AD0B-831C-40B2-A5D9-02DBB6166364}"/>
              </a:ext>
            </a:extLst>
          </p:cNvPr>
          <p:cNvSpPr txBox="1"/>
          <p:nvPr/>
        </p:nvSpPr>
        <p:spPr>
          <a:xfrm>
            <a:off x="503841" y="2684085"/>
            <a:ext cx="11054860" cy="369440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Cảnh vật trong mùa nước nổi thế nào?</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Sông nước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 ruộng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tược, cây cỏ</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p>
        </p:txBody>
      </p:sp>
      <p:sp>
        <p:nvSpPr>
          <p:cNvPr id="9" name="TextBox 8">
            <a:extLst>
              <a:ext uri="{FF2B5EF4-FFF2-40B4-BE49-F238E27FC236}">
                <a16:creationId xmlns:a16="http://schemas.microsoft.com/office/drawing/2014/main" id="{29E3F511-BBA3-4FFF-9416-DA73316E41B3}"/>
              </a:ext>
            </a:extLst>
          </p:cNvPr>
          <p:cNvSpPr txBox="1"/>
          <p:nvPr/>
        </p:nvSpPr>
        <p:spPr>
          <a:xfrm>
            <a:off x="2229859" y="2267628"/>
            <a:ext cx="11054860" cy="65896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Vì nước lên hiền hoà.</a:t>
            </a:r>
          </a:p>
        </p:txBody>
      </p:sp>
      <p:sp>
        <p:nvSpPr>
          <p:cNvPr id="10" name="TextBox 9">
            <a:extLst>
              <a:ext uri="{FF2B5EF4-FFF2-40B4-BE49-F238E27FC236}">
                <a16:creationId xmlns:a16="http://schemas.microsoft.com/office/drawing/2014/main" id="{AF7A3F24-0729-478C-911D-9BA45DC5CDC1}"/>
              </a:ext>
            </a:extLst>
          </p:cNvPr>
          <p:cNvSpPr txBox="1"/>
          <p:nvPr/>
        </p:nvSpPr>
        <p:spPr>
          <a:xfrm>
            <a:off x="2942142" y="588247"/>
            <a:ext cx="816516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TRẢ LỜI CÂU HỎI</a:t>
            </a:r>
            <a:endParaRPr kumimoji="0" lang="en-US" sz="5400" b="0" i="0" u="none" strike="noStrike" kern="1200" cap="none" spc="0" normalizeH="0" baseline="0" noProof="0" dirty="0">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9DC41D24-4068-4BD7-B5F5-017BE4791B43}"/>
              </a:ext>
            </a:extLst>
          </p:cNvPr>
          <p:cNvSpPr txBox="1"/>
          <p:nvPr/>
        </p:nvSpPr>
        <p:spPr>
          <a:xfrm>
            <a:off x="2942142" y="3474879"/>
            <a:ext cx="8216372" cy="65883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nước dâng cao, nước lên hiền hoà.</a:t>
            </a:r>
          </a:p>
        </p:txBody>
      </p:sp>
      <p:pic>
        <p:nvPicPr>
          <p:cNvPr id="12" name="Picture 11">
            <a:extLst>
              <a:ext uri="{FF2B5EF4-FFF2-40B4-BE49-F238E27FC236}">
                <a16:creationId xmlns:a16="http://schemas.microsoft.com/office/drawing/2014/main" id="{7BB0F114-6D30-4362-9810-DBB79B1B738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200000"/>
                    </a14:imgEffect>
                  </a14:imgLayer>
                </a14:imgProps>
              </a:ext>
            </a:extLst>
          </a:blip>
          <a:stretch>
            <a:fillRect/>
          </a:stretch>
        </p:blipFill>
        <p:spPr>
          <a:xfrm>
            <a:off x="1535266" y="38667"/>
            <a:ext cx="2315185" cy="1735654"/>
          </a:xfrm>
          <a:prstGeom prst="rect">
            <a:avLst/>
          </a:prstGeom>
          <a:ln>
            <a:noFill/>
          </a:ln>
          <a:effectLst>
            <a:softEdge rad="112500"/>
          </a:effectLst>
        </p:spPr>
      </p:pic>
      <p:sp>
        <p:nvSpPr>
          <p:cNvPr id="13" name="TextBox 12">
            <a:extLst>
              <a:ext uri="{FF2B5EF4-FFF2-40B4-BE49-F238E27FC236}">
                <a16:creationId xmlns:a16="http://schemas.microsoft.com/office/drawing/2014/main" id="{290DC006-E2F9-41EE-AB3D-AED862BBA044}"/>
              </a:ext>
            </a:extLst>
          </p:cNvPr>
          <p:cNvSpPr txBox="1"/>
          <p:nvPr/>
        </p:nvSpPr>
        <p:spPr>
          <a:xfrm>
            <a:off x="2942142" y="4220430"/>
            <a:ext cx="8850081" cy="65883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nước trong đồng ruộng hoà lẫn nước </a:t>
            </a:r>
            <a:r>
              <a:rPr kumimoji="0" lang="vi-VN" sz="28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sông C</a:t>
            </a:r>
            <a:r>
              <a:rPr lang="en-US" sz="2800" noProof="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ửu </a:t>
            </a:r>
            <a:r>
              <a:rPr kumimoji="0" lang="vi-VN" sz="28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a:t>
            </a:r>
            <a:r>
              <a:rPr kumimoji="0" lang="en-US" sz="28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ong</a:t>
            </a:r>
            <a:endPar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191CB933-45A2-492F-92FA-73E18D04197C}"/>
              </a:ext>
            </a:extLst>
          </p:cNvPr>
          <p:cNvSpPr txBox="1"/>
          <p:nvPr/>
        </p:nvSpPr>
        <p:spPr>
          <a:xfrm>
            <a:off x="4457545" y="4922424"/>
            <a:ext cx="4734837" cy="65883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được bồi đắp phù sa.</a:t>
            </a:r>
          </a:p>
        </p:txBody>
      </p:sp>
      <p:sp>
        <p:nvSpPr>
          <p:cNvPr id="15" name="TextBox 14">
            <a:extLst>
              <a:ext uri="{FF2B5EF4-FFF2-40B4-BE49-F238E27FC236}">
                <a16:creationId xmlns:a16="http://schemas.microsoft.com/office/drawing/2014/main" id="{55636F2C-FDF9-42AD-B194-097AF51A842E}"/>
              </a:ext>
            </a:extLst>
          </p:cNvPr>
          <p:cNvSpPr txBox="1"/>
          <p:nvPr/>
        </p:nvSpPr>
        <p:spPr>
          <a:xfrm>
            <a:off x="1393131" y="5691898"/>
            <a:ext cx="10632614" cy="65883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bơi thành đàn, theo cá mẹ vào tận đồng sâu. </a:t>
            </a:r>
          </a:p>
        </p:txBody>
      </p:sp>
    </p:spTree>
    <p:extLst>
      <p:ext uri="{BB962C8B-B14F-4D97-AF65-F5344CB8AC3E}">
        <p14:creationId xmlns:p14="http://schemas.microsoft.com/office/powerpoint/2010/main" val="20638848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left)">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left)">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left)">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wipe(left)">
                                      <p:cBhvr>
                                        <p:cTn id="3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build="p"/>
      <p:bldP spid="13" grpId="0" build="p"/>
      <p:bldP spid="14" grpId="0" build="p"/>
      <p:bldP spid="1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5B70FEB-206D-4914-9ECE-289019A53C8E}"/>
              </a:ext>
            </a:extLst>
          </p:cNvPr>
          <p:cNvSpPr txBox="1"/>
          <p:nvPr/>
        </p:nvSpPr>
        <p:spPr>
          <a:xfrm>
            <a:off x="1469081" y="788886"/>
            <a:ext cx="9253837" cy="1489831"/>
          </a:xfrm>
          <a:prstGeom prst="rect">
            <a:avLst/>
          </a:prstGeom>
          <a:noFill/>
        </p:spPr>
        <p:txBody>
          <a:bodyPr wrap="square" rtlCol="0">
            <a:spAutoFit/>
          </a:bodyPr>
          <a:lstStyle/>
          <a:p>
            <a:pPr marL="7938" marR="0" lvl="0" indent="3810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 sao vào mùa nước nổi, người ta phải làm cầu từ cửa trước vào đến tận bếp? </a:t>
            </a:r>
          </a:p>
        </p:txBody>
      </p:sp>
      <p:sp>
        <p:nvSpPr>
          <p:cNvPr id="17" name="TextBox 16">
            <a:extLst>
              <a:ext uri="{FF2B5EF4-FFF2-40B4-BE49-F238E27FC236}">
                <a16:creationId xmlns:a16="http://schemas.microsoft.com/office/drawing/2014/main" id="{78FCDB25-0260-4AC4-B5F6-C5F7F71E5F9F}"/>
              </a:ext>
            </a:extLst>
          </p:cNvPr>
          <p:cNvSpPr txBox="1"/>
          <p:nvPr/>
        </p:nvSpPr>
        <p:spPr>
          <a:xfrm>
            <a:off x="1469081" y="2427862"/>
            <a:ext cx="9531428" cy="82080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Vì nước ngập lên những viên gạch, không đi lại được.</a:t>
            </a:r>
          </a:p>
        </p:txBody>
      </p:sp>
      <p:sp>
        <p:nvSpPr>
          <p:cNvPr id="18" name="TextBox 17">
            <a:extLst>
              <a:ext uri="{FF2B5EF4-FFF2-40B4-BE49-F238E27FC236}">
                <a16:creationId xmlns:a16="http://schemas.microsoft.com/office/drawing/2014/main" id="{2CB9D860-07FC-4E0C-BF6B-E03E2872E582}"/>
              </a:ext>
            </a:extLst>
          </p:cNvPr>
          <p:cNvSpPr txBox="1"/>
          <p:nvPr/>
        </p:nvSpPr>
        <p:spPr>
          <a:xfrm>
            <a:off x="1519320" y="3938831"/>
            <a:ext cx="9661295" cy="820674"/>
          </a:xfrm>
          <a:prstGeom prst="rect">
            <a:avLst/>
          </a:prstGeom>
          <a:noFill/>
        </p:spPr>
        <p:txBody>
          <a:bodyPr wrap="square" rtlCol="0">
            <a:spAutoFit/>
          </a:bodyPr>
          <a:lstStyle/>
          <a:p>
            <a:pPr marL="7938" marR="0" lvl="0" indent="3810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thích nhất hình ảnh nào trong bài? </a:t>
            </a:r>
          </a:p>
        </p:txBody>
      </p:sp>
      <p:sp>
        <p:nvSpPr>
          <p:cNvPr id="19" name="TextBox 18">
            <a:extLst>
              <a:ext uri="{FF2B5EF4-FFF2-40B4-BE49-F238E27FC236}">
                <a16:creationId xmlns:a16="http://schemas.microsoft.com/office/drawing/2014/main" id="{DE2AA5DF-75A4-4245-8428-20696E5F7CD1}"/>
              </a:ext>
            </a:extLst>
          </p:cNvPr>
          <p:cNvSpPr txBox="1"/>
          <p:nvPr/>
        </p:nvSpPr>
        <p:spPr>
          <a:xfrm>
            <a:off x="1649691" y="4616303"/>
            <a:ext cx="7877375" cy="82080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773705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FF16B5D-7B53-4AC6-8024-65B4A9D92F51}"/>
              </a:ext>
            </a:extLst>
          </p:cNvPr>
          <p:cNvGrpSpPr/>
          <p:nvPr/>
        </p:nvGrpSpPr>
        <p:grpSpPr>
          <a:xfrm>
            <a:off x="753052" y="227065"/>
            <a:ext cx="1820027" cy="555217"/>
            <a:chOff x="635794" y="386605"/>
            <a:chExt cx="1395893" cy="555217"/>
          </a:xfrm>
        </p:grpSpPr>
        <p:sp>
          <p:nvSpPr>
            <p:cNvPr id="8" name="TextBox 7">
              <a:extLst>
                <a:ext uri="{FF2B5EF4-FFF2-40B4-BE49-F238E27FC236}">
                  <a16:creationId xmlns:a16="http://schemas.microsoft.com/office/drawing/2014/main" id="{925C8150-DA8A-4D5E-A197-BAAC48D3552A}"/>
                </a:ext>
              </a:extLst>
            </p:cNvPr>
            <p:cNvSpPr txBox="1"/>
            <p:nvPr/>
          </p:nvSpPr>
          <p:spPr>
            <a:xfrm>
              <a:off x="1218102" y="386605"/>
              <a:ext cx="813585" cy="53091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en-US"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id="{485AA475-D7A4-4447-906D-B1EE42B76D93}"/>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3" name="TextBox 12">
            <a:extLst>
              <a:ext uri="{FF2B5EF4-FFF2-40B4-BE49-F238E27FC236}">
                <a16:creationId xmlns:a16="http://schemas.microsoft.com/office/drawing/2014/main" id="{9A445345-1C97-4283-A373-B4764C1F6B71}"/>
              </a:ext>
            </a:extLst>
          </p:cNvPr>
          <p:cNvSpPr txBox="1"/>
          <p:nvPr/>
        </p:nvSpPr>
        <p:spPr>
          <a:xfrm>
            <a:off x="4082008" y="124243"/>
            <a:ext cx="3808288" cy="65883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Mùa nước nổi</a:t>
            </a:r>
            <a:endParaRPr kumimoji="0" lang="en-US"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648586" y="913089"/>
            <a:ext cx="10790362" cy="5892703"/>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(T</a:t>
            </a:r>
            <a:r>
              <a:rPr kumimoji="0" lang="vi-VN" sz="2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heo Nguyễn Quang Sáng)</a:t>
            </a:r>
          </a:p>
        </p:txBody>
      </p:sp>
      <p:sp>
        <p:nvSpPr>
          <p:cNvPr id="12" name="Rectangle: Rounded Corners 11">
            <a:extLst>
              <a:ext uri="{FF2B5EF4-FFF2-40B4-BE49-F238E27FC236}">
                <a16:creationId xmlns:a16="http://schemas.microsoft.com/office/drawing/2014/main" id="{2A2B87C8-87B3-49E2-8ACA-851A3F0CADF6}"/>
              </a:ext>
            </a:extLst>
          </p:cNvPr>
          <p:cNvSpPr/>
          <p:nvPr/>
        </p:nvSpPr>
        <p:spPr>
          <a:xfrm>
            <a:off x="8178800" y="20573"/>
            <a:ext cx="3972045" cy="73740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Luyện</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toàn</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76604993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E7B9F0A-2CC7-45C1-B795-EA35332CBCB9}"/>
              </a:ext>
            </a:extLst>
          </p:cNvPr>
          <p:cNvSpPr txBox="1"/>
          <p:nvPr/>
        </p:nvSpPr>
        <p:spPr>
          <a:xfrm>
            <a:off x="2291379" y="2152202"/>
            <a:ext cx="8362765" cy="65883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chỉ đặc điểm của mưa có trong bài đọc? </a:t>
            </a:r>
          </a:p>
        </p:txBody>
      </p:sp>
      <p:pic>
        <p:nvPicPr>
          <p:cNvPr id="7" name="Picture 6">
            <a:extLst>
              <a:ext uri="{FF2B5EF4-FFF2-40B4-BE49-F238E27FC236}">
                <a16:creationId xmlns:a16="http://schemas.microsoft.com/office/drawing/2014/main" id="{F09C69D9-ACF8-4C18-B0DC-6E83FB085D87}"/>
              </a:ext>
            </a:extLst>
          </p:cNvPr>
          <p:cNvPicPr>
            <a:picLocks noChangeAspect="1"/>
          </p:cNvPicPr>
          <p:nvPr/>
        </p:nvPicPr>
        <p:blipFill>
          <a:blip r:embed="rId6">
            <a:clrChange>
              <a:clrFrom>
                <a:srgbClr val="FEFFFE"/>
              </a:clrFrom>
              <a:clrTo>
                <a:srgbClr val="FEFFFE">
                  <a:alpha val="0"/>
                </a:srgbClr>
              </a:clrTo>
            </a:clrChange>
            <a:extLst>
              <a:ext uri="{BEBA8EAE-BF5A-486C-A8C5-ECC9F3942E4B}">
                <a14:imgProps xmlns:a14="http://schemas.microsoft.com/office/drawing/2010/main">
                  <a14:imgLayer r:embed="rId7">
                    <a14:imgEffect>
                      <a14:sharpenSoften amount="33000"/>
                    </a14:imgEffect>
                    <a14:imgEffect>
                      <a14:brightnessContrast contrast="1000"/>
                    </a14:imgEffect>
                  </a14:imgLayer>
                </a14:imgProps>
              </a:ext>
            </a:extLst>
          </a:blip>
          <a:stretch>
            <a:fillRect/>
          </a:stretch>
        </p:blipFill>
        <p:spPr>
          <a:xfrm>
            <a:off x="3851663" y="1515742"/>
            <a:ext cx="649967" cy="599539"/>
          </a:xfrm>
          <a:prstGeom prst="rect">
            <a:avLst/>
          </a:prstGeom>
        </p:spPr>
      </p:pic>
      <p:sp>
        <p:nvSpPr>
          <p:cNvPr id="8" name="TextBox 7">
            <a:extLst>
              <a:ext uri="{FF2B5EF4-FFF2-40B4-BE49-F238E27FC236}">
                <a16:creationId xmlns:a16="http://schemas.microsoft.com/office/drawing/2014/main" id="{59911F55-6889-41E2-9674-149B148975F7}"/>
              </a:ext>
            </a:extLst>
          </p:cNvPr>
          <p:cNvSpPr txBox="1"/>
          <p:nvPr/>
        </p:nvSpPr>
        <p:spPr>
          <a:xfrm>
            <a:off x="3693897" y="1459925"/>
            <a:ext cx="3437514" cy="6504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rPr>
              <a:t> LUYỆN TẬP</a:t>
            </a:r>
            <a:endParaRPr kumimoji="0" lang="en-US" sz="2800" b="1" i="0" u="none" strike="noStrike" kern="120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B5AE8CDF-569C-4298-9C1A-22B0AA1D111C}"/>
              </a:ext>
            </a:extLst>
          </p:cNvPr>
          <p:cNvSpPr txBox="1"/>
          <p:nvPr/>
        </p:nvSpPr>
        <p:spPr>
          <a:xfrm>
            <a:off x="3701822" y="4616866"/>
            <a:ext cx="6327981" cy="129683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 thêm từ ngữ tả mưa:</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ào ào, </a:t>
            </a:r>
          </a:p>
        </p:txBody>
      </p:sp>
      <p:sp>
        <p:nvSpPr>
          <p:cNvPr id="13" name="Rounded Rectangle 6">
            <a:extLst>
              <a:ext uri="{FF2B5EF4-FFF2-40B4-BE49-F238E27FC236}">
                <a16:creationId xmlns:a16="http://schemas.microsoft.com/office/drawing/2014/main" id="{ECFFAB22-532B-4F16-A789-65F256347ECE}"/>
              </a:ext>
            </a:extLst>
          </p:cNvPr>
          <p:cNvSpPr/>
          <p:nvPr/>
        </p:nvSpPr>
        <p:spPr>
          <a:xfrm rot="288941">
            <a:off x="4541572" y="2813493"/>
            <a:ext cx="1542972" cy="464893"/>
          </a:xfrm>
          <a:prstGeom prst="roundRect">
            <a:avLst>
              <a:gd name="adj" fmla="val 33724"/>
            </a:avLst>
          </a:prstGeom>
          <a:solidFill>
            <a:srgbClr val="D5EB98"/>
          </a:solidFill>
          <a:ln>
            <a:solidFill>
              <a:srgbClr val="F3F1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dầm</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dề</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le 11">
            <a:extLst>
              <a:ext uri="{FF2B5EF4-FFF2-40B4-BE49-F238E27FC236}">
                <a16:creationId xmlns:a16="http://schemas.microsoft.com/office/drawing/2014/main" id="{65620867-7369-4D53-B63B-C3B953534D42}"/>
              </a:ext>
            </a:extLst>
          </p:cNvPr>
          <p:cNvSpPr/>
          <p:nvPr/>
        </p:nvSpPr>
        <p:spPr>
          <a:xfrm rot="21311040">
            <a:off x="4544316" y="3707649"/>
            <a:ext cx="1601113" cy="879348"/>
          </a:xfrm>
          <a:prstGeom prst="roundRect">
            <a:avLst>
              <a:gd name="adj" fmla="val 20734"/>
            </a:avLst>
          </a:prstGeom>
          <a:solidFill>
            <a:schemeClr val="accent1">
              <a:lumMod val="60000"/>
              <a:lumOff val="40000"/>
            </a:scheme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sướt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mướt</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13">
            <a:extLst>
              <a:ext uri="{FF2B5EF4-FFF2-40B4-BE49-F238E27FC236}">
                <a16:creationId xmlns:a16="http://schemas.microsoft.com/office/drawing/2014/main" id="{BA7E0EF2-731B-4F10-B976-6257B5E0BF27}"/>
              </a:ext>
            </a:extLst>
          </p:cNvPr>
          <p:cNvSpPr/>
          <p:nvPr/>
        </p:nvSpPr>
        <p:spPr>
          <a:xfrm>
            <a:off x="6865812" y="2928577"/>
            <a:ext cx="1496291" cy="446740"/>
          </a:xfrm>
          <a:prstGeom prst="roundRect">
            <a:avLst>
              <a:gd name="adj" fmla="val 26156"/>
            </a:avLst>
          </a:prstGeom>
          <a:solidFill>
            <a:schemeClr val="accent6">
              <a:lumMod val="40000"/>
              <a:lumOff val="60000"/>
            </a:schemeClr>
          </a:solidFill>
          <a:ln>
            <a:solidFill>
              <a:schemeClr val="accent6">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rả</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ounded Rectangle 14">
            <a:extLst>
              <a:ext uri="{FF2B5EF4-FFF2-40B4-BE49-F238E27FC236}">
                <a16:creationId xmlns:a16="http://schemas.microsoft.com/office/drawing/2014/main" id="{BECE9C3A-06F6-4A47-BCCD-7002CB982DAA}"/>
              </a:ext>
            </a:extLst>
          </p:cNvPr>
          <p:cNvSpPr/>
          <p:nvPr/>
        </p:nvSpPr>
        <p:spPr>
          <a:xfrm rot="347092">
            <a:off x="7167665" y="3784277"/>
            <a:ext cx="1496291" cy="794997"/>
          </a:xfrm>
          <a:prstGeom prst="roundRect">
            <a:avLst>
              <a:gd name="adj" fmla="val 26156"/>
            </a:avLst>
          </a:prstGeom>
          <a:solidFill>
            <a:schemeClr val="bg1">
              <a:lumMod val="90000"/>
            </a:schemeClr>
          </a:solid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dai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dẳng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a:extLst>
              <a:ext uri="{FF2B5EF4-FFF2-40B4-BE49-F238E27FC236}">
                <a16:creationId xmlns:a16="http://schemas.microsoft.com/office/drawing/2014/main" id="{A7403DFA-423F-4D69-8CBF-02B626F2DB7B}"/>
              </a:ext>
            </a:extLst>
          </p:cNvPr>
          <p:cNvSpPr/>
          <p:nvPr/>
        </p:nvSpPr>
        <p:spPr>
          <a:xfrm>
            <a:off x="4880888" y="5112001"/>
            <a:ext cx="115608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tí tách,</a:t>
            </a:r>
            <a:endParaRPr kumimoji="0" lang="en-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9268A882-1993-4E3F-B334-FD35F9912ABA}"/>
              </a:ext>
            </a:extLst>
          </p:cNvPr>
          <p:cNvSpPr/>
          <p:nvPr/>
        </p:nvSpPr>
        <p:spPr>
          <a:xfrm>
            <a:off x="5934306" y="5102041"/>
            <a:ext cx="186301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lộp bộp, …</a:t>
            </a:r>
            <a:endParaRPr kumimoji="0" lang="en-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10" presetClass="entr" presetSubtype="0" fill="hold" grpId="0" nodeType="withEffect">
                                  <p:stCondLst>
                                    <p:cond delay="0"/>
                                  </p:stCondLst>
                                  <p:iterate type="lt">
                                    <p:tmPct val="0"/>
                                  </p:iterate>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iterate type="lt">
                                    <p:tmPct val="0"/>
                                  </p:iterate>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iterate type="lt">
                                    <p:tmPct val="0"/>
                                  </p:iterate>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wipe(left)">
                                      <p:cBhvr>
                                        <p:cTn id="24" dur="500"/>
                                        <p:tgtEl>
                                          <p:spTgt spid="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animEffect transition="in" filter="wipe(left)">
                                      <p:cBhvr>
                                        <p:cTn id="29" dur="500"/>
                                        <p:tgtEl>
                                          <p:spTgt spid="9">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1000" fill="hold"/>
                                        <p:tgtEl>
                                          <p:spTgt spid="13"/>
                                        </p:tgtEl>
                                        <p:attrNameLst>
                                          <p:attrName>fillcolor</p:attrName>
                                        </p:attrNameLst>
                                      </p:cBhvr>
                                      <p:to>
                                        <a:srgbClr val="9FE540"/>
                                      </p:to>
                                    </p:animClr>
                                    <p:set>
                                      <p:cBhvr>
                                        <p:cTn id="45" dur="1000" fill="hold"/>
                                        <p:tgtEl>
                                          <p:spTgt spid="13"/>
                                        </p:tgtEl>
                                        <p:attrNameLst>
                                          <p:attrName>fill.type</p:attrName>
                                        </p:attrNameLst>
                                      </p:cBhvr>
                                      <p:to>
                                        <p:strVal val="solid"/>
                                      </p:to>
                                    </p:set>
                                    <p:set>
                                      <p:cBhvr>
                                        <p:cTn id="46" dur="100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drumroll.wav"/>
                                        </p:tgtEl>
                                      </p:cMediaNode>
                                    </p:audio>
                                  </p:subTnLst>
                                </p:cTn>
                              </p:par>
                            </p:childTnLst>
                          </p:cTn>
                        </p:par>
                        <p:par>
                          <p:cTn id="47" fill="hold">
                            <p:stCondLst>
                              <p:cond delay="1000"/>
                            </p:stCondLst>
                            <p:childTnLst>
                              <p:par>
                                <p:cTn id="48" presetID="26" presetClass="emph" presetSubtype="0" repeatCount="0" fill="hold" grpId="1" nodeType="afterEffect">
                                  <p:stCondLst>
                                    <p:cond delay="0"/>
                                  </p:stCondLst>
                                  <p:iterate type="lt">
                                    <p:tmPct val="0"/>
                                  </p:iterate>
                                  <p:childTnLst>
                                    <p:animEffect transition="out" filter="fade">
                                      <p:cBhvr>
                                        <p:cTn id="49" dur="2000" tmFilter="0, 0; .2, .5; .8, .5; 1, 0"/>
                                        <p:tgtEl>
                                          <p:spTgt spid="13"/>
                                        </p:tgtEl>
                                      </p:cBhvr>
                                    </p:animEffect>
                                    <p:animScale>
                                      <p:cBhvr>
                                        <p:cTn id="50" dur="1000" autoRev="1" fill="hold"/>
                                        <p:tgtEl>
                                          <p:spTgt spid="13"/>
                                        </p:tgtEl>
                                      </p:cBhvr>
                                      <p:by x="105000" y="105000"/>
                                    </p:animScale>
                                  </p:childTnLst>
                                  <p:subTnLst>
                                    <p:audio>
                                      <p:cMediaNode>
                                        <p:cTn display="0" masterRel="sameClick">
                                          <p:stCondLst>
                                            <p:cond evt="begin" delay="0">
                                              <p:tn val="4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1000" fill="hold"/>
                                        <p:tgtEl>
                                          <p:spTgt spid="14"/>
                                        </p:tgtEl>
                                        <p:attrNameLst>
                                          <p:attrName>fillcolor</p:attrName>
                                        </p:attrNameLst>
                                      </p:cBhvr>
                                      <p:to>
                                        <a:srgbClr val="9FE540"/>
                                      </p:to>
                                    </p:animClr>
                                    <p:set>
                                      <p:cBhvr>
                                        <p:cTn id="56" dur="1000" fill="hold"/>
                                        <p:tgtEl>
                                          <p:spTgt spid="14"/>
                                        </p:tgtEl>
                                        <p:attrNameLst>
                                          <p:attrName>fill.type</p:attrName>
                                        </p:attrNameLst>
                                      </p:cBhvr>
                                      <p:to>
                                        <p:strVal val="solid"/>
                                      </p:to>
                                    </p:set>
                                    <p:set>
                                      <p:cBhvr>
                                        <p:cTn id="57" dur="1000" fill="hold"/>
                                        <p:tgtEl>
                                          <p:spTgt spid="14"/>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drumroll.wav"/>
                                        </p:tgtEl>
                                      </p:cMediaNode>
                                    </p:audio>
                                  </p:subTnLst>
                                </p:cTn>
                              </p:par>
                            </p:childTnLst>
                          </p:cTn>
                        </p:par>
                        <p:par>
                          <p:cTn id="58" fill="hold">
                            <p:stCondLst>
                              <p:cond delay="1000"/>
                            </p:stCondLst>
                            <p:childTnLst>
                              <p:par>
                                <p:cTn id="59" presetID="26" presetClass="emph" presetSubtype="0" repeatCount="0" fill="hold" grpId="1" nodeType="afterEffect">
                                  <p:stCondLst>
                                    <p:cond delay="0"/>
                                  </p:stCondLst>
                                  <p:iterate type="lt">
                                    <p:tmPct val="0"/>
                                  </p:iterate>
                                  <p:childTnLst>
                                    <p:animEffect transition="out" filter="fade">
                                      <p:cBhvr>
                                        <p:cTn id="60" dur="2000" tmFilter="0, 0; .2, .5; .8, .5; 1, 0"/>
                                        <p:tgtEl>
                                          <p:spTgt spid="14"/>
                                        </p:tgtEl>
                                      </p:cBhvr>
                                    </p:animEffect>
                                    <p:animScale>
                                      <p:cBhvr>
                                        <p:cTn id="61" dur="1000" autoRev="1" fill="hold"/>
                                        <p:tgtEl>
                                          <p:spTgt spid="14"/>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4"/>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5"/>
                                        </p:tgtEl>
                                        <p:attrNameLst>
                                          <p:attrName>fillcolor</p:attrName>
                                        </p:attrNameLst>
                                      </p:cBhvr>
                                      <p:to>
                                        <a:srgbClr val="EF5F5F"/>
                                      </p:to>
                                    </p:animClr>
                                    <p:set>
                                      <p:cBhvr>
                                        <p:cTn id="67" dur="2000" fill="hold"/>
                                        <p:tgtEl>
                                          <p:spTgt spid="15"/>
                                        </p:tgtEl>
                                        <p:attrNameLst>
                                          <p:attrName>fill.type</p:attrName>
                                        </p:attrNameLst>
                                      </p:cBhvr>
                                      <p:to>
                                        <p:strVal val="solid"/>
                                      </p:to>
                                    </p:set>
                                    <p:set>
                                      <p:cBhvr>
                                        <p:cTn id="68" dur="2000" fill="hold"/>
                                        <p:tgtEl>
                                          <p:spTgt spid="15"/>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3" name="drumroll.wav"/>
                                        </p:tgtEl>
                                      </p:cMediaNode>
                                    </p:audio>
                                  </p:subTnLst>
                                </p:cTn>
                              </p:par>
                            </p:childTnLst>
                          </p:cTn>
                        </p:par>
                        <p:par>
                          <p:cTn id="69" fill="hold">
                            <p:stCondLst>
                              <p:cond delay="2000"/>
                            </p:stCondLst>
                            <p:childTnLst>
                              <p:par>
                                <p:cTn id="70" presetID="26" presetClass="emph" presetSubtype="0" repeatCount="0" fill="hold" grpId="1" nodeType="afterEffect">
                                  <p:stCondLst>
                                    <p:cond delay="0"/>
                                  </p:stCondLst>
                                  <p:iterate type="lt">
                                    <p:tmPct val="0"/>
                                  </p:iterate>
                                  <p:childTnLst>
                                    <p:animEffect transition="out" filter="fade">
                                      <p:cBhvr>
                                        <p:cTn id="71" dur="2000" tmFilter="0, 0; .2, .5; .8, .5; 1, 0"/>
                                        <p:tgtEl>
                                          <p:spTgt spid="15"/>
                                        </p:tgtEl>
                                      </p:cBhvr>
                                    </p:animEffect>
                                    <p:animScale>
                                      <p:cBhvr>
                                        <p:cTn id="72" dur="1000" autoRev="1" fill="hold"/>
                                        <p:tgtEl>
                                          <p:spTgt spid="15"/>
                                        </p:tgtEl>
                                      </p:cBhvr>
                                      <p:by x="105000" y="105000"/>
                                    </p:animScale>
                                  </p:childTnLst>
                                  <p:subTnLst>
                                    <p:audio>
                                      <p:cMediaNode>
                                        <p:cTn display="0" masterRel="sameClick">
                                          <p:stCondLst>
                                            <p:cond evt="begin" delay="0">
                                              <p:tn val="70"/>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73" restart="whenNotActive" fill="hold" evtFilter="cancelBubble" nodeType="interactiveSeq">
                <p:stCondLst>
                  <p:cond evt="onClick" delay="0">
                    <p:tgtEl>
                      <p:spTgt spid="16"/>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2000" fill="hold"/>
                                        <p:tgtEl>
                                          <p:spTgt spid="16"/>
                                        </p:tgtEl>
                                        <p:attrNameLst>
                                          <p:attrName>fillcolor</p:attrName>
                                        </p:attrNameLst>
                                      </p:cBhvr>
                                      <p:to>
                                        <a:srgbClr val="EF5F5F"/>
                                      </p:to>
                                    </p:animClr>
                                    <p:set>
                                      <p:cBhvr>
                                        <p:cTn id="78" dur="2000" fill="hold"/>
                                        <p:tgtEl>
                                          <p:spTgt spid="16"/>
                                        </p:tgtEl>
                                        <p:attrNameLst>
                                          <p:attrName>fill.type</p:attrName>
                                        </p:attrNameLst>
                                      </p:cBhvr>
                                      <p:to>
                                        <p:strVal val="solid"/>
                                      </p:to>
                                    </p:set>
                                    <p:set>
                                      <p:cBhvr>
                                        <p:cTn id="79" dur="2000" fill="hold"/>
                                        <p:tgtEl>
                                          <p:spTgt spid="16"/>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3" name="drumroll.wav"/>
                                        </p:tgtEl>
                                      </p:cMediaNode>
                                    </p:audio>
                                  </p:subTnLst>
                                </p:cTn>
                              </p:par>
                            </p:childTnLst>
                          </p:cTn>
                        </p:par>
                        <p:par>
                          <p:cTn id="80" fill="hold">
                            <p:stCondLst>
                              <p:cond delay="2000"/>
                            </p:stCondLst>
                            <p:childTnLst>
                              <p:par>
                                <p:cTn id="81" presetID="26" presetClass="emph" presetSubtype="0" repeatCount="0" fill="hold" grpId="1" nodeType="afterEffect">
                                  <p:stCondLst>
                                    <p:cond delay="0"/>
                                  </p:stCondLst>
                                  <p:iterate type="lt">
                                    <p:tmPct val="0"/>
                                  </p:iterate>
                                  <p:childTnLst>
                                    <p:animEffect transition="out" filter="fade">
                                      <p:cBhvr>
                                        <p:cTn id="82" dur="2000" tmFilter="0, 0; .2, .5; .8, .5; 1, 0"/>
                                        <p:tgtEl>
                                          <p:spTgt spid="16"/>
                                        </p:tgtEl>
                                      </p:cBhvr>
                                    </p:animEffect>
                                    <p:animScale>
                                      <p:cBhvr>
                                        <p:cTn id="83" dur="1000" autoRev="1" fill="hold"/>
                                        <p:tgtEl>
                                          <p:spTgt spid="16"/>
                                        </p:tgtEl>
                                      </p:cBhvr>
                                      <p:by x="105000" y="105000"/>
                                    </p:animScale>
                                  </p:childTnLst>
                                  <p:subTnLst>
                                    <p:audio>
                                      <p:cMediaNode>
                                        <p:cTn display="0" masterRel="sameClick">
                                          <p:stCondLst>
                                            <p:cond evt="begin" delay="0">
                                              <p:tn val="81"/>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6"/>
                  </p:tgtEl>
                </p:cond>
              </p:nextCondLst>
            </p:seq>
          </p:childTnLst>
        </p:cTn>
      </p:par>
    </p:tnLst>
    <p:bldLst>
      <p:bldP spid="6" grpId="0"/>
      <p:bldP spid="9" grpId="0" build="p"/>
      <p:bldP spid="13" grpId="0" animBg="1"/>
      <p:bldP spid="13" grpId="1" animBg="1"/>
      <p:bldP spid="14" grpId="0" animBg="1"/>
      <p:bldP spid="14" grpId="1" animBg="1"/>
      <p:bldP spid="15" grpId="0" animBg="1"/>
      <p:bldP spid="15" grpId="1" animBg="1"/>
      <p:bldP spid="16" grpId="0" animBg="1"/>
      <p:bldP spid="16" grpId="1" animBg="1"/>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BFFFF"/>
        </a:solidFill>
        <a:effectLst/>
      </p:bgPr>
    </p:bg>
    <p:spTree>
      <p:nvGrpSpPr>
        <p:cNvPr id="1" name=""/>
        <p:cNvGrpSpPr/>
        <p:nvPr/>
      </p:nvGrpSpPr>
      <p:grpSpPr>
        <a:xfrm>
          <a:off x="0" y="0"/>
          <a:ext cx="0" cy="0"/>
          <a:chOff x="0" y="0"/>
          <a:chExt cx="0" cy="0"/>
        </a:xfrm>
      </p:grpSpPr>
      <p:pic>
        <p:nvPicPr>
          <p:cNvPr id="22530" name="图片 9"/>
          <p:cNvPicPr>
            <a:picLocks noChangeAspect="1"/>
          </p:cNvPicPr>
          <p:nvPr/>
        </p:nvPicPr>
        <p:blipFill>
          <a:blip r:embed="rId3"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13" name="图片 12"/>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3311684" y="3239622"/>
            <a:ext cx="5002213" cy="1549970"/>
          </a:xfrm>
          <a:prstGeom prst="rect">
            <a:avLst/>
          </a:prstGeom>
        </p:spPr>
      </p:pic>
      <p:pic>
        <p:nvPicPr>
          <p:cNvPr id="2" name="图片 1"/>
          <p:cNvPicPr>
            <a:picLocks noChangeAspect="1"/>
          </p:cNvPicPr>
          <p:nvPr/>
        </p:nvPicPr>
        <p:blipFill rotWithShape="1">
          <a:blip r:embed="rId5"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7173" name="图片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p:nvPicPr>
        <p:blipFill>
          <a:blip r:embed="rId7"/>
          <a:stretch>
            <a:fillRect/>
          </a:stretch>
        </p:blipFill>
        <p:spPr>
          <a:xfrm>
            <a:off x="7913372" y="955675"/>
            <a:ext cx="4785995" cy="6764020"/>
          </a:xfrm>
          <a:prstGeom prst="rect">
            <a:avLst/>
          </a:prstGeom>
        </p:spPr>
      </p:pic>
      <p:sp>
        <p:nvSpPr>
          <p:cNvPr id="9" name="矩形 8"/>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sp>
        <p:nvSpPr>
          <p:cNvPr id="12" name="TextBox 11"/>
          <p:cNvSpPr txBox="1"/>
          <p:nvPr/>
        </p:nvSpPr>
        <p:spPr>
          <a:xfrm>
            <a:off x="3042378" y="2437471"/>
            <a:ext cx="600922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Arial"/>
                <a:cs typeface="+mn-cs"/>
              </a:rPr>
              <a:t>Củng</a:t>
            </a:r>
            <a:r>
              <a:rPr kumimoji="0" lang="en-US" sz="6000" b="0" i="0" u="none" strike="noStrike" kern="1200" cap="none" spc="0" normalizeH="0" baseline="0" noProof="0" dirty="0">
                <a:ln>
                  <a:noFill/>
                </a:ln>
                <a:solidFill>
                  <a:prstClr val="black"/>
                </a:solidFill>
                <a:effectLst/>
                <a:uLnTx/>
                <a:uFillTx/>
                <a:latin typeface="Arial"/>
                <a:cs typeface="+mn-cs"/>
              </a:rPr>
              <a:t> </a:t>
            </a:r>
            <a:r>
              <a:rPr kumimoji="0" lang="en-US" sz="6000" b="0" i="0" u="none" strike="noStrike" kern="1200" cap="none" spc="0" normalizeH="0" baseline="0" noProof="0" dirty="0" err="1">
                <a:ln>
                  <a:noFill/>
                </a:ln>
                <a:solidFill>
                  <a:prstClr val="black"/>
                </a:solidFill>
                <a:effectLst/>
                <a:uLnTx/>
                <a:uFillTx/>
                <a:latin typeface="Arial"/>
                <a:cs typeface="+mn-cs"/>
              </a:rPr>
              <a:t>cố</a:t>
            </a:r>
            <a:r>
              <a:rPr kumimoji="0" lang="en-US" sz="6000" b="0" i="0" u="none" strike="noStrike" kern="1200" cap="none" spc="0" normalizeH="0" baseline="0" noProof="0" dirty="0">
                <a:ln>
                  <a:noFill/>
                </a:ln>
                <a:solidFill>
                  <a:prstClr val="black"/>
                </a:solidFill>
                <a:effectLst/>
                <a:uLnTx/>
                <a:uFillTx/>
                <a:latin typeface="Arial"/>
                <a:cs typeface="+mn-cs"/>
              </a:rPr>
              <a:t>, </a:t>
            </a:r>
            <a:r>
              <a:rPr kumimoji="0" lang="en-US" sz="6000" b="0" i="0" u="none" strike="noStrike" kern="1200" cap="none" spc="0" normalizeH="0" baseline="0" noProof="0" dirty="0" err="1">
                <a:ln>
                  <a:noFill/>
                </a:ln>
                <a:solidFill>
                  <a:prstClr val="black"/>
                </a:solidFill>
                <a:effectLst/>
                <a:uLnTx/>
                <a:uFillTx/>
                <a:latin typeface="Arial"/>
                <a:cs typeface="+mn-cs"/>
              </a:rPr>
              <a:t>dặn</a:t>
            </a:r>
            <a:r>
              <a:rPr kumimoji="0" lang="en-US" sz="6000" b="0" i="0" u="none" strike="noStrike" kern="1200" cap="none" spc="0" normalizeH="0" baseline="0" noProof="0" dirty="0">
                <a:ln>
                  <a:noFill/>
                </a:ln>
                <a:solidFill>
                  <a:prstClr val="black"/>
                </a:solidFill>
                <a:effectLst/>
                <a:uLnTx/>
                <a:uFillTx/>
                <a:latin typeface="Arial"/>
                <a:cs typeface="+mn-cs"/>
              </a:rPr>
              <a:t> </a:t>
            </a:r>
            <a:r>
              <a:rPr kumimoji="0" lang="en-US" sz="6000" b="0" i="0" u="none" strike="noStrike" kern="1200" cap="none" spc="0" normalizeH="0" baseline="0" noProof="0" dirty="0" err="1">
                <a:ln>
                  <a:noFill/>
                </a:ln>
                <a:solidFill>
                  <a:prstClr val="black"/>
                </a:solidFill>
                <a:effectLst/>
                <a:uLnTx/>
                <a:uFillTx/>
                <a:latin typeface="Arial"/>
                <a:cs typeface="+mn-cs"/>
              </a:rPr>
              <a:t>dò</a:t>
            </a:r>
            <a:endParaRPr kumimoji="0" lang="en-US" sz="6000" b="0" i="0" u="none" strike="noStrike" kern="1200" cap="none" spc="0" normalizeH="0" baseline="0" noProof="0" dirty="0">
              <a:ln>
                <a:noFill/>
              </a:ln>
              <a:solidFill>
                <a:prstClr val="black"/>
              </a:solidFill>
              <a:effectLst/>
              <a:uLnTx/>
              <a:uFillTx/>
              <a:latin typeface="Arial"/>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par>
                                <p:cTn id="8" presetID="16" presetClass="entr" presetSubtype="21"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barn(inVertical)">
                                      <p:cBhvr>
                                        <p:cTn id="10" dur="500"/>
                                        <p:tgtEl>
                                          <p:spTgt spid="7173"/>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TotalTime>
  <Words>629</Words>
  <Application>Microsoft Office PowerPoint</Application>
  <PresentationFormat>Widescreen</PresentationFormat>
  <Paragraphs>49</Paragraphs>
  <Slides>8</Slides>
  <Notes>6</Notes>
  <HiddenSlides>0</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8</vt:i4>
      </vt:variant>
    </vt:vector>
  </HeadingPairs>
  <TitlesOfParts>
    <vt:vector size="24" baseType="lpstr">
      <vt:lpstr>等线</vt:lpstr>
      <vt:lpstr>等线 Light</vt:lpstr>
      <vt:lpstr>微软雅黑</vt:lpstr>
      <vt:lpstr>宋体</vt:lpstr>
      <vt:lpstr>Arial</vt:lpstr>
      <vt:lpstr>Arial-Rounded</vt:lpstr>
      <vt:lpstr>Calibri</vt:lpstr>
      <vt:lpstr>Kalam</vt:lpstr>
      <vt:lpstr>Montserrat</vt:lpstr>
      <vt:lpstr>Times New Roman</vt:lpstr>
      <vt:lpstr>Wingdings</vt:lpstr>
      <vt:lpstr>汉仪跳跳体简</vt:lpstr>
      <vt:lpstr>千图网拥有20W+精美PPT模板 更多PPT模板下载至：www.58pic.com/office/ppt​​</vt:lpstr>
      <vt:lpstr>1_Doodle Sketchbook by Slidesgo</vt:lpstr>
      <vt:lpstr>3_Office 主题​​</vt:lpstr>
      <vt:lpstr>1_https://www.freeppt7.com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28</cp:revision>
  <dcterms:created xsi:type="dcterms:W3CDTF">2021-07-31T09:46:09Z</dcterms:created>
  <dcterms:modified xsi:type="dcterms:W3CDTF">2026-01-18T16:10:35Z</dcterms:modified>
</cp:coreProperties>
</file>