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1" r:id="rId3"/>
  </p:sldMasterIdLst>
  <p:notesMasterIdLst>
    <p:notesMasterId r:id="rId9"/>
  </p:notesMasterIdLst>
  <p:sldIdLst>
    <p:sldId id="257" r:id="rId4"/>
    <p:sldId id="350" r:id="rId5"/>
    <p:sldId id="2007577140" r:id="rId6"/>
    <p:sldId id="2007577096" r:id="rId7"/>
    <p:sldId id="200757709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4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17A0ED-B0AA-44C3-BB53-B188C64EECCB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48850A-96DB-423A-90A8-73E2A8487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00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554250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404465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96408" cy="365125"/>
          </a:xfrm>
        </p:spPr>
        <p:txBody>
          <a:bodyPr/>
          <a:lstStyle>
            <a:lvl1pPr>
              <a:defRPr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8590133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91231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05350" y="5591419"/>
            <a:ext cx="2743200" cy="365125"/>
          </a:xfr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92204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CA1FF81B-DBB7-4526-9260-563900E77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5592" y="6538108"/>
            <a:ext cx="3496408" cy="365125"/>
          </a:xfrm>
          <a:prstGeom prst="rect">
            <a:avLst/>
          </a:prstGeom>
        </p:spPr>
        <p:txBody>
          <a:bodyPr/>
          <a:lstStyle>
            <a:lvl1pPr>
              <a:defRPr sz="11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89985470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86525094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06464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411859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839501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403903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36652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18506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303309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267466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93148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088794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243062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37941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108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14698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98358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6416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99764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40412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08749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E1C4B5E-6EFC-495C-B47B-64926F595C2D}"/>
              </a:ext>
            </a:extLst>
          </p:cNvPr>
          <p:cNvSpPr txBox="1">
            <a:spLocks/>
          </p:cNvSpPr>
          <p:nvPr userDrawn="1"/>
        </p:nvSpPr>
        <p:spPr>
          <a:xfrm>
            <a:off x="9605596" y="6551856"/>
            <a:ext cx="349640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i="1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100" dirty="0" err="1"/>
              <a:t>Hương</a:t>
            </a:r>
            <a:r>
              <a:rPr lang="en-US" altLang="zh-CN" sz="1100" dirty="0"/>
              <a:t> </a:t>
            </a:r>
            <a:r>
              <a:rPr lang="en-US" altLang="zh-CN" sz="1100" dirty="0" err="1"/>
              <a:t>Thảo</a:t>
            </a:r>
            <a:r>
              <a:rPr lang="en-US" altLang="zh-CN" sz="11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131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80344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2026/1/18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C840B4D1-8126-424D-8200-0A24FF545693}"/>
              </a:ext>
            </a:extLst>
          </p:cNvPr>
          <p:cNvSpPr txBox="1">
            <a:spLocks/>
          </p:cNvSpPr>
          <p:nvPr userDrawn="1"/>
        </p:nvSpPr>
        <p:spPr>
          <a:xfrm>
            <a:off x="9605596" y="6492875"/>
            <a:ext cx="349640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i="1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100" dirty="0" err="1"/>
              <a:t>Hương</a:t>
            </a:r>
            <a:r>
              <a:rPr lang="en-US" altLang="zh-CN" sz="1100" dirty="0"/>
              <a:t> </a:t>
            </a:r>
            <a:r>
              <a:rPr lang="en-US" altLang="zh-CN" sz="1100" dirty="0" err="1"/>
              <a:t>Thảo</a:t>
            </a:r>
            <a:r>
              <a:rPr lang="en-US" altLang="zh-CN" sz="11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687417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9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8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notesSlide" Target="../notesSlides/notesSlide3.xml"/><Relationship Id="rId5" Type="http://schemas.openxmlformats.org/officeDocument/2006/relationships/tags" Target="../tags/tag7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6.xml"/><Relationship Id="rId9" Type="http://schemas.openxmlformats.org/officeDocument/2006/relationships/tags" Target="../tags/tag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4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18">
            <a:extLst>
              <a:ext uri="{FF2B5EF4-FFF2-40B4-BE49-F238E27FC236}">
                <a16:creationId xmlns:a16="http://schemas.microsoft.com/office/drawing/2014/main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36713" y="2311727"/>
            <a:ext cx="8754112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6000" b="1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Đọc: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16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1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16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11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260321" y="119698"/>
            <a:ext cx="4633157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-200416" y="594561"/>
            <a:ext cx="12392415" cy="6469581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Ngày đầu năm, bốn nàng tiên Xuân, Hạ, Thu, Đông gặp nhau. Đông cầm tay Xuân bảo: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Chị là người sung sướng nhất. Ai cũng yêu chị. Chị về, cây nào cũng đâm chồi nảy lộc.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Xuân nói: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Nhưng nhờ có em Hạ, cây trong vườn mới đơm trái ngọt, học sinh mới được nghỉ hè.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Nàng Hạ tinh nghịch xen vào: 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Thế mà thiếu nhi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lại thích em thu nhất không có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hu làm sao có đêm trăng rằm rước đèn, phá cỗ,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…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Giọng buồn buồn, Đông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Chỉ có em là chẳng ai yêu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Thu đặt tay lên vai Đông, thủ thỉ: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Có em mới có bập bùng bếp lửa nhà sàn, mọi người có giấc ngủ ấm trong chăn.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Bốn nàng tiên mải chuyện trò, không biết bà Đất đã đến từ lúc nào. Bà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Xuân làm cho cây lá tươi tốt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marL="0" marR="0" lvl="0" indent="0" algn="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					(Theo Từ Nguyên Tĩnh)      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0271F221-4D5E-49DF-A980-0905C56925B9}"/>
              </a:ext>
            </a:extLst>
          </p:cNvPr>
          <p:cNvSpPr/>
          <p:nvPr/>
        </p:nvSpPr>
        <p:spPr>
          <a:xfrm>
            <a:off x="9117367" y="119698"/>
            <a:ext cx="2610035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mẫu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5121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070FE-546C-483E-9EB0-D699AFB1E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28C20C6-9A80-4CD4-8CF0-3E26469E2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87" y="523081"/>
            <a:ext cx="10332156" cy="5811838"/>
          </a:xfrm>
        </p:spPr>
      </p:pic>
    </p:spTree>
    <p:extLst>
      <p:ext uri="{BB962C8B-B14F-4D97-AF65-F5344CB8AC3E}">
        <p14:creationId xmlns:p14="http://schemas.microsoft.com/office/powerpoint/2010/main" val="2063884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92735" y="618166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5063736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đâm chồi nảy lộc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6" y="2709334"/>
            <a:ext cx="4597223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đơm trái ngọt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439487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bập bùng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730674" y="119698"/>
            <a:ext cx="5201004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00991" y="634444"/>
            <a:ext cx="11990018" cy="6877177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Ngày đầu năm, bốn nàng tiên Xuân, Hạ, Thu, Đông gặp nhau. Đông cầm tay Xuân bảo: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Chị là người sung sướng nhất. Ai cũng yêu chị. Chị về, cây nào cũng đâm chồi nảy lộc.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Xuân nói: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Nhưng nhờ có em Hạ, cây trong vườn mới đơm trái ngọt, học sinh mới được nghỉ hè.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Nàng Hạ tinh nghịch xen vào: 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Thế mà thiếu nhi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lại thích em thu nhất không có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hu làm sao có đêm trăng rằm rước đèn, phá cỗ,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…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Giọng buồn buồn, Đông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Chỉ có em là chẳng ai yêu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Thu đặt tay lên vai Đông, thủ thỉ: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Có em mới có bập bùng bếp lửa nhà sàn, mọi người có giấc ngủ ấm trong chăn.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Bốn nàng tiên mải chuyện trò, không biết bà Đất đã đến từ lúc nào. Bà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Xuân làm cho cây lá tươi tốt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marL="0" marR="0" lvl="0" indent="0" algn="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					(Theo Từ Nguyên Tĩnh)   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97" y="982169"/>
            <a:ext cx="335835" cy="3173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40" y="3755678"/>
            <a:ext cx="317355" cy="317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66" y="5214396"/>
            <a:ext cx="317355" cy="317355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0271F221-4D5E-49DF-A980-0905C56925B9}"/>
              </a:ext>
            </a:extLst>
          </p:cNvPr>
          <p:cNvSpPr/>
          <p:nvPr/>
        </p:nvSpPr>
        <p:spPr>
          <a:xfrm>
            <a:off x="8676641" y="119698"/>
            <a:ext cx="3050762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4528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551</Words>
  <Application>Microsoft Office PowerPoint</Application>
  <PresentationFormat>Widescreen</PresentationFormat>
  <Paragraphs>38</Paragraphs>
  <Slides>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17" baseType="lpstr">
      <vt:lpstr>等线</vt:lpstr>
      <vt:lpstr>等线 Light</vt:lpstr>
      <vt:lpstr>宋体</vt:lpstr>
      <vt:lpstr>Arial</vt:lpstr>
      <vt:lpstr>Arial-Rounded</vt:lpstr>
      <vt:lpstr>Calibri</vt:lpstr>
      <vt:lpstr>Kalam</vt:lpstr>
      <vt:lpstr>Montserrat</vt:lpstr>
      <vt:lpstr>Times New Roman</vt:lpstr>
      <vt:lpstr>千图网拥有20W+精美PPT模板 更多PPT模板下载至：www.58pic.com/office/ppt​​</vt:lpstr>
      <vt:lpstr>1_Doodle Sketchbook by Slidesgo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14</cp:revision>
  <dcterms:created xsi:type="dcterms:W3CDTF">2021-07-31T09:13:27Z</dcterms:created>
  <dcterms:modified xsi:type="dcterms:W3CDTF">2026-01-18T15:16:32Z</dcterms:modified>
</cp:coreProperties>
</file>