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3" r:id="rId4"/>
  </p:sldMasterIdLst>
  <p:notesMasterIdLst>
    <p:notesMasterId r:id="rId12"/>
  </p:notesMasterIdLst>
  <p:sldIdLst>
    <p:sldId id="257" r:id="rId5"/>
    <p:sldId id="367" r:id="rId6"/>
    <p:sldId id="2007577101" r:id="rId7"/>
    <p:sldId id="328" r:id="rId8"/>
    <p:sldId id="2007577100" r:id="rId9"/>
    <p:sldId id="330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A0ED-B0AA-44C3-BB53-B188C64EEC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50A-96DB-423A-90A8-73E2A8487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96408" cy="365125"/>
          </a:xfrm>
        </p:spPr>
        <p:txBody>
          <a:bodyPr/>
          <a:lstStyle>
            <a:lvl1pPr>
              <a:defRPr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59013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123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5350" y="5591419"/>
            <a:ext cx="2743200" cy="365125"/>
          </a:xfr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22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1FF81B-DBB7-4526-9260-563900E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92" y="6538108"/>
            <a:ext cx="3496408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998547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2509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646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185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3950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390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3665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06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033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674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4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306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7941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46216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6690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488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31172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08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4698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9835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4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76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041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87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E1C4B5E-6EFC-495C-B47B-64926F595C2D}"/>
              </a:ext>
            </a:extLst>
          </p:cNvPr>
          <p:cNvSpPr txBox="1">
            <a:spLocks/>
          </p:cNvSpPr>
          <p:nvPr userDrawn="1"/>
        </p:nvSpPr>
        <p:spPr>
          <a:xfrm>
            <a:off x="9605596" y="6551856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1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34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840B4D1-8126-424D-8200-0A24FF545693}"/>
              </a:ext>
            </a:extLst>
          </p:cNvPr>
          <p:cNvSpPr txBox="1">
            <a:spLocks/>
          </p:cNvSpPr>
          <p:nvPr userDrawn="1"/>
        </p:nvSpPr>
        <p:spPr>
          <a:xfrm>
            <a:off x="9605596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4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1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828446" y="480181"/>
            <a:ext cx="1110314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945808" y="2045585"/>
            <a:ext cx="1023520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rước đề, 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594805" y="1004085"/>
            <a:ext cx="115320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2475202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5" y="3190621"/>
            <a:ext cx="4507849" cy="3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151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5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1160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4647756" y="4218062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390569" y="4218062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507</Words>
  <Application>Microsoft Office PowerPoint</Application>
  <PresentationFormat>Widescreen</PresentationFormat>
  <Paragraphs>40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等线</vt:lpstr>
      <vt:lpstr>等线 Light</vt:lpstr>
      <vt:lpstr>SimSun</vt:lpstr>
      <vt:lpstr>SimSun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Wingdings</vt:lpstr>
      <vt:lpstr>千图网拥有20W+精美PPT模板 更多PPT模板下载至：www.58pic.com/office/ppt​​</vt:lpstr>
      <vt:lpstr>1_Doodle Sketchbook by Slidesgo</vt:lpstr>
      <vt:lpstr>3_Office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</cp:revision>
  <dcterms:created xsi:type="dcterms:W3CDTF">2021-07-31T09:13:27Z</dcterms:created>
  <dcterms:modified xsi:type="dcterms:W3CDTF">2026-01-18T15:20:38Z</dcterms:modified>
</cp:coreProperties>
</file>