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9" r:id="rId3"/>
  </p:sldMasterIdLst>
  <p:notesMasterIdLst>
    <p:notesMasterId r:id="rId7"/>
  </p:notesMasterIdLst>
  <p:sldIdLst>
    <p:sldId id="516" r:id="rId4"/>
    <p:sldId id="350" r:id="rId5"/>
    <p:sldId id="5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5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530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37507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319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93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458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59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336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3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4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7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48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96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C27E7-3EBB-44E4-B587-606D4BE648FB}"/>
              </a:ext>
            </a:extLst>
          </p:cNvPr>
          <p:cNvSpPr txBox="1"/>
          <p:nvPr/>
        </p:nvSpPr>
        <p:spPr>
          <a:xfrm>
            <a:off x="2428800" y="1825625"/>
            <a:ext cx="6804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Tiết</a:t>
            </a:r>
            <a:r>
              <a:rPr lang="en-US" sz="5400" dirty="0"/>
              <a:t> 5</a:t>
            </a:r>
          </a:p>
          <a:p>
            <a:pPr algn="ctr"/>
            <a:r>
              <a:rPr lang="en-US" sz="5400" dirty="0" err="1"/>
              <a:t>Luyện</a:t>
            </a:r>
            <a:r>
              <a:rPr lang="en-US" sz="5400" dirty="0"/>
              <a:t> </a:t>
            </a:r>
            <a:r>
              <a:rPr lang="en-US" sz="5400" dirty="0" err="1"/>
              <a:t>viết</a:t>
            </a:r>
            <a:r>
              <a:rPr lang="en-US" sz="5400" dirty="0"/>
              <a:t> </a:t>
            </a:r>
            <a:r>
              <a:rPr lang="en-US" sz="5400" dirty="0" err="1"/>
              <a:t>đoạn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299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0E7D6-F9C0-48EE-8F8A-F22E605C8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8" r="7919" b="-1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94" y="4692376"/>
            <a:ext cx="9265771" cy="622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A481611-3D90-4BA1-9D2A-05DD90A15533}"/>
              </a:ext>
            </a:extLst>
          </p:cNvPr>
          <p:cNvSpPr txBox="1"/>
          <p:nvPr/>
        </p:nvSpPr>
        <p:spPr>
          <a:xfrm>
            <a:off x="1573980" y="463311"/>
            <a:ext cx="928187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4 –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nhiệm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7D3140-D4B8-4353-8AB4-06BF15879DC4}"/>
              </a:ext>
            </a:extLst>
          </p:cNvPr>
          <p:cNvGrpSpPr/>
          <p:nvPr/>
        </p:nvGrpSpPr>
        <p:grpSpPr>
          <a:xfrm>
            <a:off x="1037297" y="2017007"/>
            <a:ext cx="9990481" cy="4518723"/>
            <a:chOff x="259099" y="1231340"/>
            <a:chExt cx="6307398" cy="3245485"/>
          </a:xfrm>
          <a:solidFill>
            <a:srgbClr val="4472C4">
              <a:lumMod val="60000"/>
              <a:lumOff val="40000"/>
            </a:srgbClr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945C12-EC92-4D22-83DC-91131D2618EF}"/>
                </a:ext>
              </a:extLst>
            </p:cNvPr>
            <p:cNvGrpSpPr/>
            <p:nvPr/>
          </p:nvGrpSpPr>
          <p:grpSpPr>
            <a:xfrm>
              <a:off x="1736598" y="1231340"/>
              <a:ext cx="3474242" cy="770834"/>
              <a:chOff x="-828921" y="2906280"/>
              <a:chExt cx="3474242" cy="770834"/>
            </a:xfrm>
            <a:grpFill/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52C71DF-17B7-4A3A-8F6E-15A11CC16A4B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ED6EA6-68BD-4328-BAF8-BA659914929B}"/>
                  </a:ext>
                </a:extLst>
              </p:cNvPr>
              <p:cNvSpPr txBox="1"/>
              <p:nvPr/>
            </p:nvSpPr>
            <p:spPr>
              <a:xfrm>
                <a:off x="-828921" y="2906280"/>
                <a:ext cx="3474242" cy="71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Mở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đầu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gửi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chào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9C6727F-627B-4111-A7E2-22A6553733DE}"/>
                </a:ext>
              </a:extLst>
            </p:cNvPr>
            <p:cNvGrpSpPr/>
            <p:nvPr/>
          </p:nvGrpSpPr>
          <p:grpSpPr>
            <a:xfrm>
              <a:off x="4710339" y="2123872"/>
              <a:ext cx="1856158" cy="1084026"/>
              <a:chOff x="442947" y="3217333"/>
              <a:chExt cx="1856158" cy="1084026"/>
            </a:xfrm>
            <a:grpFill/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F86D8D6-2B63-41F7-9FEE-AEEED69EC610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DA9C51-5C9C-4809-BB21-3A30B8E84228}"/>
                  </a:ext>
                </a:extLst>
              </p:cNvPr>
              <p:cNvSpPr txBox="1"/>
              <p:nvPr/>
            </p:nvSpPr>
            <p:spPr>
              <a:xfrm>
                <a:off x="442947" y="3232404"/>
                <a:ext cx="1856158" cy="1044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Tiếp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theo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giới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thiệu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ngắn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gọn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về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mình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42F8AF-B66D-472C-B257-104B54824730}"/>
                </a:ext>
              </a:extLst>
            </p:cNvPr>
            <p:cNvGrpSpPr/>
            <p:nvPr/>
          </p:nvGrpSpPr>
          <p:grpSpPr>
            <a:xfrm>
              <a:off x="259099" y="2014718"/>
              <a:ext cx="1774890" cy="1369839"/>
              <a:chOff x="-1494767" y="1360106"/>
              <a:chExt cx="1774890" cy="1369839"/>
            </a:xfrm>
            <a:grpFill/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BCAF20A-7353-40C8-8F4C-E2BA697FBEA4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78584-F8D0-40D9-A9ED-A04176C84E14}"/>
                  </a:ext>
                </a:extLst>
              </p:cNvPr>
              <p:cNvSpPr txBox="1"/>
              <p:nvPr/>
            </p:nvSpPr>
            <p:spPr>
              <a:xfrm>
                <a:off x="-1494767" y="1360106"/>
                <a:ext cx="1774890" cy="136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Cuối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cùng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gửi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D64FEDD-5E87-48C9-A34F-909569BB6F81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43D935C-752A-4EDA-BF51-767309C4A017}"/>
                  </a:ext>
                </a:extLst>
              </p:cNvPr>
              <p:cNvGrpSpPr/>
              <p:nvPr/>
            </p:nvGrpSpPr>
            <p:grpSpPr>
              <a:xfrm>
                <a:off x="2468034" y="2220748"/>
                <a:ext cx="1896533" cy="1084023"/>
                <a:chOff x="2269067" y="2067995"/>
                <a:chExt cx="1896533" cy="1084023"/>
              </a:xfrm>
              <a:grpFill/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D1A3D9C-2AF8-4A66-ABEC-E07C78085416}"/>
                    </a:ext>
                  </a:extLst>
                </p:cNvPr>
                <p:cNvSpPr/>
                <p:nvPr/>
              </p:nvSpPr>
              <p:spPr>
                <a:xfrm>
                  <a:off x="2269067" y="2067995"/>
                  <a:ext cx="1896533" cy="1084023"/>
                </a:xfrm>
                <a:prstGeom prst="ellipse">
                  <a:avLst/>
                </a:prstGeom>
                <a:solidFill>
                  <a:srgbClr val="44546A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234B7C3-FFD1-4C81-8CE1-F80F238D963A}"/>
                    </a:ext>
                  </a:extLst>
                </p:cNvPr>
                <p:cNvSpPr txBox="1"/>
                <p:nvPr/>
              </p:nvSpPr>
              <p:spPr>
                <a:xfrm>
                  <a:off x="2630785" y="2215999"/>
                  <a:ext cx="1160085" cy="812617"/>
                </a:xfrm>
                <a:prstGeom prst="rect">
                  <a:avLst/>
                </a:prstGeom>
                <a:solidFill>
                  <a:srgbClr val="44546A">
                    <a:lumMod val="75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Viết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lời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cảm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ơn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9A63EA9-9DF9-4A82-B7C5-FE87BB2EA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0979A20-A6DA-44A7-A954-74CB2600CB4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1AEF97F-A6E1-4186-80A5-3B6A6663B72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D11C28D-A381-4CCE-B1FF-0466153EB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96667D-9481-4C33-8A70-E489B4ED34CC}"/>
                </a:ext>
              </a:extLst>
            </p:cNvPr>
            <p:cNvGrpSpPr/>
            <p:nvPr/>
          </p:nvGrpSpPr>
          <p:grpSpPr>
            <a:xfrm>
              <a:off x="1782583" y="3432033"/>
              <a:ext cx="3442525" cy="1044792"/>
              <a:chOff x="-516556" y="3018530"/>
              <a:chExt cx="3442525" cy="1044792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1892FEE-A3E1-4DB0-A0A7-FC27642B7B7C}"/>
                  </a:ext>
                </a:extLst>
              </p:cNvPr>
              <p:cNvSpPr/>
              <p:nvPr/>
            </p:nvSpPr>
            <p:spPr>
              <a:xfrm>
                <a:off x="-516556" y="3058823"/>
                <a:ext cx="3338229" cy="92498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546A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8D6920-CC7D-451D-AB60-173C2A8E2E79}"/>
                  </a:ext>
                </a:extLst>
              </p:cNvPr>
              <p:cNvSpPr txBox="1"/>
              <p:nvPr/>
            </p:nvSpPr>
            <p:spPr>
              <a:xfrm>
                <a:off x="-468364" y="3018530"/>
                <a:ext cx="3394333" cy="104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viết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lời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cảm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và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nêu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rõ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lí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do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khiến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em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biết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ơn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các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chú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bộ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đội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hải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quân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91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114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Arial-Rounded</vt:lpstr>
      <vt:lpstr>Calibri</vt:lpstr>
      <vt:lpstr>2_Office 主题</vt:lpstr>
      <vt:lpstr>https://www.freeppt7.com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46</cp:revision>
  <dcterms:created xsi:type="dcterms:W3CDTF">2021-07-20T01:55:21Z</dcterms:created>
  <dcterms:modified xsi:type="dcterms:W3CDTF">2026-04-03T10:58:12Z</dcterms:modified>
</cp:coreProperties>
</file>