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9" r:id="rId4"/>
    <p:sldMasterId id="2147483873" r:id="rId5"/>
  </p:sldMasterIdLst>
  <p:notesMasterIdLst>
    <p:notesMasterId r:id="rId10"/>
  </p:notesMasterIdLst>
  <p:sldIdLst>
    <p:sldId id="3399" r:id="rId6"/>
    <p:sldId id="3403" r:id="rId7"/>
    <p:sldId id="265" r:id="rId8"/>
    <p:sldId id="4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902172" y="2046183"/>
            <a:ext cx="8608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4: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từ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câu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42007F-E3E3-4C76-BE9A-3FC3EED60E71}"/>
              </a:ext>
            </a:extLst>
          </p:cNvPr>
          <p:cNvSpPr txBox="1"/>
          <p:nvPr/>
        </p:nvSpPr>
        <p:spPr>
          <a:xfrm>
            <a:off x="338328" y="1401778"/>
            <a:ext cx="1127077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Những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từ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ngữ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nào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dưới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đây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chỉ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người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làm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việc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biển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7A1BABF6-715A-4F34-A1B3-3EA8822F0D95}"/>
              </a:ext>
            </a:extLst>
          </p:cNvPr>
          <p:cNvSpPr/>
          <p:nvPr/>
        </p:nvSpPr>
        <p:spPr>
          <a:xfrm>
            <a:off x="4706986" y="2786926"/>
            <a:ext cx="3876656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đội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hải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quân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F6FA7D1-2F0B-4307-930E-4D2DEDE7E6EC}"/>
              </a:ext>
            </a:extLst>
          </p:cNvPr>
          <p:cNvSpPr/>
          <p:nvPr/>
        </p:nvSpPr>
        <p:spPr>
          <a:xfrm>
            <a:off x="8755041" y="2795306"/>
            <a:ext cx="1348694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lái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xe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82EC8FA2-2B1B-4E78-A0FE-2D44361BC5FF}"/>
              </a:ext>
            </a:extLst>
          </p:cNvPr>
          <p:cNvSpPr/>
          <p:nvPr/>
        </p:nvSpPr>
        <p:spPr>
          <a:xfrm>
            <a:off x="2631594" y="2751965"/>
            <a:ext cx="1967933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ngư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dân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ABF6292F-B052-4F4E-AEA9-47834F34F220}"/>
              </a:ext>
            </a:extLst>
          </p:cNvPr>
          <p:cNvSpPr/>
          <p:nvPr/>
        </p:nvSpPr>
        <p:spPr>
          <a:xfrm>
            <a:off x="2631594" y="3977804"/>
            <a:ext cx="1967933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thợ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lặn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253C3BE6-FB0C-4364-B7DE-A780158A0856}"/>
              </a:ext>
            </a:extLst>
          </p:cNvPr>
          <p:cNvSpPr/>
          <p:nvPr/>
        </p:nvSpPr>
        <p:spPr>
          <a:xfrm>
            <a:off x="5187966" y="4005042"/>
            <a:ext cx="1967933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thủy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thủ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3AD41FC6-8BD5-4F4A-B3F0-5FA83C4B6F83}"/>
              </a:ext>
            </a:extLst>
          </p:cNvPr>
          <p:cNvSpPr/>
          <p:nvPr/>
        </p:nvSpPr>
        <p:spPr>
          <a:xfrm>
            <a:off x="7799843" y="4005042"/>
            <a:ext cx="2303892" cy="80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nông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dân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96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747934-A5A0-4E40-A121-8B22528F4876}"/>
              </a:ext>
            </a:extLst>
          </p:cNvPr>
          <p:cNvSpPr txBox="1"/>
          <p:nvPr/>
        </p:nvSpPr>
        <p:spPr>
          <a:xfrm>
            <a:off x="926853" y="1419540"/>
            <a:ext cx="10606599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2.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Kết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hợp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A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với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từ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ngữ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ở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cột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B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để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tạo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27ED04E4-B237-4BE8-965B-72DE6F029770}"/>
              </a:ext>
            </a:extLst>
          </p:cNvPr>
          <p:cNvSpPr/>
          <p:nvPr/>
        </p:nvSpPr>
        <p:spPr>
          <a:xfrm>
            <a:off x="7228775" y="2788966"/>
            <a:ext cx="4146142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nuôi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tôm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2E511A4D-3744-4211-895D-121F9B4382B2}"/>
              </a:ext>
            </a:extLst>
          </p:cNvPr>
          <p:cNvSpPr/>
          <p:nvPr/>
        </p:nvSpPr>
        <p:spPr>
          <a:xfrm>
            <a:off x="7228775" y="3617209"/>
            <a:ext cx="4146143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đánh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</a:rPr>
              <a:t>cá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142A8617-3D74-45D4-9C2A-BA9678FF34CD}"/>
              </a:ext>
            </a:extLst>
          </p:cNvPr>
          <p:cNvSpPr/>
          <p:nvPr/>
        </p:nvSpPr>
        <p:spPr>
          <a:xfrm>
            <a:off x="7189967" y="4445336"/>
            <a:ext cx="4184951" cy="651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0000"/>
                </a:solidFill>
                <a:latin typeface="+mj-lt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canh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biển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</a:rPr>
              <a:t>đảo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E3E37838-3F3D-46AB-B21F-50EC477A8AFF}"/>
              </a:ext>
            </a:extLst>
          </p:cNvPr>
          <p:cNvSpPr/>
          <p:nvPr/>
        </p:nvSpPr>
        <p:spPr>
          <a:xfrm>
            <a:off x="1150235" y="2826998"/>
            <a:ext cx="5527273" cy="654232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chài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khơi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987AD379-4A5D-492C-ABF4-8B43AF356F75}"/>
              </a:ext>
            </a:extLst>
          </p:cNvPr>
          <p:cNvSpPr/>
          <p:nvPr/>
        </p:nvSpPr>
        <p:spPr>
          <a:xfrm>
            <a:off x="1150235" y="3650434"/>
            <a:ext cx="5527273" cy="65146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hải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quân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tra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AD7059F6-DB16-4D64-81C0-5B30CEAE9FCF}"/>
              </a:ext>
            </a:extLst>
          </p:cNvPr>
          <p:cNvSpPr/>
          <p:nvPr/>
        </p:nvSpPr>
        <p:spPr>
          <a:xfrm>
            <a:off x="1150235" y="4448164"/>
            <a:ext cx="5527273" cy="65146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+mj-lt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lồng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bè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A24CB3-70EC-4BCF-AC15-A59FDAA92F7A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6677508" y="3154114"/>
            <a:ext cx="551267" cy="78882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587877-FA4B-4979-8F01-0A8D038F079B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6677508" y="3976168"/>
            <a:ext cx="512459" cy="79490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64DF49-9227-4845-B501-1AA21BC87DC0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 flipV="1">
            <a:off x="6677508" y="3114700"/>
            <a:ext cx="551267" cy="165919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6ED9402-3531-4675-A0BA-D76053E158DC}"/>
              </a:ext>
            </a:extLst>
          </p:cNvPr>
          <p:cNvSpPr txBox="1"/>
          <p:nvPr/>
        </p:nvSpPr>
        <p:spPr>
          <a:xfrm>
            <a:off x="1251751" y="1288403"/>
            <a:ext cx="10563031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3.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Dựa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vào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kết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quả</a:t>
            </a:r>
            <a:r>
              <a:rPr lang="en-US" sz="3700" b="1" dirty="0">
                <a:latin typeface="+mj-lt"/>
                <a:ea typeface="+mj-ea"/>
                <a:cs typeface="+mj-cs"/>
              </a:rPr>
              <a:t> ở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bài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tập</a:t>
            </a:r>
            <a:r>
              <a:rPr lang="en-US" sz="3700" b="1" dirty="0">
                <a:latin typeface="+mj-lt"/>
                <a:ea typeface="+mj-ea"/>
                <a:cs typeface="+mj-cs"/>
              </a:rPr>
              <a:t> 2,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đặt</a:t>
            </a:r>
            <a:r>
              <a:rPr lang="en-US" sz="3700" b="1" dirty="0">
                <a:latin typeface="+mj-lt"/>
                <a:ea typeface="+mj-ea"/>
                <a:cs typeface="+mj-cs"/>
              </a:rPr>
              <a:t> 2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câu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hỏi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và</a:t>
            </a:r>
            <a:r>
              <a:rPr lang="en-US" sz="3700" b="1" dirty="0">
                <a:latin typeface="+mj-lt"/>
                <a:ea typeface="+mj-ea"/>
                <a:cs typeface="+mj-cs"/>
              </a:rPr>
              <a:t> 2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câu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trả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lời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theo</a:t>
            </a:r>
            <a:r>
              <a:rPr lang="en-US" sz="3700" b="1" dirty="0"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latin typeface="+mj-lt"/>
                <a:ea typeface="+mj-ea"/>
                <a:cs typeface="+mj-cs"/>
              </a:rPr>
              <a:t>mẫu</a:t>
            </a:r>
            <a:r>
              <a:rPr lang="en-US" sz="3700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5B149DA-ED7E-41DB-88CF-7FB4E344E8A7}"/>
              </a:ext>
            </a:extLst>
          </p:cNvPr>
          <p:cNvSpPr txBox="1">
            <a:spLocks/>
          </p:cNvSpPr>
          <p:nvPr/>
        </p:nvSpPr>
        <p:spPr>
          <a:xfrm>
            <a:off x="1251751" y="3192703"/>
            <a:ext cx="10089014" cy="3014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098" indent="-457098" algn="l" defTabSz="12189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77" indent="-380914" algn="l" defTabSz="12189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657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120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82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045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509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972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434" indent="-304731" algn="l" defTabSz="12189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M: </a:t>
            </a:r>
          </a:p>
          <a:p>
            <a:pPr marL="380990"/>
            <a:r>
              <a:rPr lang="en-US" sz="3200" dirty="0">
                <a:latin typeface="+mj-lt"/>
              </a:rPr>
              <a:t>Những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</a:p>
          <a:p>
            <a:pPr marL="380990"/>
            <a:r>
              <a:rPr lang="en-US" sz="3200" dirty="0">
                <a:latin typeface="+mj-lt"/>
              </a:rPr>
              <a:t>Những </a:t>
            </a:r>
            <a:r>
              <a:rPr lang="en-US" sz="3200" dirty="0" err="1">
                <a:latin typeface="+mj-lt"/>
              </a:rPr>
              <a:t>người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để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đánh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</a:t>
            </a:r>
            <a:r>
              <a:rPr lang="en-US" sz="3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136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等线</vt:lpstr>
      <vt:lpstr>Arial</vt:lpstr>
      <vt:lpstr>Arial-Rounded</vt:lpstr>
      <vt:lpstr>Calibri</vt:lpstr>
      <vt:lpstr>ITC Avant Garde Std Bk</vt:lpstr>
      <vt:lpstr>1_Office 主题</vt:lpstr>
      <vt:lpstr>2_Office 主题</vt:lpstr>
      <vt:lpstr>https://www.freeppt7.com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47</cp:revision>
  <dcterms:created xsi:type="dcterms:W3CDTF">2021-07-20T01:55:21Z</dcterms:created>
  <dcterms:modified xsi:type="dcterms:W3CDTF">2026-04-03T10:54:48Z</dcterms:modified>
</cp:coreProperties>
</file>