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9" r:id="rId4"/>
    <p:sldMasterId id="2147483873" r:id="rId5"/>
  </p:sldMasterIdLst>
  <p:notesMasterIdLst>
    <p:notesMasterId r:id="rId13"/>
  </p:notesMasterIdLst>
  <p:sldIdLst>
    <p:sldId id="3399" r:id="rId6"/>
    <p:sldId id="3406" r:id="rId7"/>
    <p:sldId id="265" r:id="rId8"/>
    <p:sldId id="496" r:id="rId9"/>
    <p:sldId id="3400" r:id="rId10"/>
    <p:sldId id="3401" r:id="rId11"/>
    <p:sldId id="34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1188721"/>
            <a:ext cx="10058399" cy="3461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63" y="797567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55817" y="2064771"/>
            <a:ext cx="8830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Tiết</a:t>
            </a:r>
            <a:r>
              <a:rPr lang="en-US" altLang="zh-CN" sz="6000" b="1" dirty="0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 4: </a:t>
            </a:r>
            <a:r>
              <a:rPr lang="en-US" altLang="zh-CN" sz="6000" b="1" dirty="0" err="1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Luyện</a:t>
            </a:r>
            <a:r>
              <a:rPr lang="en-US" altLang="zh-CN" sz="6000" b="1" dirty="0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từ</a:t>
            </a:r>
            <a:r>
              <a:rPr lang="en-US" altLang="zh-CN" sz="6000" b="1" dirty="0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và</a:t>
            </a:r>
            <a:r>
              <a:rPr lang="en-US" altLang="zh-CN" sz="6000" b="1" dirty="0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black"/>
                </a:solidFill>
                <a:latin typeface="+mj-lt"/>
                <a:ea typeface="方正静蕾简体" panose="02000000000000000000" pitchFamily="2" charset="-122"/>
              </a:rPr>
              <a:t>câu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" y="1595643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Mở rộng vốn từ về Bác Hồ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vi-VN" sz="4400" b="1" dirty="0">
                <a:solidFill>
                  <a:srgbClr val="FF0000"/>
                </a:solidFill>
              </a:rPr>
              <a:t>âu nêu đặc điểm.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19" y="3438096"/>
            <a:ext cx="7195481" cy="34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BB9E1-706B-47DC-96BB-A762A85D8C2B}"/>
              </a:ext>
            </a:extLst>
          </p:cNvPr>
          <p:cNvSpPr txBox="1"/>
          <p:nvPr/>
        </p:nvSpPr>
        <p:spPr>
          <a:xfrm>
            <a:off x="1162595" y="259998"/>
            <a:ext cx="996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Xếp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nhóm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EA086F2F-AE76-4B06-92CE-72659264E6C4}"/>
              </a:ext>
            </a:extLst>
          </p:cNvPr>
          <p:cNvSpPr/>
          <p:nvPr/>
        </p:nvSpPr>
        <p:spPr>
          <a:xfrm>
            <a:off x="5064201" y="1264907"/>
            <a:ext cx="21856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E0B1CBB9-8D09-4563-865E-8C89C4E17963}"/>
              </a:ext>
            </a:extLst>
          </p:cNvPr>
          <p:cNvSpPr/>
          <p:nvPr/>
        </p:nvSpPr>
        <p:spPr>
          <a:xfrm>
            <a:off x="7592050" y="1330036"/>
            <a:ext cx="2050713" cy="48893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lo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E213C702-E960-4F78-BBAA-CD5034553CBF}"/>
              </a:ext>
            </a:extLst>
          </p:cNvPr>
          <p:cNvSpPr/>
          <p:nvPr/>
        </p:nvSpPr>
        <p:spPr>
          <a:xfrm>
            <a:off x="1920240" y="1251052"/>
            <a:ext cx="2587309" cy="57774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thương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A6932442-E17A-4F80-A78E-EB4E1CAB75B9}"/>
              </a:ext>
            </a:extLst>
          </p:cNvPr>
          <p:cNvSpPr/>
          <p:nvPr/>
        </p:nvSpPr>
        <p:spPr>
          <a:xfrm>
            <a:off x="1985553" y="2175855"/>
            <a:ext cx="2318430" cy="53963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42D7C47F-8299-4250-A715-71FEF5863F91}"/>
              </a:ext>
            </a:extLst>
          </p:cNvPr>
          <p:cNvSpPr/>
          <p:nvPr/>
        </p:nvSpPr>
        <p:spPr>
          <a:xfrm>
            <a:off x="4889468" y="2189713"/>
            <a:ext cx="237022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trọng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C157DF3C-1196-4558-BDEC-458BE021350A}"/>
              </a:ext>
            </a:extLst>
          </p:cNvPr>
          <p:cNvSpPr/>
          <p:nvPr/>
        </p:nvSpPr>
        <p:spPr>
          <a:xfrm>
            <a:off x="7507738" y="2157644"/>
            <a:ext cx="2257346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tâm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580B39-D631-4C69-8754-623D0715B424}"/>
              </a:ext>
            </a:extLst>
          </p:cNvPr>
          <p:cNvSpPr/>
          <p:nvPr/>
        </p:nvSpPr>
        <p:spPr>
          <a:xfrm>
            <a:off x="1163782" y="2461426"/>
            <a:ext cx="101969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1.11111E-6 L -0.06823 0.3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4.81481E-6 L -0.32787 0.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4531 0.3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4.81481E-6 L 0.17943 0.4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111E-6 L 0.0051 0.20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2.96296E-6 L 0.24062 0.46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C537BA-21D1-4E3C-8EB7-24C43E3A0716}"/>
              </a:ext>
            </a:extLst>
          </p:cNvPr>
          <p:cNvSpPr txBox="1"/>
          <p:nvPr/>
        </p:nvSpPr>
        <p:spPr>
          <a:xfrm>
            <a:off x="1862575" y="139643"/>
            <a:ext cx="10238288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DBAFED0-043D-48F8-B2D1-7F6A775D79C9}"/>
              </a:ext>
            </a:extLst>
          </p:cNvPr>
          <p:cNvSpPr/>
          <p:nvPr/>
        </p:nvSpPr>
        <p:spPr>
          <a:xfrm>
            <a:off x="1949935" y="1336583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dũng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9A3C7A02-123A-4C71-9109-55C9016A4CC5}"/>
              </a:ext>
            </a:extLst>
          </p:cNvPr>
          <p:cNvSpPr/>
          <p:nvPr/>
        </p:nvSpPr>
        <p:spPr>
          <a:xfrm>
            <a:off x="4946890" y="1349648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thiện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B7BEF07A-0AEC-4EF6-9842-B1748BFBF2E2}"/>
              </a:ext>
            </a:extLst>
          </p:cNvPr>
          <p:cNvSpPr/>
          <p:nvPr/>
        </p:nvSpPr>
        <p:spPr>
          <a:xfrm>
            <a:off x="7917719" y="1349648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7415B-7DA0-42BF-AC8F-573DDCC17FC5}"/>
              </a:ext>
            </a:extLst>
          </p:cNvPr>
          <p:cNvSpPr/>
          <p:nvPr/>
        </p:nvSpPr>
        <p:spPr>
          <a:xfrm>
            <a:off x="876982" y="1748355"/>
            <a:ext cx="10971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87415B-7DA0-42BF-AC8F-573DDCC17FC5}"/>
              </a:ext>
            </a:extLst>
          </p:cNvPr>
          <p:cNvSpPr/>
          <p:nvPr/>
        </p:nvSpPr>
        <p:spPr>
          <a:xfrm>
            <a:off x="498764" y="1714578"/>
            <a:ext cx="124948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cần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dũng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thân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CB9088-9E4D-486F-8FFB-0D8896CB9EF4}"/>
              </a:ext>
            </a:extLst>
          </p:cNvPr>
          <p:cNvSpPr txBox="1"/>
          <p:nvPr/>
        </p:nvSpPr>
        <p:spPr>
          <a:xfrm>
            <a:off x="1177636" y="0"/>
            <a:ext cx="12192000" cy="221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Nói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về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Hồ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47E60-C49E-424D-A904-AE2F47BA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304800" y="2313710"/>
            <a:ext cx="11014364" cy="4544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47E60-C49E-424D-A904-AE2F47BA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0" y="858982"/>
            <a:ext cx="12192000" cy="4087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289" y="4919008"/>
            <a:ext cx="717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+Tranh vẽ gì? </a:t>
            </a:r>
            <a:endParaRPr lang="en-US" sz="4000" dirty="0"/>
          </a:p>
          <a:p>
            <a:r>
              <a:rPr lang="vi-VN" sz="4000" dirty="0"/>
              <a:t>+Bác Hồ đang làm gì?</a:t>
            </a:r>
            <a:endParaRPr lang="en-US" sz="4000" dirty="0"/>
          </a:p>
          <a:p>
            <a:r>
              <a:rPr lang="vi-VN" sz="4000" dirty="0"/>
              <a:t>+Em đoán Bác đang ở đâu?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57745" cy="119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108" y="0"/>
            <a:ext cx="7135091" cy="65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47E60-C49E-424D-A904-AE2F47BA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0" y="1537855"/>
            <a:ext cx="12192000" cy="4239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357745" cy="119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108" y="0"/>
            <a:ext cx="7135091" cy="73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b.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Nói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Bác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Hồ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216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ITC Avant Garde Std Bk</vt:lpstr>
      <vt:lpstr>1_Office 主题</vt:lpstr>
      <vt:lpstr>2_Office 主题</vt:lpstr>
      <vt:lpstr>https://www.freeppt7.com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48</cp:revision>
  <dcterms:created xsi:type="dcterms:W3CDTF">2021-07-20T01:55:21Z</dcterms:created>
  <dcterms:modified xsi:type="dcterms:W3CDTF">2026-04-03T11:04:22Z</dcterms:modified>
</cp:coreProperties>
</file>