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5" r:id="rId3"/>
    <p:sldMasterId id="2147483695" r:id="rId4"/>
    <p:sldMasterId id="2147483698" r:id="rId5"/>
    <p:sldMasterId id="2147483714" r:id="rId6"/>
    <p:sldMasterId id="2147483738" r:id="rId7"/>
    <p:sldMasterId id="2147483752" r:id="rId8"/>
  </p:sldMasterIdLst>
  <p:notesMasterIdLst>
    <p:notesMasterId r:id="rId18"/>
  </p:notesMasterIdLst>
  <p:sldIdLst>
    <p:sldId id="259" r:id="rId9"/>
    <p:sldId id="267" r:id="rId10"/>
    <p:sldId id="2007577196" r:id="rId11"/>
    <p:sldId id="271" r:id="rId12"/>
    <p:sldId id="263" r:id="rId13"/>
    <p:sldId id="275" r:id="rId14"/>
    <p:sldId id="281" r:id="rId15"/>
    <p:sldId id="282" r:id="rId16"/>
    <p:sldId id="29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0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B10B8-6502-47CC-9B8B-0BDCEE6A2E56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3D7F1-E97D-4CF5-A370-6534F300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72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067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1075-DF17-4AAA-9A7D-F8B846E4CD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722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6E8F-A2D0-4D64-A702-5F7D260F8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387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817561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272012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154640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08951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420174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397797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0086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556246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49454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842579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17609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838082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120747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416081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999941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73057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89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777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166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55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9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33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72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7110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679712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959513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89" indent="0">
              <a:buNone/>
              <a:defRPr sz="2005" b="1"/>
            </a:lvl2pPr>
            <a:lvl3pPr marL="916777" indent="0">
              <a:buNone/>
              <a:defRPr sz="1805" b="1"/>
            </a:lvl3pPr>
            <a:lvl4pPr marL="1375166" indent="0">
              <a:buNone/>
              <a:defRPr sz="1604" b="1"/>
            </a:lvl4pPr>
            <a:lvl5pPr marL="1833555" indent="0">
              <a:buNone/>
              <a:defRPr sz="1604" b="1"/>
            </a:lvl5pPr>
            <a:lvl6pPr marL="2291944" indent="0">
              <a:buNone/>
              <a:defRPr sz="1604" b="1"/>
            </a:lvl6pPr>
            <a:lvl7pPr marL="2750332" indent="0">
              <a:buNone/>
              <a:defRPr sz="1604" b="1"/>
            </a:lvl7pPr>
            <a:lvl8pPr marL="3208721" indent="0">
              <a:buNone/>
              <a:defRPr sz="1604" b="1"/>
            </a:lvl8pPr>
            <a:lvl9pPr marL="3667110" indent="0">
              <a:buNone/>
              <a:defRPr sz="160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89" indent="0">
              <a:buNone/>
              <a:defRPr sz="2005" b="1"/>
            </a:lvl2pPr>
            <a:lvl3pPr marL="916777" indent="0">
              <a:buNone/>
              <a:defRPr sz="1805" b="1"/>
            </a:lvl3pPr>
            <a:lvl4pPr marL="1375166" indent="0">
              <a:buNone/>
              <a:defRPr sz="1604" b="1"/>
            </a:lvl4pPr>
            <a:lvl5pPr marL="1833555" indent="0">
              <a:buNone/>
              <a:defRPr sz="1604" b="1"/>
            </a:lvl5pPr>
            <a:lvl6pPr marL="2291944" indent="0">
              <a:buNone/>
              <a:defRPr sz="1604" b="1"/>
            </a:lvl6pPr>
            <a:lvl7pPr marL="2750332" indent="0">
              <a:buNone/>
              <a:defRPr sz="1604" b="1"/>
            </a:lvl7pPr>
            <a:lvl8pPr marL="3208721" indent="0">
              <a:buNone/>
              <a:defRPr sz="1604" b="1"/>
            </a:lvl8pPr>
            <a:lvl9pPr marL="3667110" indent="0">
              <a:buNone/>
              <a:defRPr sz="160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234042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45076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357628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7" cy="5853113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4"/>
            </a:lvl1pPr>
            <a:lvl2pPr marL="458389" indent="0">
              <a:buNone/>
              <a:defRPr sz="1203"/>
            </a:lvl2pPr>
            <a:lvl3pPr marL="916777" indent="0">
              <a:buNone/>
              <a:defRPr sz="1003"/>
            </a:lvl3pPr>
            <a:lvl4pPr marL="1375166" indent="0">
              <a:buNone/>
              <a:defRPr sz="902"/>
            </a:lvl4pPr>
            <a:lvl5pPr marL="1833555" indent="0">
              <a:buNone/>
              <a:defRPr sz="902"/>
            </a:lvl5pPr>
            <a:lvl6pPr marL="2291944" indent="0">
              <a:buNone/>
              <a:defRPr sz="902"/>
            </a:lvl6pPr>
            <a:lvl7pPr marL="2750332" indent="0">
              <a:buNone/>
              <a:defRPr sz="902"/>
            </a:lvl7pPr>
            <a:lvl8pPr marL="3208721" indent="0">
              <a:buNone/>
              <a:defRPr sz="902"/>
            </a:lvl8pPr>
            <a:lvl9pPr marL="3667110" indent="0">
              <a:buNone/>
              <a:defRPr sz="90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701122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430917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208"/>
            </a:lvl1pPr>
            <a:lvl2pPr marL="458389" indent="0">
              <a:buNone/>
              <a:defRPr sz="2807"/>
            </a:lvl2pPr>
            <a:lvl3pPr marL="916777" indent="0">
              <a:buNone/>
              <a:defRPr sz="2406"/>
            </a:lvl3pPr>
            <a:lvl4pPr marL="1375166" indent="0">
              <a:buNone/>
              <a:defRPr sz="2005"/>
            </a:lvl4pPr>
            <a:lvl5pPr marL="1833555" indent="0">
              <a:buNone/>
              <a:defRPr sz="2005"/>
            </a:lvl5pPr>
            <a:lvl6pPr marL="2291944" indent="0">
              <a:buNone/>
              <a:defRPr sz="2005"/>
            </a:lvl6pPr>
            <a:lvl7pPr marL="2750332" indent="0">
              <a:buNone/>
              <a:defRPr sz="2005"/>
            </a:lvl7pPr>
            <a:lvl8pPr marL="3208721" indent="0">
              <a:buNone/>
              <a:defRPr sz="2005"/>
            </a:lvl8pPr>
            <a:lvl9pPr marL="3667110" indent="0">
              <a:buNone/>
              <a:defRPr sz="200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4"/>
            </a:lvl1pPr>
            <a:lvl2pPr marL="458389" indent="0">
              <a:buNone/>
              <a:defRPr sz="1203"/>
            </a:lvl2pPr>
            <a:lvl3pPr marL="916777" indent="0">
              <a:buNone/>
              <a:defRPr sz="1003"/>
            </a:lvl3pPr>
            <a:lvl4pPr marL="1375166" indent="0">
              <a:buNone/>
              <a:defRPr sz="902"/>
            </a:lvl4pPr>
            <a:lvl5pPr marL="1833555" indent="0">
              <a:buNone/>
              <a:defRPr sz="902"/>
            </a:lvl5pPr>
            <a:lvl6pPr marL="2291944" indent="0">
              <a:buNone/>
              <a:defRPr sz="902"/>
            </a:lvl6pPr>
            <a:lvl7pPr marL="2750332" indent="0">
              <a:buNone/>
              <a:defRPr sz="902"/>
            </a:lvl7pPr>
            <a:lvl8pPr marL="3208721" indent="0">
              <a:buNone/>
              <a:defRPr sz="902"/>
            </a:lvl8pPr>
            <a:lvl9pPr marL="3667110" indent="0">
              <a:buNone/>
              <a:defRPr sz="90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407169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463781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34134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664974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853350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6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064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2654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31835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276081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7293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488349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082112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920569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768923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63101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549622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577672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289011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389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992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43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878119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905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331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304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122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822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439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112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445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347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017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583787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9719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6190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15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956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611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915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652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457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253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2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530344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9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913042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810110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51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4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5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3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</p:sldLayoutIdLst>
  <p:transition spd="slow">
    <p:comb/>
  </p:transition>
  <p:txStyles>
    <p:titleStyle>
      <a:lvl1pPr algn="ctr" defTabSz="916777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92" indent="-343792" algn="l" defTabSz="916777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82" indent="-286493" algn="l" defTabSz="916777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972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361" indent="-229194" algn="l" defTabSz="916777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749" indent="-229194" algn="l" defTabSz="916777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1138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527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915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6304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89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777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166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555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944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332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721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7110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4" y="-109220"/>
            <a:ext cx="12305665" cy="1455420"/>
          </a:xfrm>
          <a:prstGeom prst="rect">
            <a:avLst/>
          </a:prstGeom>
        </p:spPr>
      </p:pic>
      <p:sp>
        <p:nvSpPr>
          <p:cNvPr id="15" name="文本框 37"/>
          <p:cNvSpPr txBox="1"/>
          <p:nvPr userDrawn="1"/>
        </p:nvSpPr>
        <p:spPr>
          <a:xfrm>
            <a:off x="1657760" y="586805"/>
            <a:ext cx="4755156" cy="438586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pPr defTabSz="685165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输入您的标题（可在母版中更改）</a:t>
            </a:r>
          </a:p>
        </p:txBody>
      </p:sp>
    </p:spTree>
    <p:extLst>
      <p:ext uri="{BB962C8B-B14F-4D97-AF65-F5344CB8AC3E}">
        <p14:creationId xmlns:p14="http://schemas.microsoft.com/office/powerpoint/2010/main" val="14000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2026/4/3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2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ransition spd="slow">
    <p:comb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839634-ABBE-CEF0-A6F4-983A36297DB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123136"/>
            <a:ext cx="1655739" cy="165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9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7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1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0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8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5.emf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0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r="17585"/>
          <a:stretch>
            <a:fillRect/>
          </a:stretch>
        </p:blipFill>
        <p:spPr>
          <a:xfrm>
            <a:off x="-19685" y="-13970"/>
            <a:ext cx="12249785" cy="6886575"/>
          </a:xfrm>
          <a:prstGeom prst="rect">
            <a:avLst/>
          </a:prstGeom>
        </p:spPr>
      </p:pic>
      <p:grpSp>
        <p:nvGrpSpPr>
          <p:cNvPr id="16" name="组合 53">
            <a:extLst>
              <a:ext uri="{FF2B5EF4-FFF2-40B4-BE49-F238E27FC236}">
                <a16:creationId xmlns:a16="http://schemas.microsoft.com/office/drawing/2014/main" id="{0D6C0D19-A3CD-493C-8DC6-0F50A019D54B}"/>
              </a:ext>
            </a:extLst>
          </p:cNvPr>
          <p:cNvGrpSpPr/>
          <p:nvPr/>
        </p:nvGrpSpPr>
        <p:grpSpPr>
          <a:xfrm>
            <a:off x="4340447" y="1125690"/>
            <a:ext cx="3529523" cy="1739137"/>
            <a:chOff x="9564105" y="-41534"/>
            <a:chExt cx="1942865" cy="1411513"/>
          </a:xfrm>
        </p:grpSpPr>
        <p:sp>
          <p:nvSpPr>
            <p:cNvPr id="18" name="圆角矩形 46">
              <a:extLst>
                <a:ext uri="{FF2B5EF4-FFF2-40B4-BE49-F238E27FC236}">
                  <a16:creationId xmlns:a16="http://schemas.microsoft.com/office/drawing/2014/main" id="{E5DF681F-104D-4117-BEAD-807E063C69C7}"/>
                </a:ext>
              </a:extLst>
            </p:cNvPr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</a:endParaRPr>
            </a:p>
          </p:txBody>
        </p:sp>
        <p:grpSp>
          <p:nvGrpSpPr>
            <p:cNvPr id="19" name="组合 47">
              <a:extLst>
                <a:ext uri="{FF2B5EF4-FFF2-40B4-BE49-F238E27FC236}">
                  <a16:creationId xmlns:a16="http://schemas.microsoft.com/office/drawing/2014/main" id="{A2A57A23-A713-4562-90C4-2DB9793E192E}"/>
                </a:ext>
              </a:extLst>
            </p:cNvPr>
            <p:cNvGrpSpPr/>
            <p:nvPr/>
          </p:nvGrpSpPr>
          <p:grpSpPr>
            <a:xfrm>
              <a:off x="9932705" y="-41534"/>
              <a:ext cx="131459" cy="696270"/>
              <a:chOff x="2258684" y="533582"/>
              <a:chExt cx="303045" cy="1605072"/>
            </a:xfrm>
            <a:effectLst/>
          </p:grpSpPr>
          <p:pic>
            <p:nvPicPr>
              <p:cNvPr id="23" name="图片 51">
                <a:extLst>
                  <a:ext uri="{FF2B5EF4-FFF2-40B4-BE49-F238E27FC236}">
                    <a16:creationId xmlns:a16="http://schemas.microsoft.com/office/drawing/2014/main" id="{AEF2C2E9-90A5-4502-AE35-6EE3A88B1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4" name="直接连接符 52">
                <a:extLst>
                  <a:ext uri="{FF2B5EF4-FFF2-40B4-BE49-F238E27FC236}">
                    <a16:creationId xmlns:a16="http://schemas.microsoft.com/office/drawing/2014/main" id="{0360688F-4752-4EDC-B868-CFDFDDA35D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7629" y="533582"/>
                <a:ext cx="0" cy="127457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48">
              <a:extLst>
                <a:ext uri="{FF2B5EF4-FFF2-40B4-BE49-F238E27FC236}">
                  <a16:creationId xmlns:a16="http://schemas.microsoft.com/office/drawing/2014/main" id="{586FAE61-DE76-4306-8CF2-3F8D321C8B3B}"/>
                </a:ext>
              </a:extLst>
            </p:cNvPr>
            <p:cNvGrpSpPr/>
            <p:nvPr/>
          </p:nvGrpSpPr>
          <p:grpSpPr>
            <a:xfrm>
              <a:off x="11076315" y="-41534"/>
              <a:ext cx="131459" cy="696270"/>
              <a:chOff x="2279650" y="533582"/>
              <a:chExt cx="303045" cy="1605072"/>
            </a:xfrm>
            <a:effectLst/>
          </p:grpSpPr>
          <p:pic>
            <p:nvPicPr>
              <p:cNvPr id="21" name="图片 49">
                <a:extLst>
                  <a:ext uri="{FF2B5EF4-FFF2-40B4-BE49-F238E27FC236}">
                    <a16:creationId xmlns:a16="http://schemas.microsoft.com/office/drawing/2014/main" id="{2667AD38-1157-4F95-A2D4-FE5853E68B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2" name="直接连接符 50">
                <a:extLst>
                  <a:ext uri="{FF2B5EF4-FFF2-40B4-BE49-F238E27FC236}">
                    <a16:creationId xmlns:a16="http://schemas.microsoft.com/office/drawing/2014/main" id="{2000CAA9-A8A1-4E0B-97C4-7A1949DAF7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16063" y="533582"/>
                <a:ext cx="15109" cy="127457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10C19F5-C52A-454E-848F-362DE64CA0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45" y="1791694"/>
            <a:ext cx="3894776" cy="131561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EF2E98-A4A5-4CDD-9BCD-9D073011C131}"/>
              </a:ext>
            </a:extLst>
          </p:cNvPr>
          <p:cNvSpPr/>
          <p:nvPr/>
        </p:nvSpPr>
        <p:spPr>
          <a:xfrm>
            <a:off x="1685927" y="3429000"/>
            <a:ext cx="9610725" cy="1543050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81843C-0DE4-4EFC-93F7-4FCCB028B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5402" y="3615451"/>
            <a:ext cx="9711770" cy="135342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>
            <a:fillRect/>
          </a:stretch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>
            <a:fillRect/>
          </a:stretch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77793" y="4711358"/>
            <a:ext cx="3685155" cy="2146642"/>
          </a:xfrm>
          <a:prstGeom prst="rect">
            <a:avLst/>
          </a:prstGeom>
        </p:spPr>
      </p:pic>
      <p:pic>
        <p:nvPicPr>
          <p:cNvPr id="5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>
            <a:fillRect/>
          </a:stretch>
        </p:blipFill>
        <p:spPr bwMode="auto">
          <a:xfrm>
            <a:off x="291101" y="462017"/>
            <a:ext cx="1047613" cy="887534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6883" y="620447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Nói về một đồ dùng học tập của em.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47" y="905784"/>
            <a:ext cx="6622690" cy="561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1784733" y="1179429"/>
            <a:ext cx="86960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229914" y="1173879"/>
            <a:ext cx="3327657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>
            <a:fillRect/>
          </a:stretch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>
            <a:fillRect/>
          </a:stretch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9939" y="1116473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Nói về một đồ dùng học tập của em.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8640" y="2649241"/>
            <a:ext cx="3336334" cy="2605704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03" y="2588118"/>
            <a:ext cx="3314975" cy="211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6834" y="4542057"/>
            <a:ext cx="304644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 bút máy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12983" y="2623115"/>
            <a:ext cx="3474639" cy="2631830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188" y="4542057"/>
            <a:ext cx="288480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 hộp bút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796362" y="2649241"/>
            <a:ext cx="3497410" cy="2605704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0325" y="4557733"/>
            <a:ext cx="3083989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hộp sáp màu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4" b="29672"/>
          <a:stretch>
            <a:fillRect/>
          </a:stretch>
        </p:blipFill>
        <p:spPr bwMode="auto">
          <a:xfrm>
            <a:off x="4175523" y="2855711"/>
            <a:ext cx="3391762" cy="15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523" y="2623115"/>
            <a:ext cx="3480248" cy="188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>
            <a:fillRect/>
          </a:stretch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>
            <a:fillRect/>
          </a:stretch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9939" y="1116473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9942" y="1987844"/>
            <a:ext cx="3577662" cy="2920572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566" y="4283120"/>
            <a:ext cx="3153627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 cặp sách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32152" y="2597134"/>
            <a:ext cx="3708846" cy="2941987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3991" y="4908416"/>
            <a:ext cx="343679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quyển sách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48536" y="3683726"/>
            <a:ext cx="3449940" cy="2725531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1072" y="5613788"/>
            <a:ext cx="284790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 bút chì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r="18405"/>
          <a:stretch>
            <a:fillRect/>
          </a:stretch>
        </p:blipFill>
        <p:spPr bwMode="auto">
          <a:xfrm>
            <a:off x="654490" y="2187665"/>
            <a:ext cx="3108566" cy="196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210" y="2709014"/>
            <a:ext cx="1516729" cy="21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782" y="3827108"/>
            <a:ext cx="3301053" cy="149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F:\1914986_1350306881 [转换].png">
            <a:extLst>
              <a:ext uri="{FF2B5EF4-FFF2-40B4-BE49-F238E27FC236}">
                <a16:creationId xmlns:a16="http://schemas.microsoft.com/office/drawing/2014/main" id="{EF7DE185-C05E-4E3C-8978-DF378852E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3184" b="20433"/>
          <a:stretch/>
        </p:blipFill>
        <p:spPr bwMode="auto">
          <a:xfrm>
            <a:off x="6243778" y="4223111"/>
            <a:ext cx="5448854" cy="263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5468d5583d3d6.png">
            <a:extLst>
              <a:ext uri="{FF2B5EF4-FFF2-40B4-BE49-F238E27FC236}">
                <a16:creationId xmlns:a16="http://schemas.microsoft.com/office/drawing/2014/main" id="{7E56802A-5905-4275-A21B-1900A95EF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r="41622"/>
          <a:stretch/>
        </p:blipFill>
        <p:spPr bwMode="auto">
          <a:xfrm flipH="1">
            <a:off x="10063401" y="1727360"/>
            <a:ext cx="1720542" cy="509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1123979-EB99-4D60-A163-919E0E951D21}"/>
              </a:ext>
            </a:extLst>
          </p:cNvPr>
          <p:cNvGrpSpPr/>
          <p:nvPr/>
        </p:nvGrpSpPr>
        <p:grpSpPr>
          <a:xfrm>
            <a:off x="2196725" y="90031"/>
            <a:ext cx="7100851" cy="806743"/>
            <a:chOff x="2873170" y="343910"/>
            <a:chExt cx="4357102" cy="2185113"/>
          </a:xfrm>
        </p:grpSpPr>
        <p:sp>
          <p:nvSpPr>
            <p:cNvPr id="14" name="îṥḷíďê">
              <a:extLst>
                <a:ext uri="{FF2B5EF4-FFF2-40B4-BE49-F238E27FC236}">
                  <a16:creationId xmlns:a16="http://schemas.microsoft.com/office/drawing/2014/main" id="{B88CC9F0-436A-447A-AF72-89048CFE1DCA}"/>
                </a:ext>
              </a:extLst>
            </p:cNvPr>
            <p:cNvSpPr/>
            <p:nvPr/>
          </p:nvSpPr>
          <p:spPr bwMode="auto">
            <a:xfrm>
              <a:off x="2873170" y="343910"/>
              <a:ext cx="4342058" cy="21851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 cap="rnd" cmpd="thickThin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755" tIns="34378" rIns="68755" bIns="3437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916777"/>
              <a:endParaRPr lang="en-US" altLang="zh-CN" sz="1053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5" name="Google Shape;5317;p41">
              <a:extLst>
                <a:ext uri="{FF2B5EF4-FFF2-40B4-BE49-F238E27FC236}">
                  <a16:creationId xmlns:a16="http://schemas.microsoft.com/office/drawing/2014/main" id="{4627BE6F-4EE8-4385-B0BE-4E781D87AB7A}"/>
                </a:ext>
              </a:extLst>
            </p:cNvPr>
            <p:cNvSpPr txBox="1">
              <a:spLocks/>
            </p:cNvSpPr>
            <p:nvPr/>
          </p:nvSpPr>
          <p:spPr>
            <a:xfrm>
              <a:off x="2984395" y="440029"/>
              <a:ext cx="4245877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744" tIns="68744" rIns="68744" bIns="68744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6777">
                <a:buClr>
                  <a:prstClr val="black"/>
                </a:buClr>
              </a:pPr>
              <a:r>
                <a:rPr lang="en-US" sz="4000" dirty="0" err="1">
                  <a:solidFill>
                    <a:prstClr val="black"/>
                  </a:solidFill>
                  <a:latin typeface="Calibri"/>
                </a:rPr>
                <a:t>Cùng</a:t>
              </a:r>
              <a:r>
                <a:rPr lang="en-US" sz="4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/>
                </a:rPr>
                <a:t>nhau</a:t>
              </a:r>
              <a:r>
                <a:rPr lang="en-US" sz="4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4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/>
                </a:rPr>
                <a:t>luận</a:t>
              </a:r>
              <a:endParaRPr lang="en-US" sz="40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416595-366C-4267-82C1-4272608C6870}"/>
              </a:ext>
            </a:extLst>
          </p:cNvPr>
          <p:cNvGrpSpPr/>
          <p:nvPr/>
        </p:nvGrpSpPr>
        <p:grpSpPr>
          <a:xfrm>
            <a:off x="1848678" y="1689754"/>
            <a:ext cx="8368749" cy="647741"/>
            <a:chOff x="1268940" y="1685449"/>
            <a:chExt cx="4311916" cy="64609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087911-4418-41FB-856B-AFAADFB79C0A}"/>
                </a:ext>
              </a:extLst>
            </p:cNvPr>
            <p:cNvSpPr txBox="1"/>
            <p:nvPr/>
          </p:nvSpPr>
          <p:spPr>
            <a:xfrm>
              <a:off x="1387860" y="1685449"/>
              <a:ext cx="4192996" cy="646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6777"/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Em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muốn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giới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thiệu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đồ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dùng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học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tập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nào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2C3D8F9-0463-4F0E-86FD-56D5DD184C4A}"/>
                </a:ext>
              </a:extLst>
            </p:cNvPr>
            <p:cNvSpPr/>
            <p:nvPr/>
          </p:nvSpPr>
          <p:spPr>
            <a:xfrm>
              <a:off x="1268940" y="1992677"/>
              <a:ext cx="118920" cy="19827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6777"/>
              <a:endParaRPr lang="en-US" sz="1805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1A77228-8BFC-4409-80D5-19859B6C86E2}"/>
              </a:ext>
            </a:extLst>
          </p:cNvPr>
          <p:cNvSpPr/>
          <p:nvPr/>
        </p:nvSpPr>
        <p:spPr>
          <a:xfrm rot="781238">
            <a:off x="-1577345" y="1912039"/>
            <a:ext cx="3911895" cy="5345262"/>
          </a:xfrm>
          <a:custGeom>
            <a:avLst/>
            <a:gdLst>
              <a:gd name="connsiteX0" fmla="*/ 1892356 w 7303412"/>
              <a:gd name="connsiteY0" fmla="*/ 623615 h 11906050"/>
              <a:gd name="connsiteX1" fmla="*/ 4235986 w 7303412"/>
              <a:gd name="connsiteY1" fmla="*/ 2810524 h 11906050"/>
              <a:gd name="connsiteX2" fmla="*/ 4478992 w 7303412"/>
              <a:gd name="connsiteY2" fmla="*/ 4197281 h 11906050"/>
              <a:gd name="connsiteX3" fmla="*/ 6003545 w 7303412"/>
              <a:gd name="connsiteY3" fmla="*/ 7540561 h 11906050"/>
              <a:gd name="connsiteX4" fmla="*/ 7213638 w 7303412"/>
              <a:gd name="connsiteY4" fmla="*/ 11906051 h 11906050"/>
              <a:gd name="connsiteX5" fmla="*/ 0 w 7303412"/>
              <a:gd name="connsiteY5" fmla="*/ 11906051 h 11906050"/>
              <a:gd name="connsiteX6" fmla="*/ 0 w 7303412"/>
              <a:gd name="connsiteY6" fmla="*/ 0 h 11906050"/>
              <a:gd name="connsiteX7" fmla="*/ 1892356 w 7303412"/>
              <a:gd name="connsiteY7" fmla="*/ 623615 h 1190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03412" h="11906050">
                <a:moveTo>
                  <a:pt x="1892356" y="623615"/>
                </a:moveTo>
                <a:cubicBezTo>
                  <a:pt x="1892356" y="623615"/>
                  <a:pt x="3536601" y="915252"/>
                  <a:pt x="4235986" y="2810524"/>
                </a:cubicBezTo>
                <a:cubicBezTo>
                  <a:pt x="4397990" y="3249645"/>
                  <a:pt x="4475206" y="3721890"/>
                  <a:pt x="4478992" y="4197281"/>
                </a:cubicBezTo>
                <a:cubicBezTo>
                  <a:pt x="4483437" y="4772969"/>
                  <a:pt x="4660259" y="6104951"/>
                  <a:pt x="6003545" y="7540561"/>
                </a:cubicBezTo>
                <a:cubicBezTo>
                  <a:pt x="7793989" y="9453968"/>
                  <a:pt x="7213638" y="11906051"/>
                  <a:pt x="7213638" y="11906051"/>
                </a:cubicBezTo>
                <a:lnTo>
                  <a:pt x="0" y="11906051"/>
                </a:lnTo>
                <a:lnTo>
                  <a:pt x="0" y="0"/>
                </a:lnTo>
                <a:lnTo>
                  <a:pt x="1892356" y="623615"/>
                </a:lnTo>
                <a:close/>
              </a:path>
            </a:pathLst>
          </a:custGeom>
          <a:solidFill>
            <a:srgbClr val="D1E3F3"/>
          </a:solidFill>
          <a:ln w="16447" cap="flat">
            <a:noFill/>
            <a:prstDash val="solid"/>
            <a:miter/>
          </a:ln>
        </p:spPr>
        <p:txBody>
          <a:bodyPr rtlCol="0" anchor="ctr"/>
          <a:lstStyle/>
          <a:p>
            <a:pPr defTabSz="916777"/>
            <a:endParaRPr lang="en-US" sz="180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A079BCA-A64A-487E-8600-686BC4B36432}"/>
              </a:ext>
            </a:extLst>
          </p:cNvPr>
          <p:cNvSpPr/>
          <p:nvPr/>
        </p:nvSpPr>
        <p:spPr>
          <a:xfrm rot="20910766">
            <a:off x="-183917" y="5440983"/>
            <a:ext cx="4385413" cy="4331006"/>
          </a:xfrm>
          <a:custGeom>
            <a:avLst/>
            <a:gdLst>
              <a:gd name="connsiteX0" fmla="*/ 1892356 w 7303412"/>
              <a:gd name="connsiteY0" fmla="*/ 623615 h 11906051"/>
              <a:gd name="connsiteX1" fmla="*/ 4235986 w 7303412"/>
              <a:gd name="connsiteY1" fmla="*/ 2810524 h 11906051"/>
              <a:gd name="connsiteX2" fmla="*/ 4478992 w 7303412"/>
              <a:gd name="connsiteY2" fmla="*/ 4197281 h 11906051"/>
              <a:gd name="connsiteX3" fmla="*/ 6003545 w 7303412"/>
              <a:gd name="connsiteY3" fmla="*/ 7540561 h 11906051"/>
              <a:gd name="connsiteX4" fmla="*/ 7213638 w 7303412"/>
              <a:gd name="connsiteY4" fmla="*/ 11906052 h 11906051"/>
              <a:gd name="connsiteX5" fmla="*/ 0 w 7303412"/>
              <a:gd name="connsiteY5" fmla="*/ 11906052 h 11906051"/>
              <a:gd name="connsiteX6" fmla="*/ 0 w 7303412"/>
              <a:gd name="connsiteY6" fmla="*/ 0 h 11906051"/>
              <a:gd name="connsiteX7" fmla="*/ 1892356 w 7303412"/>
              <a:gd name="connsiteY7" fmla="*/ 623615 h 1190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03412" h="11906051">
                <a:moveTo>
                  <a:pt x="1892356" y="623615"/>
                </a:moveTo>
                <a:cubicBezTo>
                  <a:pt x="1892356" y="623615"/>
                  <a:pt x="3536601" y="915252"/>
                  <a:pt x="4235986" y="2810524"/>
                </a:cubicBezTo>
                <a:cubicBezTo>
                  <a:pt x="4397990" y="3249645"/>
                  <a:pt x="4475206" y="3721890"/>
                  <a:pt x="4478992" y="4197281"/>
                </a:cubicBezTo>
                <a:cubicBezTo>
                  <a:pt x="4483437" y="4772968"/>
                  <a:pt x="4660259" y="6104951"/>
                  <a:pt x="6003545" y="7540561"/>
                </a:cubicBezTo>
                <a:cubicBezTo>
                  <a:pt x="7793989" y="9453967"/>
                  <a:pt x="7213638" y="11906052"/>
                  <a:pt x="7213638" y="11906052"/>
                </a:cubicBezTo>
                <a:lnTo>
                  <a:pt x="0" y="11906052"/>
                </a:lnTo>
                <a:lnTo>
                  <a:pt x="0" y="0"/>
                </a:lnTo>
                <a:lnTo>
                  <a:pt x="1892356" y="62361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6447" cap="flat">
            <a:noFill/>
            <a:prstDash val="solid"/>
            <a:miter/>
          </a:ln>
        </p:spPr>
        <p:txBody>
          <a:bodyPr rtlCol="0" anchor="ctr"/>
          <a:lstStyle/>
          <a:p>
            <a:pPr defTabSz="916777"/>
            <a:endParaRPr lang="en-US" sz="1805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EC8A72-B262-40DA-9547-79D8182D1C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87"/>
          <a:stretch/>
        </p:blipFill>
        <p:spPr>
          <a:xfrm>
            <a:off x="8425426" y="3956275"/>
            <a:ext cx="3766574" cy="302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264E237-DF1C-4398-8F2E-21BEFCE2D0D8}"/>
              </a:ext>
            </a:extLst>
          </p:cNvPr>
          <p:cNvGrpSpPr/>
          <p:nvPr/>
        </p:nvGrpSpPr>
        <p:grpSpPr>
          <a:xfrm>
            <a:off x="1763850" y="2598274"/>
            <a:ext cx="8368749" cy="1203150"/>
            <a:chOff x="1268940" y="1685449"/>
            <a:chExt cx="4311916" cy="120008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5E40636-0AE0-45A6-B68E-9F87FFDA4C0B}"/>
                </a:ext>
              </a:extLst>
            </p:cNvPr>
            <p:cNvSpPr txBox="1"/>
            <p:nvPr/>
          </p:nvSpPr>
          <p:spPr>
            <a:xfrm>
              <a:off x="1387860" y="1685449"/>
              <a:ext cx="4192996" cy="1200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6777"/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Đồ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dùng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đó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có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hình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dạng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màu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sắc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như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thế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nào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685EABC-FB97-4071-AB8B-75341D2ED2FB}"/>
                </a:ext>
              </a:extLst>
            </p:cNvPr>
            <p:cNvSpPr/>
            <p:nvPr/>
          </p:nvSpPr>
          <p:spPr>
            <a:xfrm>
              <a:off x="1268940" y="1992677"/>
              <a:ext cx="118920" cy="19827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6777"/>
              <a:endParaRPr lang="en-US" sz="1805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A8F5E9E-0FB4-4AEF-8C23-BC831854A620}"/>
              </a:ext>
            </a:extLst>
          </p:cNvPr>
          <p:cNvGrpSpPr/>
          <p:nvPr/>
        </p:nvGrpSpPr>
        <p:grpSpPr>
          <a:xfrm>
            <a:off x="1763850" y="3849002"/>
            <a:ext cx="8368749" cy="647741"/>
            <a:chOff x="1268940" y="1685449"/>
            <a:chExt cx="4311916" cy="64609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55B5E91-BCB4-4490-9630-DCEF0702E995}"/>
                </a:ext>
              </a:extLst>
            </p:cNvPr>
            <p:cNvSpPr txBox="1"/>
            <p:nvPr/>
          </p:nvSpPr>
          <p:spPr>
            <a:xfrm>
              <a:off x="1387860" y="1685449"/>
              <a:ext cx="4192996" cy="646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6777"/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Công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dụng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của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đồ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vật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đó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gì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7610881-8C9E-46D8-AD4D-A5F0A6E40921}"/>
                </a:ext>
              </a:extLst>
            </p:cNvPr>
            <p:cNvSpPr/>
            <p:nvPr/>
          </p:nvSpPr>
          <p:spPr>
            <a:xfrm>
              <a:off x="1268940" y="1992677"/>
              <a:ext cx="118920" cy="19827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6777"/>
              <a:endParaRPr lang="en-US" sz="1805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F398EDA-FE61-4144-B61E-EBB1C248F213}"/>
              </a:ext>
            </a:extLst>
          </p:cNvPr>
          <p:cNvGrpSpPr/>
          <p:nvPr/>
        </p:nvGrpSpPr>
        <p:grpSpPr>
          <a:xfrm>
            <a:off x="1766053" y="4853955"/>
            <a:ext cx="8368749" cy="647741"/>
            <a:chOff x="1268940" y="1685449"/>
            <a:chExt cx="4311916" cy="64609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4DFEF57-D6F5-4804-A922-26499F3BCC70}"/>
                </a:ext>
              </a:extLst>
            </p:cNvPr>
            <p:cNvSpPr txBox="1"/>
            <p:nvPr/>
          </p:nvSpPr>
          <p:spPr>
            <a:xfrm>
              <a:off x="1387860" y="1685449"/>
              <a:ext cx="4192996" cy="646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6777"/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Làm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thế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nào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để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bảo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quản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đồ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vật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đó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DEE1C6F-C760-4F78-8C85-3528DBDF0616}"/>
                </a:ext>
              </a:extLst>
            </p:cNvPr>
            <p:cNvSpPr/>
            <p:nvPr/>
          </p:nvSpPr>
          <p:spPr>
            <a:xfrm>
              <a:off x="1268940" y="1992677"/>
              <a:ext cx="118920" cy="19827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6777"/>
              <a:endParaRPr lang="en-US" sz="1805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6105944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1CF687A-15EE-486C-8104-92622CF8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745" y="4910436"/>
            <a:ext cx="2435064" cy="1890270"/>
          </a:xfrm>
          <a:prstGeom prst="rect">
            <a:avLst/>
          </a:prstGeom>
        </p:spPr>
      </p:pic>
      <p:pic>
        <p:nvPicPr>
          <p:cNvPr id="43" name="图片 71">
            <a:extLst>
              <a:ext uri="{FF2B5EF4-FFF2-40B4-BE49-F238E27FC236}">
                <a16:creationId xmlns:a16="http://schemas.microsoft.com/office/drawing/2014/main" id="{B5864082-B489-4AEE-8DBF-A22DA25480B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-20000"/>
          </a:blip>
          <a:stretch>
            <a:fillRect/>
          </a:stretch>
        </p:blipFill>
        <p:spPr>
          <a:xfrm>
            <a:off x="7023688" y="5011272"/>
            <a:ext cx="2745239" cy="170910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2D77705-D476-42E8-8872-416C418E5E47}"/>
              </a:ext>
            </a:extLst>
          </p:cNvPr>
          <p:cNvSpPr txBox="1"/>
          <p:nvPr/>
        </p:nvSpPr>
        <p:spPr>
          <a:xfrm>
            <a:off x="7147563" y="5142549"/>
            <a:ext cx="20178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dirty="0">
                <a:solidFill>
                  <a:srgbClr val="0068B2">
                    <a:lumMod val="75000"/>
                  </a:srgbClr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Viết </a:t>
            </a:r>
          </a:p>
          <a:p>
            <a:pPr algn="ctr"/>
            <a:r>
              <a:rPr lang="vi-VN" sz="4400" dirty="0">
                <a:solidFill>
                  <a:srgbClr val="0068B2">
                    <a:lumMod val="75000"/>
                  </a:srgbClr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vào VBT</a:t>
            </a:r>
            <a:endParaRPr lang="en-US" sz="4400" dirty="0">
              <a:solidFill>
                <a:srgbClr val="0068B2">
                  <a:lumMod val="75000"/>
                </a:srgbClr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0BF574-3CE7-4AA4-8791-C3265DD15523}"/>
              </a:ext>
            </a:extLst>
          </p:cNvPr>
          <p:cNvGrpSpPr/>
          <p:nvPr/>
        </p:nvGrpSpPr>
        <p:grpSpPr>
          <a:xfrm>
            <a:off x="1451042" y="57294"/>
            <a:ext cx="10428313" cy="1044144"/>
            <a:chOff x="1451041" y="378855"/>
            <a:chExt cx="10428313" cy="800759"/>
          </a:xfrm>
        </p:grpSpPr>
        <p:sp>
          <p:nvSpPr>
            <p:cNvPr id="11" name="îṥḷíďê">
              <a:extLst>
                <a:ext uri="{FF2B5EF4-FFF2-40B4-BE49-F238E27FC236}">
                  <a16:creationId xmlns:a16="http://schemas.microsoft.com/office/drawing/2014/main" id="{03CFBCB0-5B87-4074-AB70-258ED95AFC08}"/>
                </a:ext>
              </a:extLst>
            </p:cNvPr>
            <p:cNvSpPr/>
            <p:nvPr/>
          </p:nvSpPr>
          <p:spPr bwMode="auto">
            <a:xfrm>
              <a:off x="1451041" y="378855"/>
              <a:ext cx="10428313" cy="80075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FFC000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solidFill>
                  <a:srgbClr val="000000"/>
                </a:solidFill>
                <a:latin typeface="Arial"/>
                <a:ea typeface="Microsoft YaHei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3CC44C-9717-4B94-ABC7-E24943898925}"/>
                </a:ext>
              </a:extLst>
            </p:cNvPr>
            <p:cNvSpPr txBox="1"/>
            <p:nvPr/>
          </p:nvSpPr>
          <p:spPr>
            <a:xfrm>
              <a:off x="1631545" y="447905"/>
              <a:ext cx="9741305" cy="731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err="1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Viết</a:t>
              </a:r>
              <a:r>
                <a:rPr lang="fr-FR" sz="2800" b="1" dirty="0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 4 - 5 </a:t>
              </a:r>
              <a:r>
                <a:rPr lang="fr-FR" sz="2800" b="1" dirty="0" err="1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câu</a:t>
              </a:r>
              <a:r>
                <a:rPr lang="fr-FR" sz="2800" b="1" dirty="0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giới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thiệu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về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đồ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dùng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học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tập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800" b="1" dirty="0" err="1">
                  <a:latin typeface="+mj-lt"/>
                  <a:ea typeface="Times New Roman" panose="02020603050405020304" pitchFamily="18" charset="0"/>
                </a:rPr>
                <a:t>em</a:t>
              </a:r>
              <a:r>
                <a:rPr lang="fr-FR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800" b="1" dirty="0" err="1">
                  <a:latin typeface="+mj-lt"/>
                  <a:ea typeface="Times New Roman" panose="02020603050405020304" pitchFamily="18" charset="0"/>
                </a:rPr>
                <a:t>đã</a:t>
              </a:r>
              <a:r>
                <a:rPr lang="fr-FR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800" b="1" dirty="0" err="1">
                  <a:latin typeface="+mj-lt"/>
                  <a:ea typeface="Times New Roman" panose="02020603050405020304" pitchFamily="18" charset="0"/>
                </a:rPr>
                <a:t>nói</a:t>
              </a:r>
              <a:r>
                <a:rPr lang="fr-FR" sz="2800" b="1" dirty="0">
                  <a:latin typeface="+mj-lt"/>
                  <a:ea typeface="Times New Roman" panose="02020603050405020304" pitchFamily="18" charset="0"/>
                </a:rPr>
                <a:t> ở </a:t>
              </a:r>
              <a:r>
                <a:rPr lang="fr-FR" sz="2800" b="1" dirty="0" err="1">
                  <a:latin typeface="+mj-lt"/>
                  <a:ea typeface="Times New Roman" panose="02020603050405020304" pitchFamily="18" charset="0"/>
                </a:rPr>
                <a:t>trên</a:t>
              </a:r>
              <a:endParaRPr lang="en-US" sz="2800" dirty="0">
                <a:solidFill>
                  <a:srgbClr val="79B2EC"/>
                </a:solidFill>
                <a:latin typeface="+mj-lt"/>
                <a:ea typeface="Microsoft YaHe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FDE74D-56BF-4067-9E34-C300B597B117}"/>
              </a:ext>
            </a:extLst>
          </p:cNvPr>
          <p:cNvGrpSpPr/>
          <p:nvPr/>
        </p:nvGrpSpPr>
        <p:grpSpPr>
          <a:xfrm>
            <a:off x="3775556" y="1252836"/>
            <a:ext cx="4380936" cy="1504000"/>
            <a:chOff x="1945909" y="2204300"/>
            <a:chExt cx="2575862" cy="82112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3544D60-BA6A-40AF-A017-7FDF7A1F3672}"/>
                </a:ext>
              </a:extLst>
            </p:cNvPr>
            <p:cNvSpPr/>
            <p:nvPr/>
          </p:nvSpPr>
          <p:spPr>
            <a:xfrm>
              <a:off x="1945909" y="2204300"/>
              <a:ext cx="2575862" cy="821122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600" kern="0">
                <a:solidFill>
                  <a:prstClr val="white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EC1FD80-7BDD-4A6B-9563-CB66A9646332}"/>
                </a:ext>
              </a:extLst>
            </p:cNvPr>
            <p:cNvSpPr txBox="1"/>
            <p:nvPr/>
          </p:nvSpPr>
          <p:spPr>
            <a:xfrm>
              <a:off x="2152640" y="2363762"/>
              <a:ext cx="2154787" cy="588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kern="0" dirty="0" err="1">
                  <a:solidFill>
                    <a:prstClr val="black"/>
                  </a:solidFill>
                </a:rPr>
                <a:t>Giới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thiệu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đồ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dùng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</a:p>
            <a:p>
              <a:pPr algn="ctr">
                <a:defRPr/>
              </a:pPr>
              <a:r>
                <a:rPr lang="en-US" sz="3200" kern="0" dirty="0" err="1">
                  <a:solidFill>
                    <a:prstClr val="black"/>
                  </a:solidFill>
                </a:rPr>
                <a:t>học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tập</a:t>
              </a:r>
              <a:endParaRPr lang="en-US" sz="32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E11856-5FDD-405C-8738-D0F2AD3700B3}"/>
              </a:ext>
            </a:extLst>
          </p:cNvPr>
          <p:cNvGrpSpPr/>
          <p:nvPr/>
        </p:nvGrpSpPr>
        <p:grpSpPr>
          <a:xfrm>
            <a:off x="779392" y="4017996"/>
            <a:ext cx="1014224" cy="785734"/>
            <a:chOff x="462847" y="3217333"/>
            <a:chExt cx="596334" cy="428978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C11DE13-B43B-4C5A-B3FD-40227AA9C1AB}"/>
                </a:ext>
              </a:extLst>
            </p:cNvPr>
            <p:cNvSpPr/>
            <p:nvPr/>
          </p:nvSpPr>
          <p:spPr>
            <a:xfrm>
              <a:off x="462847" y="3217333"/>
              <a:ext cx="596334" cy="428978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600" kern="0">
                <a:solidFill>
                  <a:prstClr val="white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29D736-AE40-4DB2-83B1-E1F9A53109FE}"/>
                </a:ext>
              </a:extLst>
            </p:cNvPr>
            <p:cNvSpPr txBox="1"/>
            <p:nvPr/>
          </p:nvSpPr>
          <p:spPr>
            <a:xfrm>
              <a:off x="499372" y="3262545"/>
              <a:ext cx="523286" cy="319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kern="0" dirty="0" err="1">
                  <a:solidFill>
                    <a:prstClr val="black"/>
                  </a:solidFill>
                </a:rPr>
                <a:t>Tên</a:t>
              </a:r>
              <a:endParaRPr lang="en-US" sz="32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1A8C04-0E35-419B-9ECD-5D464D1C3378}"/>
              </a:ext>
            </a:extLst>
          </p:cNvPr>
          <p:cNvGrpSpPr/>
          <p:nvPr/>
        </p:nvGrpSpPr>
        <p:grpSpPr>
          <a:xfrm>
            <a:off x="1873037" y="4024300"/>
            <a:ext cx="3627551" cy="785734"/>
            <a:chOff x="435015" y="3217333"/>
            <a:chExt cx="2132894" cy="42897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4107507-D2A4-43E9-A70A-B79D40527642}"/>
                </a:ext>
              </a:extLst>
            </p:cNvPr>
            <p:cNvSpPr/>
            <p:nvPr/>
          </p:nvSpPr>
          <p:spPr>
            <a:xfrm>
              <a:off x="462846" y="3217333"/>
              <a:ext cx="2105063" cy="428978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600" kern="0">
                <a:solidFill>
                  <a:prstClr val="white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B02DE78-4DE9-48A5-9B68-C88DD23CCEBB}"/>
                </a:ext>
              </a:extLst>
            </p:cNvPr>
            <p:cNvSpPr txBox="1"/>
            <p:nvPr/>
          </p:nvSpPr>
          <p:spPr>
            <a:xfrm>
              <a:off x="435015" y="3262545"/>
              <a:ext cx="2130281" cy="302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000" kern="0" dirty="0" err="1">
                  <a:solidFill>
                    <a:prstClr val="black"/>
                  </a:solidFill>
                </a:rPr>
                <a:t>Hình</a:t>
              </a:r>
              <a:r>
                <a:rPr lang="en-US" sz="3000" kern="0" dirty="0">
                  <a:solidFill>
                    <a:prstClr val="black"/>
                  </a:solidFill>
                </a:rPr>
                <a:t> </a:t>
              </a:r>
              <a:r>
                <a:rPr lang="en-US" sz="3000" kern="0" dirty="0" err="1">
                  <a:solidFill>
                    <a:prstClr val="black"/>
                  </a:solidFill>
                </a:rPr>
                <a:t>dáng</a:t>
              </a:r>
              <a:r>
                <a:rPr lang="en-US" sz="3000" kern="0" dirty="0">
                  <a:solidFill>
                    <a:prstClr val="black"/>
                  </a:solidFill>
                </a:rPr>
                <a:t>, </a:t>
              </a:r>
              <a:r>
                <a:rPr lang="en-US" sz="3000" kern="0" dirty="0" err="1">
                  <a:solidFill>
                    <a:prstClr val="black"/>
                  </a:solidFill>
                </a:rPr>
                <a:t>màu</a:t>
              </a:r>
              <a:r>
                <a:rPr lang="en-US" sz="3000" kern="0" dirty="0">
                  <a:solidFill>
                    <a:prstClr val="black"/>
                  </a:solidFill>
                </a:rPr>
                <a:t> </a:t>
              </a:r>
              <a:r>
                <a:rPr lang="en-US" sz="3000" kern="0" dirty="0" err="1">
                  <a:solidFill>
                    <a:prstClr val="black"/>
                  </a:solidFill>
                </a:rPr>
                <a:t>sắc</a:t>
              </a:r>
              <a:endParaRPr lang="en-US" sz="30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DC61B37-76D7-4722-9B44-7675EAC4BC7B}"/>
              </a:ext>
            </a:extLst>
          </p:cNvPr>
          <p:cNvGrpSpPr/>
          <p:nvPr/>
        </p:nvGrpSpPr>
        <p:grpSpPr>
          <a:xfrm>
            <a:off x="5676429" y="4017997"/>
            <a:ext cx="2268855" cy="785734"/>
            <a:chOff x="462847" y="3217333"/>
            <a:chExt cx="1334020" cy="42897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1C6C6B4-E83C-4E0F-9A1A-5D25A1B1C655}"/>
                </a:ext>
              </a:extLst>
            </p:cNvPr>
            <p:cNvSpPr/>
            <p:nvPr/>
          </p:nvSpPr>
          <p:spPr>
            <a:xfrm>
              <a:off x="462847" y="3217333"/>
              <a:ext cx="1334020" cy="428978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600" kern="0">
                <a:solidFill>
                  <a:prstClr val="white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F995374-1106-4345-945D-1F25A678EA7D}"/>
                </a:ext>
              </a:extLst>
            </p:cNvPr>
            <p:cNvSpPr txBox="1"/>
            <p:nvPr/>
          </p:nvSpPr>
          <p:spPr>
            <a:xfrm>
              <a:off x="486493" y="3262545"/>
              <a:ext cx="1286727" cy="319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kern="0" dirty="0" err="1">
                  <a:solidFill>
                    <a:prstClr val="black"/>
                  </a:solidFill>
                </a:rPr>
                <a:t>Công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dụng</a:t>
              </a:r>
              <a:endParaRPr lang="en-US" sz="32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962838-17B4-4E12-AD54-E932D19112D1}"/>
              </a:ext>
            </a:extLst>
          </p:cNvPr>
          <p:cNvGrpSpPr/>
          <p:nvPr/>
        </p:nvGrpSpPr>
        <p:grpSpPr>
          <a:xfrm>
            <a:off x="8097926" y="4017997"/>
            <a:ext cx="3041781" cy="785734"/>
            <a:chOff x="462847" y="3217333"/>
            <a:chExt cx="1788478" cy="42897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01510F0-87B1-4B76-B6FA-3F459E00DC5E}"/>
                </a:ext>
              </a:extLst>
            </p:cNvPr>
            <p:cNvSpPr/>
            <p:nvPr/>
          </p:nvSpPr>
          <p:spPr>
            <a:xfrm>
              <a:off x="462847" y="3217333"/>
              <a:ext cx="1788478" cy="428978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600" kern="0">
                <a:solidFill>
                  <a:prstClr val="white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CFC1D9-DAB6-4961-82DF-ACDDB2992BDF}"/>
                </a:ext>
              </a:extLst>
            </p:cNvPr>
            <p:cNvSpPr txBox="1"/>
            <p:nvPr/>
          </p:nvSpPr>
          <p:spPr>
            <a:xfrm>
              <a:off x="478492" y="3262545"/>
              <a:ext cx="1741964" cy="319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kern="0" dirty="0" err="1">
                  <a:solidFill>
                    <a:prstClr val="black"/>
                  </a:solidFill>
                </a:rPr>
                <a:t>Cách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bảo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quản</a:t>
              </a:r>
              <a:endParaRPr lang="en-US" sz="3200" kern="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44F127-DFA2-4F6F-AE6A-E1F486404AFE}"/>
              </a:ext>
            </a:extLst>
          </p:cNvPr>
          <p:cNvCxnSpPr>
            <a:cxnSpLocks/>
            <a:stCxn id="32" idx="4"/>
            <a:endCxn id="30" idx="0"/>
          </p:cNvCxnSpPr>
          <p:nvPr/>
        </p:nvCxnSpPr>
        <p:spPr>
          <a:xfrm flipH="1">
            <a:off x="1286504" y="2756836"/>
            <a:ext cx="4679520" cy="1261158"/>
          </a:xfrm>
          <a:prstGeom prst="straightConnector1">
            <a:avLst/>
          </a:prstGeom>
          <a:noFill/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E5F8971-A705-4B67-B84F-CAA68A7B8663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5901642" y="2746411"/>
            <a:ext cx="3717172" cy="1271584"/>
          </a:xfrm>
          <a:prstGeom prst="straightConnector1">
            <a:avLst/>
          </a:prstGeom>
          <a:noFill/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B19C32-116D-49CD-ABCE-6B7AB9C71B14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3710480" y="2756836"/>
            <a:ext cx="2166657" cy="1267464"/>
          </a:xfrm>
          <a:prstGeom prst="straightConnector1">
            <a:avLst/>
          </a:prstGeom>
          <a:noFill/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C03AD57-50DA-45B9-9CA5-E086044877EA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5901642" y="2746411"/>
            <a:ext cx="909214" cy="1271584"/>
          </a:xfrm>
          <a:prstGeom prst="straightConnector1">
            <a:avLst/>
          </a:prstGeom>
          <a:noFill/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51669" y="4696140"/>
            <a:ext cx="3711280" cy="2161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9722" y="616593"/>
            <a:ext cx="1026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MẪU: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Giới thiệu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quyển sách Tiếng Việt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5" y="1748889"/>
            <a:ext cx="2969588" cy="418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31474" y="1553828"/>
            <a:ext cx="7994469" cy="369434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Bài làm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     Quyển sách Tiếng Việt của em đẹp lắm! Nó to hơn quyển vở ô li nhưng thật dày. Giấy bóng láng. Sách có nhiều tranh vẽ đẹp và bài đọc hay. Em rất  thích nó.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HP001 5H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51669" y="4696140"/>
            <a:ext cx="3711280" cy="2161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9722" y="616593"/>
            <a:ext cx="1026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MẪU: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Giới thiệu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 cặp sách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9EAEE"/>
              </a:clrFrom>
              <a:clrTo>
                <a:srgbClr val="E9EA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1" y="2708994"/>
            <a:ext cx="4143301" cy="284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40926" y="1471518"/>
            <a:ext cx="7568739" cy="399032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Bài</a:t>
            </a:r>
            <a:r>
              <a:rPr kumimoji="0" lang="en-US" sz="3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 </a:t>
            </a:r>
            <a:r>
              <a:rPr kumimoji="0" lang="en-US" sz="3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làm</a:t>
            </a:r>
            <a:endParaRPr kumimoji="0" lang="en-US" sz="3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HP001 5H" panose="020B06030503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    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Chiếc cặp của em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thật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đáng yêu! Nó được may bằng vải da. Nó màu xanh nước biển có in hình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5 anh em siêu nhân. Cặp rộng  và khá vừa với em. Nó giúp em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giữ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gìn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sách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vở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HP001 5H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r="17585"/>
          <a:stretch>
            <a:fillRect/>
          </a:stretch>
        </p:blipFill>
        <p:spPr>
          <a:xfrm>
            <a:off x="-19685" y="-13970"/>
            <a:ext cx="12249785" cy="6886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28E1FD-3543-4F02-B38A-4E007D67C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80" y="1166897"/>
            <a:ext cx="8412999" cy="2262105"/>
          </a:xfrm>
          <a:prstGeom prst="rect">
            <a:avLst/>
          </a:prstGeom>
        </p:spPr>
      </p:pic>
      <p:pic>
        <p:nvPicPr>
          <p:cNvPr id="4" name="Picture 3" descr="F:\未标题-1.png">
            <a:extLst>
              <a:ext uri="{FF2B5EF4-FFF2-40B4-BE49-F238E27FC236}">
                <a16:creationId xmlns:a16="http://schemas.microsoft.com/office/drawing/2014/main" id="{FBCDE6C3-5C39-4867-80B5-B209763F6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t="18942" r="23264" b="17870"/>
          <a:stretch/>
        </p:blipFill>
        <p:spPr bwMode="auto">
          <a:xfrm>
            <a:off x="9235940" y="2716882"/>
            <a:ext cx="3322113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249</Words>
  <Application>Microsoft Office PowerPoint</Application>
  <PresentationFormat>Widescreen</PresentationFormat>
  <Paragraphs>33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Arial</vt:lpstr>
      <vt:lpstr>Arial-Rounded</vt:lpstr>
      <vt:lpstr>Calibri</vt:lpstr>
      <vt:lpstr>Calibri Light</vt:lpstr>
      <vt:lpstr>Cambria</vt:lpstr>
      <vt:lpstr>Pattaya</vt:lpstr>
      <vt:lpstr>字魂27号-布丁体</vt:lpstr>
      <vt:lpstr>思源黑体 CN Bold</vt:lpstr>
      <vt:lpstr>Office 主题</vt:lpstr>
      <vt:lpstr>自定义设计方案</vt:lpstr>
      <vt:lpstr>1_Office 主题</vt:lpstr>
      <vt:lpstr>1_自定义设计方案</vt:lpstr>
      <vt:lpstr>2_jeppt.com</vt:lpstr>
      <vt:lpstr>2_自定义设计方案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asus</cp:lastModifiedBy>
  <cp:revision>35</cp:revision>
  <dcterms:created xsi:type="dcterms:W3CDTF">2022-03-13T14:41:42Z</dcterms:created>
  <dcterms:modified xsi:type="dcterms:W3CDTF">2026-04-03T10:21:13Z</dcterms:modified>
</cp:coreProperties>
</file>