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6" r:id="rId2"/>
    <p:sldMasterId id="2147483738" r:id="rId3"/>
    <p:sldMasterId id="2147483751" r:id="rId4"/>
    <p:sldMasterId id="2147483767" r:id="rId5"/>
    <p:sldMasterId id="2147483792" r:id="rId6"/>
    <p:sldMasterId id="2147483847" r:id="rId7"/>
  </p:sldMasterIdLst>
  <p:notesMasterIdLst>
    <p:notesMasterId r:id="rId16"/>
  </p:notesMasterIdLst>
  <p:sldIdLst>
    <p:sldId id="532" r:id="rId8"/>
    <p:sldId id="269" r:id="rId9"/>
    <p:sldId id="265" r:id="rId10"/>
    <p:sldId id="506" r:id="rId11"/>
    <p:sldId id="521" r:id="rId12"/>
    <p:sldId id="508" r:id="rId13"/>
    <p:sldId id="522" r:id="rId14"/>
    <p:sldId id="5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84" d="100"/>
          <a:sy n="84" d="100"/>
        </p:scale>
        <p:origin x="50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A7FE3-5A5B-4961-9871-696CF03A7489}"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940FB-95EB-483A-8F31-50E97FBFFB68}" type="slidenum">
              <a:rPr lang="en-US" smtClean="0"/>
              <a:t>‹#›</a:t>
            </a:fld>
            <a:endParaRPr lang="en-US"/>
          </a:p>
        </p:txBody>
      </p:sp>
    </p:spTree>
    <p:extLst>
      <p:ext uri="{BB962C8B-B14F-4D97-AF65-F5344CB8AC3E}">
        <p14:creationId xmlns:p14="http://schemas.microsoft.com/office/powerpoint/2010/main" val="165102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85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2026/4/3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018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4191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6382617" y="1578276"/>
            <a:ext cx="4173889" cy="278619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5333" b="1">
                <a:solidFill>
                  <a:srgbClr val="29486D"/>
                </a:solidFill>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3015218" y="1611314"/>
            <a:ext cx="2632116" cy="12032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Indie Flower"/>
              <a:buNone/>
              <a:defRPr sz="2133">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9pPr>
          </a:lstStyle>
          <a:p>
            <a:endParaRPr/>
          </a:p>
        </p:txBody>
      </p:sp>
    </p:spTree>
    <p:extLst>
      <p:ext uri="{BB962C8B-B14F-4D97-AF65-F5344CB8AC3E}">
        <p14:creationId xmlns:p14="http://schemas.microsoft.com/office/powerpoint/2010/main" val="223869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60979" y="2309433"/>
            <a:ext cx="377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None/>
              <a:defRPr sz="4667" b="1"/>
            </a:lvl2pPr>
            <a:lvl3pPr lvl="2" algn="ctr" rtl="0">
              <a:spcBef>
                <a:spcPts val="0"/>
              </a:spcBef>
              <a:spcAft>
                <a:spcPts val="0"/>
              </a:spcAft>
              <a:buSzPts val="3500"/>
              <a:buNone/>
              <a:defRPr sz="4667" b="1"/>
            </a:lvl3pPr>
            <a:lvl4pPr lvl="3" algn="ctr" rtl="0">
              <a:spcBef>
                <a:spcPts val="0"/>
              </a:spcBef>
              <a:spcAft>
                <a:spcPts val="0"/>
              </a:spcAft>
              <a:buSzPts val="3500"/>
              <a:buNone/>
              <a:defRPr sz="4667" b="1"/>
            </a:lvl4pPr>
            <a:lvl5pPr lvl="4" algn="ctr" rtl="0">
              <a:spcBef>
                <a:spcPts val="0"/>
              </a:spcBef>
              <a:spcAft>
                <a:spcPts val="0"/>
              </a:spcAft>
              <a:buSzPts val="3500"/>
              <a:buNone/>
              <a:defRPr sz="4667" b="1"/>
            </a:lvl5pPr>
            <a:lvl6pPr lvl="5" algn="ctr" rtl="0">
              <a:spcBef>
                <a:spcPts val="0"/>
              </a:spcBef>
              <a:spcAft>
                <a:spcPts val="0"/>
              </a:spcAft>
              <a:buSzPts val="3500"/>
              <a:buNone/>
              <a:defRPr sz="4667" b="1"/>
            </a:lvl6pPr>
            <a:lvl7pPr lvl="6" algn="ctr" rtl="0">
              <a:spcBef>
                <a:spcPts val="0"/>
              </a:spcBef>
              <a:spcAft>
                <a:spcPts val="0"/>
              </a:spcAft>
              <a:buSzPts val="3500"/>
              <a:buNone/>
              <a:defRPr sz="4667" b="1"/>
            </a:lvl7pPr>
            <a:lvl8pPr lvl="7" algn="ctr" rtl="0">
              <a:spcBef>
                <a:spcPts val="0"/>
              </a:spcBef>
              <a:spcAft>
                <a:spcPts val="0"/>
              </a:spcAft>
              <a:buSzPts val="3500"/>
              <a:buNone/>
              <a:defRPr sz="4667" b="1"/>
            </a:lvl8pPr>
            <a:lvl9pPr lvl="8" algn="ctr" rtl="0">
              <a:spcBef>
                <a:spcPts val="0"/>
              </a:spcBef>
              <a:spcAft>
                <a:spcPts val="0"/>
              </a:spcAft>
              <a:buSzPts val="3500"/>
              <a:buNone/>
              <a:defRPr sz="4667" b="1"/>
            </a:lvl9pPr>
          </a:lstStyle>
          <a:p>
            <a:endParaRPr/>
          </a:p>
        </p:txBody>
      </p:sp>
      <p:sp>
        <p:nvSpPr>
          <p:cNvPr id="13" name="Google Shape;13;p3"/>
          <p:cNvSpPr txBox="1">
            <a:spLocks noGrp="1"/>
          </p:cNvSpPr>
          <p:nvPr>
            <p:ph type="title" idx="2" hasCustomPrompt="1"/>
          </p:nvPr>
        </p:nvSpPr>
        <p:spPr>
          <a:xfrm>
            <a:off x="8286367" y="2053496"/>
            <a:ext cx="1892800" cy="261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0"/>
              <a:buNone/>
              <a:defRPr sz="13333"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4" name="Google Shape;14;p3"/>
          <p:cNvSpPr txBox="1">
            <a:spLocks noGrp="1"/>
          </p:cNvSpPr>
          <p:nvPr>
            <p:ph type="subTitle" idx="1"/>
          </p:nvPr>
        </p:nvSpPr>
        <p:spPr>
          <a:xfrm>
            <a:off x="3460979" y="3285167"/>
            <a:ext cx="3779600" cy="9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5" name="Google Shape;15;p3"/>
          <p:cNvGrpSpPr/>
          <p:nvPr/>
        </p:nvGrpSpPr>
        <p:grpSpPr>
          <a:xfrm rot="-1298308">
            <a:off x="11254940" y="325901"/>
            <a:ext cx="497280" cy="1076247"/>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3"/>
          <p:cNvGrpSpPr/>
          <p:nvPr/>
        </p:nvGrpSpPr>
        <p:grpSpPr>
          <a:xfrm rot="-3008970">
            <a:off x="10782713" y="1204818"/>
            <a:ext cx="497324" cy="1076341"/>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3"/>
          <p:cNvGrpSpPr/>
          <p:nvPr/>
        </p:nvGrpSpPr>
        <p:grpSpPr>
          <a:xfrm rot="-1298308">
            <a:off x="384307" y="5599885"/>
            <a:ext cx="497280" cy="1076247"/>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rot="-3320677">
            <a:off x="384291" y="4542318"/>
            <a:ext cx="497328" cy="1076348"/>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3574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86310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3862200" y="4346400"/>
            <a:ext cx="446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667"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2" name="Google Shape;132;p14"/>
          <p:cNvSpPr txBox="1">
            <a:spLocks noGrp="1"/>
          </p:cNvSpPr>
          <p:nvPr>
            <p:ph type="subTitle" idx="1"/>
          </p:nvPr>
        </p:nvSpPr>
        <p:spPr>
          <a:xfrm>
            <a:off x="3862200" y="1637667"/>
            <a:ext cx="4467600" cy="25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9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133" name="Google Shape;133;p14"/>
          <p:cNvGrpSpPr/>
          <p:nvPr/>
        </p:nvGrpSpPr>
        <p:grpSpPr>
          <a:xfrm rot="-1298308">
            <a:off x="10725940" y="1058151"/>
            <a:ext cx="497280" cy="1076247"/>
            <a:chOff x="6387350" y="1078650"/>
            <a:chExt cx="317325" cy="686775"/>
          </a:xfrm>
        </p:grpSpPr>
        <p:sp>
          <p:nvSpPr>
            <p:cNvPr id="134" name="Google Shape;134;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 name="Google Shape;136;p14"/>
          <p:cNvGrpSpPr/>
          <p:nvPr/>
        </p:nvGrpSpPr>
        <p:grpSpPr>
          <a:xfrm rot="-506915">
            <a:off x="11318917" y="202950"/>
            <a:ext cx="497336" cy="1076365"/>
            <a:chOff x="6387350" y="1078650"/>
            <a:chExt cx="317325" cy="686775"/>
          </a:xfrm>
        </p:grpSpPr>
        <p:sp>
          <p:nvSpPr>
            <p:cNvPr id="137" name="Google Shape;137;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8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19657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375021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1727350"/>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5824630"/>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1117673"/>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4567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7126676"/>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3615754"/>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1393973"/>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3255625934"/>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7745737"/>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96364641"/>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3520603"/>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13775519"/>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32433642"/>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4"/>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5023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2026/4/3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97583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60"/>
            <a:ext cx="10515600" cy="1655445"/>
          </a:xfrm>
        </p:spPr>
        <p:txBody>
          <a:bodyPr/>
          <a:lstStyle>
            <a:lvl1pPr marL="0" indent="0" algn="ctr">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744735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40"/>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17995248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5"/>
            <a:ext cx="10515600" cy="1102995"/>
          </a:xfrm>
        </p:spPr>
        <p:txBody>
          <a:bodyPr lIns="144145" anchor="b" anchorCtr="0"/>
          <a:lstStyle>
            <a:lvl1pPr marL="0" indent="0">
              <a:buNone/>
              <a:defRPr sz="2400">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82981829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54511391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2"/>
            <a:ext cx="5220971"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5"/>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60" y="1482092"/>
            <a:ext cx="5097145"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60" y="2368555"/>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8" name="页脚占位符 7"/>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9" name="灯片编号占位符 8"/>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
        <p:nvSpPr>
          <p:cNvPr id="11" name="矩形 10"/>
          <p:cNvSpPr/>
          <p:nvPr userDrawn="1"/>
        </p:nvSpPr>
        <p:spPr>
          <a:xfrm>
            <a:off x="8472185" y="4439042"/>
            <a:ext cx="775136" cy="358240"/>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905983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02323231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7" y="-1906"/>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7350129" y="457200"/>
            <a:ext cx="4392295" cy="1055371"/>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94543214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9" y="-7620"/>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9" y="1694180"/>
            <a:ext cx="428053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48837513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
        <p:nvSpPr>
          <p:cNvPr id="3" name="竖排标题 1"/>
          <p:cNvSpPr>
            <a:spLocks noGrp="1"/>
          </p:cNvSpPr>
          <p:nvPr>
            <p:ph type="title" orient="vert"/>
          </p:nvPr>
        </p:nvSpPr>
        <p:spPr>
          <a:xfrm>
            <a:off x="8724902" y="365126"/>
            <a:ext cx="2628900" cy="5811839"/>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3"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0545855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30"/>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30443295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43367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3337511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5"/>
            <a:ext cx="2743200" cy="365125"/>
          </a:xfrm>
        </p:spPr>
        <p:txBody>
          <a:bodyPr/>
          <a:lstStyle/>
          <a:p>
            <a:pPr defTabSz="914377"/>
            <a:fld id="{FB475AF3-A322-416E-99D7-29F5A7799ECC}" type="datetimeFigureOut">
              <a:rPr lang="zh-CN" altLang="en-US" smtClean="0">
                <a:solidFill>
                  <a:prstClr val="black"/>
                </a:solidFill>
              </a:rPr>
              <a:pPr defTabSz="914377"/>
              <a:t>2026/4/3</a:t>
            </a:fld>
            <a:endParaRPr lang="zh-CN" altLang="en-US">
              <a:solidFill>
                <a:prstClr val="black"/>
              </a:solidFill>
            </a:endParaRPr>
          </a:p>
        </p:txBody>
      </p:sp>
      <p:sp>
        <p:nvSpPr>
          <p:cNvPr id="3" name="页脚占位符 2"/>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4" name="灯片编号占位符 3"/>
          <p:cNvSpPr>
            <a:spLocks noGrp="1"/>
          </p:cNvSpPr>
          <p:nvPr>
            <p:ph type="sldNum" sz="quarter" idx="12"/>
          </p:nvPr>
        </p:nvSpPr>
        <p:spPr>
          <a:xfrm>
            <a:off x="8610600" y="6356355"/>
            <a:ext cx="2743200" cy="365125"/>
          </a:xfrm>
        </p:spPr>
        <p:txBody>
          <a:bodyPr/>
          <a:lstStyle/>
          <a:p>
            <a:pPr defTabSz="914377"/>
            <a:fld id="{10B49C96-558A-49EC-AD52-79C3D5970B3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689975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800C-D6EE-499C-A215-0E2823AA20D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4917D-5867-4642-9EEF-F5C02E7D4BB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B35F4-8FC2-4BC6-9B73-8A5983B865BD}"/>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EF695AF3-A4E2-449D-AE52-E9604238A6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ADAE80-F93C-4948-92FF-C36BBFE3590A}"/>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93178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EEC6-D95B-485B-B0C4-EF025FF07D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BD88F5-8755-4CB1-AD60-C8C73E85945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5827F-77FB-4142-B7D6-66FB87BDC94E}"/>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7B05A6A8-2D62-41E4-9EF8-FD52CC3362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1FA9C9-6953-4092-A654-8500D409E81D}"/>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008668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50E-3BDE-41A4-8AAB-C0FE150271F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75DE1-1BD7-4E42-AC78-B86CED4A9C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308C0-59C1-4AF5-AB42-E2AC511E6EB6}"/>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C2FA6148-4496-4FA3-9B5B-FA9CEFBF47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13CB2D-90FA-4076-ACE3-1A23EB165FF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059388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D872-3421-4FD1-A415-753E79F651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4BA9139-A602-4CAF-BDC3-064A7366C4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B08EE-64AB-4F61-8D3B-BF3DBE249F7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1280B2-992B-4E22-9D67-C7FF99148430}"/>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6" name="Footer Placeholder 5">
            <a:extLst>
              <a:ext uri="{FF2B5EF4-FFF2-40B4-BE49-F238E27FC236}">
                <a16:creationId xmlns:a16="http://schemas.microsoft.com/office/drawing/2014/main" id="{C7E314DF-1320-4F27-A633-5265A1826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FE467C-762B-4F86-AECC-2C505FA14C2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83764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0F06-C6B3-4678-9DF9-AE2656EB06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6ECAEE-A06B-4636-97EF-A6F89D535B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ED4BB-88D1-4FAC-AE29-5F2BD50FC1A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C2AD8-ED99-4498-98B5-A36C966B68D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C6E27-C734-41D2-A0D5-8A3C2D9FEB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FEA01-E753-4FDF-8220-D475AD3BB554}"/>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8" name="Footer Placeholder 7">
            <a:extLst>
              <a:ext uri="{FF2B5EF4-FFF2-40B4-BE49-F238E27FC236}">
                <a16:creationId xmlns:a16="http://schemas.microsoft.com/office/drawing/2014/main" id="{1135D1BD-769E-41B5-A2C5-0305383414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A10278-438F-4397-A77E-726277B49FBE}"/>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894820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FBC8-9859-4D18-9A71-825F845019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F5B868E-A785-4305-A472-6A3267A1F9A4}"/>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4" name="Footer Placeholder 3">
            <a:extLst>
              <a:ext uri="{FF2B5EF4-FFF2-40B4-BE49-F238E27FC236}">
                <a16:creationId xmlns:a16="http://schemas.microsoft.com/office/drawing/2014/main" id="{70A93660-5350-4E69-9CB5-495119705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99AECB5-3EB7-4556-82F5-811F6CEC161F}"/>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99247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80CF5-D7AB-42FA-837B-2B3592C22539}"/>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3" name="Footer Placeholder 2">
            <a:extLst>
              <a:ext uri="{FF2B5EF4-FFF2-40B4-BE49-F238E27FC236}">
                <a16:creationId xmlns:a16="http://schemas.microsoft.com/office/drawing/2014/main" id="{75E07518-D88C-428A-AC13-2579D07BC6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47B395-D8C9-4D49-B46A-95F9064BCF7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118788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BAC7-6EE4-4F69-AD87-1AD33231F3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BE496-D4B0-45A3-814A-85EC0B2129C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882BE-8AF8-428D-86CE-7282035597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A00BE-C1BB-457E-AF2B-B22408466D9B}"/>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6" name="Footer Placeholder 5">
            <a:extLst>
              <a:ext uri="{FF2B5EF4-FFF2-40B4-BE49-F238E27FC236}">
                <a16:creationId xmlns:a16="http://schemas.microsoft.com/office/drawing/2014/main" id="{6698D0FD-B794-4E54-9614-FD9BEB31E9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817E76-04FD-48C5-8A70-243E465413F3}"/>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28177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652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D42F-1E45-4060-805E-76BAA5973C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215DE-B521-45E1-BAA4-412CE147D0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6D37D-C76E-4CB6-B7FD-19B0057752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A912C-5451-4391-B24F-AD474276E3B8}"/>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6" name="Footer Placeholder 5">
            <a:extLst>
              <a:ext uri="{FF2B5EF4-FFF2-40B4-BE49-F238E27FC236}">
                <a16:creationId xmlns:a16="http://schemas.microsoft.com/office/drawing/2014/main" id="{6A832D8B-3594-4924-B1BF-643B64D3B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10116B-4B3D-40B4-9826-13A6C86722AF}"/>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165618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CC2E-A144-4513-A84B-E7FBFE166C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69A4-E057-48F5-9824-D247F945D9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A9D34-814F-4830-8D0E-FB1D944BC8A6}"/>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58C27DF0-DF99-472F-8FB2-637C3FFE29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2D1376-0EA3-4138-A993-74B00C25032E}"/>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359355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43041-60EE-41DF-BA32-3C0C5DE757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4053A-6483-4DE7-A6E8-645AD3364D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2097B-125C-4297-A19B-3F84EB8B4EF3}"/>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3F2D740C-43BC-458E-97A8-C6E406ED36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D09602-B5F6-48F3-82FF-5BE710D6DA8D}"/>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23477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800C-D6EE-499C-A215-0E2823AA20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4917D-5867-4642-9EEF-F5C02E7D4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B35F4-8FC2-4BC6-9B73-8A5983B865BD}"/>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EF695AF3-A4E2-449D-AE52-E9604238A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DAE80-F93C-4948-92FF-C36BBFE3590A}"/>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451987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EEC6-D95B-485B-B0C4-EF025FF07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D88F5-8755-4CB1-AD60-C8C73E859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5827F-77FB-4142-B7D6-66FB87BDC94E}"/>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7B05A6A8-2D62-41E4-9EF8-FD52CC336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FA9C9-6953-4092-A654-8500D409E81D}"/>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210240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50E-3BDE-41A4-8AAB-C0FE150271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75DE1-1BD7-4E42-AC78-B86CED4A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308C0-59C1-4AF5-AB42-E2AC511E6EB6}"/>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C2FA6148-4496-4FA3-9B5B-FA9CEFBF4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3CB2D-90FA-4076-ACE3-1A23EB165FF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486695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D872-3421-4FD1-A415-753E79F65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A9139-A602-4CAF-BDC3-064A7366C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B08EE-64AB-4F61-8D3B-BF3DBE249F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1280B2-992B-4E22-9D67-C7FF99148430}"/>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6" name="Footer Placeholder 5">
            <a:extLst>
              <a:ext uri="{FF2B5EF4-FFF2-40B4-BE49-F238E27FC236}">
                <a16:creationId xmlns:a16="http://schemas.microsoft.com/office/drawing/2014/main" id="{C7E314DF-1320-4F27-A633-5265A1826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E467C-762B-4F86-AECC-2C505FA14C2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941802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0F06-C6B3-4678-9DF9-AE2656EB0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ECAEE-A06B-4636-97EF-A6F89D53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ED4BB-88D1-4FAC-AE29-5F2BD50FC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C2AD8-ED99-4498-98B5-A36C966B6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C6E27-C734-41D2-A0D5-8A3C2D9FE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FEA01-E753-4FDF-8220-D475AD3BB554}"/>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8" name="Footer Placeholder 7">
            <a:extLst>
              <a:ext uri="{FF2B5EF4-FFF2-40B4-BE49-F238E27FC236}">
                <a16:creationId xmlns:a16="http://schemas.microsoft.com/office/drawing/2014/main" id="{1135D1BD-769E-41B5-A2C5-030538341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A10278-438F-4397-A77E-726277B49FBE}"/>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5252623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FBC8-9859-4D18-9A71-825F84501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B868E-A785-4305-A472-6A3267A1F9A4}"/>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4" name="Footer Placeholder 3">
            <a:extLst>
              <a:ext uri="{FF2B5EF4-FFF2-40B4-BE49-F238E27FC236}">
                <a16:creationId xmlns:a16="http://schemas.microsoft.com/office/drawing/2014/main" id="{70A93660-5350-4E69-9CB5-495119705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AECB5-3EB7-4556-82F5-811F6CEC161F}"/>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5973317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80CF5-D7AB-42FA-837B-2B3592C22539}"/>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3" name="Footer Placeholder 2">
            <a:extLst>
              <a:ext uri="{FF2B5EF4-FFF2-40B4-BE49-F238E27FC236}">
                <a16:creationId xmlns:a16="http://schemas.microsoft.com/office/drawing/2014/main" id="{75E07518-D88C-428A-AC13-2579D07BC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47B395-D8C9-4D49-B46A-95F9064BCF7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79073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2026/4/3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2218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BAC7-6EE4-4F69-AD87-1AD33231F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BE496-D4B0-45A3-814A-85EC0B212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882BE-8AF8-428D-86CE-728203559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A00BE-C1BB-457E-AF2B-B22408466D9B}"/>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6" name="Footer Placeholder 5">
            <a:extLst>
              <a:ext uri="{FF2B5EF4-FFF2-40B4-BE49-F238E27FC236}">
                <a16:creationId xmlns:a16="http://schemas.microsoft.com/office/drawing/2014/main" id="{6698D0FD-B794-4E54-9614-FD9BEB31E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17E76-04FD-48C5-8A70-243E465413F3}"/>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151986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D42F-1E45-4060-805E-76BAA5973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215DE-B521-45E1-BAA4-412CE147D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6D37D-C76E-4CB6-B7FD-19B005775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A912C-5451-4391-B24F-AD474276E3B8}"/>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6" name="Footer Placeholder 5">
            <a:extLst>
              <a:ext uri="{FF2B5EF4-FFF2-40B4-BE49-F238E27FC236}">
                <a16:creationId xmlns:a16="http://schemas.microsoft.com/office/drawing/2014/main" id="{6A832D8B-3594-4924-B1BF-643B64D3B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0116B-4B3D-40B4-9826-13A6C86722AF}"/>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042335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CC2E-A144-4513-A84B-E7FBFE166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69A4-E057-48F5-9824-D247F945D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A9D34-814F-4830-8D0E-FB1D944BC8A6}"/>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58C27DF0-DF99-472F-8FB2-637C3FFE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D1376-0EA3-4138-A993-74B00C25032E}"/>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906596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43041-60EE-41DF-BA32-3C0C5DE757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4053A-6483-4DE7-A6E8-645AD3364D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2097B-125C-4297-A19B-3F84EB8B4EF3}"/>
              </a:ext>
            </a:extLst>
          </p:cNvPr>
          <p:cNvSpPr>
            <a:spLocks noGrp="1"/>
          </p:cNvSpPr>
          <p:nvPr>
            <p:ph type="dt" sz="half" idx="10"/>
          </p:nvPr>
        </p:nvSpPr>
        <p:spPr/>
        <p:txBody>
          <a:body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3F2D740C-43BC-458E-97A8-C6E406ED3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09602-B5F6-48F3-82FF-5BE710D6DA8D}"/>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593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0449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2026/4/3</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571359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4022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3.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9834355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133" y="5933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2pPr>
            <a:lvl3pPr lvl="2">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3pPr>
            <a:lvl4pPr lvl="3">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4pPr>
            <a:lvl5pPr lvl="4">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5pPr>
            <a:lvl6pPr lvl="5">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6pPr>
            <a:lvl7pPr lvl="6">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7pPr>
            <a:lvl8pPr lvl="7">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8pPr>
            <a:lvl9pPr lvl="8">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9pPr>
          </a:lstStyle>
          <a:p>
            <a:endParaRPr/>
          </a:p>
        </p:txBody>
      </p:sp>
      <p:sp>
        <p:nvSpPr>
          <p:cNvPr id="7" name="Google Shape;7;p1"/>
          <p:cNvSpPr txBox="1">
            <a:spLocks noGrp="1"/>
          </p:cNvSpPr>
          <p:nvPr>
            <p:ph type="body" idx="1"/>
          </p:nvPr>
        </p:nvSpPr>
        <p:spPr>
          <a:xfrm>
            <a:off x="960133" y="1536633"/>
            <a:ext cx="10272000" cy="4601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951686688"/>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 id="214748371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2026/4/3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78997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spd="med">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2026/4/3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3882876604"/>
      </p:ext>
    </p:extLst>
  </p:cSld>
  <p:clrMap bg1="lt1" tx1="dk1" bg2="lt2" tx2="dk2" accent1="accent1" accent2="accent2" accent3="accent3" accent4="accent4" accent5="accent5" accent6="accent6" hlink="hlink" folHlink="folHlink"/>
  <p:sldLayoutIdLst>
    <p:sldLayoutId id="214748375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01630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377"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594" indent="-228594" algn="l" defTabSz="914377"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31" indent="-228594" algn="l" defTabSz="914377"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20" indent="-228594" algn="l" defTabSz="914377"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897" indent="-228594" algn="l" defTabSz="914377"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686" indent="-228594" algn="l" defTabSz="914377"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70A51392-7B22-2FC0-C1CB-5FCD87FA3E7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7194" y="175689"/>
            <a:ext cx="1642601" cy="1642601"/>
          </a:xfrm>
          <a:prstGeom prst="rect">
            <a:avLst/>
          </a:prstGeom>
        </p:spPr>
      </p:pic>
    </p:spTree>
    <p:extLst>
      <p:ext uri="{BB962C8B-B14F-4D97-AF65-F5344CB8AC3E}">
        <p14:creationId xmlns:p14="http://schemas.microsoft.com/office/powerpoint/2010/main" val="5248912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2FF04E1-A27B-9CCE-9C2A-9E530A60991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A7CF349-1C60-4A02-8637-291C68437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690DBB-920B-449B-A041-B4A18BB0F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658D7-D109-435B-BDD8-612B9523D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5ADB3-7C3F-439D-B41D-F763474FC30C}" type="datetimeFigureOut">
              <a:rPr lang="en-US" smtClean="0"/>
              <a:t>4/3/2026</a:t>
            </a:fld>
            <a:endParaRPr lang="en-US"/>
          </a:p>
        </p:txBody>
      </p:sp>
      <p:sp>
        <p:nvSpPr>
          <p:cNvPr id="5" name="Footer Placeholder 4">
            <a:extLst>
              <a:ext uri="{FF2B5EF4-FFF2-40B4-BE49-F238E27FC236}">
                <a16:creationId xmlns:a16="http://schemas.microsoft.com/office/drawing/2014/main" id="{0E1C922A-4556-42B7-B8B7-3B9305A58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7AC9A-3BFB-4AE8-A8C5-4DE18D34E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142AD-9177-400E-A0F3-C66718F7AE35}" type="slidenum">
              <a:rPr lang="en-US" smtClean="0"/>
              <a:t>‹#›</a:t>
            </a:fld>
            <a:endParaRPr lang="en-US"/>
          </a:p>
        </p:txBody>
      </p:sp>
    </p:spTree>
    <p:extLst>
      <p:ext uri="{BB962C8B-B14F-4D97-AF65-F5344CB8AC3E}">
        <p14:creationId xmlns:p14="http://schemas.microsoft.com/office/powerpoint/2010/main" val="220535908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2"/>
            <a:ext cx="12192000" cy="7869040"/>
          </a:xfrm>
          <a:prstGeom prst="rect">
            <a:avLst/>
          </a:prstGeom>
        </p:spPr>
      </p:pic>
      <p:sp>
        <p:nvSpPr>
          <p:cNvPr id="17" name="Rounded Rectangle 16"/>
          <p:cNvSpPr/>
          <p:nvPr/>
        </p:nvSpPr>
        <p:spPr>
          <a:xfrm>
            <a:off x="217715" y="380629"/>
            <a:ext cx="11756571" cy="5912748"/>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23915DF-944E-9B6C-90C6-AE99E96EA022}"/>
              </a:ext>
            </a:extLst>
          </p:cNvPr>
          <p:cNvPicPr>
            <a:picLocks noChangeAspect="1"/>
          </p:cNvPicPr>
          <p:nvPr/>
        </p:nvPicPr>
        <p:blipFill>
          <a:blip r:embed="rId3"/>
          <a:stretch>
            <a:fillRect/>
          </a:stretch>
        </p:blipFill>
        <p:spPr>
          <a:xfrm>
            <a:off x="676405" y="2489552"/>
            <a:ext cx="10711600" cy="2219136"/>
          </a:xfrm>
          <a:prstGeom prst="rect">
            <a:avLst/>
          </a:prstGeom>
        </p:spPr>
      </p:pic>
    </p:spTree>
    <p:extLst>
      <p:ext uri="{BB962C8B-B14F-4D97-AF65-F5344CB8AC3E}">
        <p14:creationId xmlns:p14="http://schemas.microsoft.com/office/powerpoint/2010/main" val="902622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4"/>
            <a:ext cx="12407785" cy="7340833"/>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1344007" y="210215"/>
            <a:ext cx="9275036"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1. Quan </a:t>
            </a:r>
            <a:r>
              <a:rPr lang="en-US" sz="4267" dirty="0" err="1">
                <a:latin typeface="Calibri" panose="020F0502020204030204" pitchFamily="34" charset="0"/>
                <a:cs typeface="Calibri" panose="020F0502020204030204" pitchFamily="34" charset="0"/>
              </a:rPr>
              <a:t>sát</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tranh</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tìm</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từ</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ngữ</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chỉ</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hoạt</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động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của</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mỗi</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bạn</a:t>
            </a:r>
            <a:r>
              <a:rPr lang="en-US" sz="4267" dirty="0">
                <a:latin typeface="Calibri" panose="020F0502020204030204" pitchFamily="34" charset="0"/>
                <a:cs typeface="Calibri" panose="020F0502020204030204" pitchFamily="34" charset="0"/>
              </a:rPr>
              <a:t> nhỏ </a:t>
            </a:r>
            <a:r>
              <a:rPr lang="en-US" sz="4267" dirty="0" err="1">
                <a:latin typeface="Calibri" panose="020F0502020204030204" pitchFamily="34" charset="0"/>
                <a:cs typeface="Calibri" panose="020F0502020204030204" pitchFamily="34" charset="0"/>
              </a:rPr>
              <a:t>trong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tranh</a:t>
            </a:r>
            <a:r>
              <a:rPr lang="en-US" sz="4267" dirty="0">
                <a:latin typeface="Calibri" panose="020F0502020204030204" pitchFamily="34" charset="0"/>
                <a:cs typeface="Calibri" panose="020F0502020204030204" pitchFamily="34" charset="0"/>
              </a:rPr>
              <a:t> </a:t>
            </a:r>
            <a:endParaRPr lang="en-US" sz="4267"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F730068-5622-49C7-8EA5-93ABC7DA10F1}"/>
              </a:ext>
            </a:extLst>
          </p:cNvPr>
          <p:cNvPicPr>
            <a:picLocks noChangeAspect="1"/>
          </p:cNvPicPr>
          <p:nvPr/>
        </p:nvPicPr>
        <p:blipFill>
          <a:blip r:embed="rId3"/>
          <a:stretch>
            <a:fillRect/>
          </a:stretch>
        </p:blipFill>
        <p:spPr>
          <a:xfrm>
            <a:off x="566767" y="2053590"/>
            <a:ext cx="9246632" cy="3924300"/>
          </a:xfrm>
          <a:prstGeom prst="rect">
            <a:avLst/>
          </a:prstGeom>
        </p:spPr>
      </p:pic>
      <p:pic>
        <p:nvPicPr>
          <p:cNvPr id="941" name="Picture 940">
            <a:extLst>
              <a:ext uri="{FF2B5EF4-FFF2-40B4-BE49-F238E27FC236}">
                <a16:creationId xmlns:a16="http://schemas.microsoft.com/office/drawing/2014/main" id="{EAE872E2-F2ED-46E2-8A0B-1DF3BAA80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239" y="4760274"/>
            <a:ext cx="2378601" cy="1674816"/>
          </a:xfrm>
          <a:prstGeom prst="rect">
            <a:avLst/>
          </a:prstGeom>
        </p:spPr>
      </p:pic>
      <p:sp>
        <p:nvSpPr>
          <p:cNvPr id="4" name="TextBox 3">
            <a:extLst>
              <a:ext uri="{FF2B5EF4-FFF2-40B4-BE49-F238E27FC236}">
                <a16:creationId xmlns:a16="http://schemas.microsoft.com/office/drawing/2014/main" id="{9BEB49D0-F278-4E3E-BDBB-746D3669D443}"/>
              </a:ext>
            </a:extLst>
          </p:cNvPr>
          <p:cNvSpPr txBox="1"/>
          <p:nvPr/>
        </p:nvSpPr>
        <p:spPr>
          <a:xfrm>
            <a:off x="9991144" y="3744611"/>
            <a:ext cx="1885950" cy="1015663"/>
          </a:xfrm>
          <a:prstGeom prst="rect">
            <a:avLst/>
          </a:prstGeom>
          <a:noFill/>
        </p:spPr>
        <p:txBody>
          <a:bodyPr wrap="square" rtlCol="0">
            <a:spAutoFit/>
          </a:bodyPr>
          <a:lstStyle/>
          <a:p>
            <a:r>
              <a:rPr lang="en-US" sz="3000" dirty="0" err="1"/>
              <a:t>Thảo</a:t>
            </a:r>
            <a:r>
              <a:rPr lang="en-US" sz="3000" dirty="0"/>
              <a:t> </a:t>
            </a:r>
            <a:r>
              <a:rPr lang="en-US" sz="3000" dirty="0" err="1"/>
              <a:t>luận</a:t>
            </a:r>
            <a:r>
              <a:rPr lang="en-US" sz="3000" dirty="0"/>
              <a:t> </a:t>
            </a:r>
            <a:r>
              <a:rPr lang="en-US" sz="3000" dirty="0" err="1"/>
              <a:t>nhóm</a:t>
            </a:r>
            <a:r>
              <a:rPr lang="en-US" sz="3000" dirty="0"/>
              <a:t> </a:t>
            </a:r>
            <a:r>
              <a:rPr lang="en-US" sz="3000" dirty="0" err="1"/>
              <a:t>đôi</a:t>
            </a:r>
            <a:endParaRPr lang="en-US" sz="3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41"/>
                                        </p:tgtEl>
                                        <p:attrNameLst>
                                          <p:attrName>style.visibility</p:attrName>
                                        </p:attrNameLst>
                                      </p:cBhvr>
                                      <p:to>
                                        <p:strVal val="visible"/>
                                      </p:to>
                                    </p:set>
                                    <p:animEffect transition="in" filter="wipe(down)">
                                      <p:cBhvr>
                                        <p:cTn id="12" dur="500"/>
                                        <p:tgtEl>
                                          <p:spTgt spid="9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4093F1-C8D4-4D59-B960-24973230FA2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t="1" b="1800"/>
          <a:stretch/>
        </p:blipFill>
        <p:spPr>
          <a:xfrm>
            <a:off x="725171" y="932614"/>
            <a:ext cx="10741657" cy="3354320"/>
          </a:xfrm>
          <a:prstGeom prst="rect">
            <a:avLst/>
          </a:prstGeom>
        </p:spPr>
      </p:pic>
      <p:sp>
        <p:nvSpPr>
          <p:cNvPr id="13" name="Rounded Rectangle 21">
            <a:extLst>
              <a:ext uri="{FF2B5EF4-FFF2-40B4-BE49-F238E27FC236}">
                <a16:creationId xmlns:a16="http://schemas.microsoft.com/office/drawing/2014/main" id="{6A0472C7-78AF-4921-9A82-C9E72F00E3AE}"/>
              </a:ext>
            </a:extLst>
          </p:cNvPr>
          <p:cNvSpPr/>
          <p:nvPr/>
        </p:nvSpPr>
        <p:spPr>
          <a:xfrm>
            <a:off x="3625801" y="4486545"/>
            <a:ext cx="3345932" cy="503476"/>
          </a:xfrm>
          <a:prstGeom prst="roundRect">
            <a:avLst/>
          </a:prstGeom>
          <a:solidFill>
            <a:srgbClr val="FFAB40">
              <a:lumMod val="20000"/>
              <a:lumOff val="80000"/>
            </a:srgbClr>
          </a:solidFill>
          <a:ln w="25400" cap="flat" cmpd="sng" algn="ctr">
            <a:solidFill>
              <a:srgbClr val="FC7D77">
                <a:lumMod val="60000"/>
                <a:lumOff val="4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Gọi</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điện</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thoại</a:t>
            </a:r>
            <a:endPar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endParaRPr>
          </a:p>
        </p:txBody>
      </p:sp>
      <p:sp>
        <p:nvSpPr>
          <p:cNvPr id="14" name="Rounded Rectangle 21">
            <a:extLst>
              <a:ext uri="{FF2B5EF4-FFF2-40B4-BE49-F238E27FC236}">
                <a16:creationId xmlns:a16="http://schemas.microsoft.com/office/drawing/2014/main" id="{9FA059BC-023F-4A5F-BDAD-1FC00BCEEE0C}"/>
              </a:ext>
            </a:extLst>
          </p:cNvPr>
          <p:cNvSpPr/>
          <p:nvPr/>
        </p:nvSpPr>
        <p:spPr>
          <a:xfrm>
            <a:off x="8161829" y="4486545"/>
            <a:ext cx="2190548" cy="503476"/>
          </a:xfrm>
          <a:prstGeom prst="roundRect">
            <a:avLst/>
          </a:prstGeom>
          <a:solidFill>
            <a:srgbClr val="FFAB40">
              <a:lumMod val="20000"/>
              <a:lumOff val="80000"/>
            </a:srgbClr>
          </a:solidFill>
          <a:ln w="25400" cap="flat" cmpd="sng" algn="ctr">
            <a:solidFill>
              <a:srgbClr val="FC7D77">
                <a:lumMod val="60000"/>
                <a:lumOff val="4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Xem</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ti</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vi</a:t>
            </a:r>
          </a:p>
        </p:txBody>
      </p:sp>
      <p:sp>
        <p:nvSpPr>
          <p:cNvPr id="15" name="Rounded Rectangle 21">
            <a:extLst>
              <a:ext uri="{FF2B5EF4-FFF2-40B4-BE49-F238E27FC236}">
                <a16:creationId xmlns:a16="http://schemas.microsoft.com/office/drawing/2014/main" id="{20F9D5A9-1A0D-4403-8314-28E3EDD72340}"/>
              </a:ext>
            </a:extLst>
          </p:cNvPr>
          <p:cNvSpPr/>
          <p:nvPr/>
        </p:nvSpPr>
        <p:spPr>
          <a:xfrm>
            <a:off x="1161629" y="4486545"/>
            <a:ext cx="2190548" cy="503476"/>
          </a:xfrm>
          <a:prstGeom prst="roundRect">
            <a:avLst/>
          </a:prstGeom>
          <a:solidFill>
            <a:srgbClr val="FFAB40">
              <a:lumMod val="20000"/>
              <a:lumOff val="80000"/>
            </a:srgbClr>
          </a:solidFill>
          <a:ln w="25400" cap="flat" cmpd="sng" algn="ctr">
            <a:solidFill>
              <a:srgbClr val="FC7D77">
                <a:lumMod val="60000"/>
                <a:lumOff val="4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Viết</a:t>
            </a:r>
            <a:r>
              <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rPr>
              <a:t> </a:t>
            </a:r>
            <a:r>
              <a:rPr kumimoji="0" lang="en-US" sz="3200" b="0" i="0" u="none" strike="noStrike" kern="0" cap="none" spc="0" normalizeH="0" baseline="0" noProof="0" dirty="0" err="1">
                <a:ln>
                  <a:noFill/>
                </a:ln>
                <a:solidFill>
                  <a:srgbClr val="A889CC">
                    <a:lumMod val="50000"/>
                  </a:srgbClr>
                </a:solidFill>
                <a:effectLst/>
                <a:uLnTx/>
                <a:uFillTx/>
                <a:latin typeface="+mj-lt"/>
                <a:ea typeface="Arial-Rounded"/>
                <a:cs typeface="+mn-cs"/>
                <a:sym typeface="Arial"/>
              </a:rPr>
              <a:t>thư</a:t>
            </a:r>
            <a:endParaRPr kumimoji="0" lang="en-US" sz="3200" b="0" i="0" u="none" strike="noStrike" kern="0" cap="none" spc="0" normalizeH="0" baseline="0" noProof="0" dirty="0">
              <a:ln>
                <a:noFill/>
              </a:ln>
              <a:solidFill>
                <a:srgbClr val="A889CC">
                  <a:lumMod val="50000"/>
                </a:srgbClr>
              </a:solidFill>
              <a:effectLst/>
              <a:uLnTx/>
              <a:uFillTx/>
              <a:latin typeface="+mj-lt"/>
              <a:ea typeface="Arial-Rounded"/>
              <a:cs typeface="+mn-cs"/>
              <a:sym typeface="Arial"/>
            </a:endParaRPr>
          </a:p>
        </p:txBody>
      </p:sp>
    </p:spTree>
    <p:extLst>
      <p:ext uri="{BB962C8B-B14F-4D97-AF65-F5344CB8AC3E}">
        <p14:creationId xmlns:p14="http://schemas.microsoft.com/office/powerpoint/2010/main" val="3952442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9" name="Picture 2" descr="Cute girl cartoon writing on a book Royalty Free Vector">
            <a:extLst>
              <a:ext uri="{FF2B5EF4-FFF2-40B4-BE49-F238E27FC236}">
                <a16:creationId xmlns:a16="http://schemas.microsoft.com/office/drawing/2014/main" id="{73501972-8A79-48B4-901F-50C77132198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421937" y="3596498"/>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53">
            <a:extLst>
              <a:ext uri="{FF2B5EF4-FFF2-40B4-BE49-F238E27FC236}">
                <a16:creationId xmlns:a16="http://schemas.microsoft.com/office/drawing/2014/main" id="{5483ED05-31F5-4EAE-B207-02EC3E2652C5}"/>
              </a:ext>
            </a:extLst>
          </p:cNvPr>
          <p:cNvSpPr/>
          <p:nvPr/>
        </p:nvSpPr>
        <p:spPr>
          <a:xfrm>
            <a:off x="2719136" y="1612232"/>
            <a:ext cx="6558087" cy="2211572"/>
          </a:xfrm>
          <a:prstGeom prst="wedgeRoundRectCallout">
            <a:avLst>
              <a:gd name="adj1" fmla="val -63763"/>
              <a:gd name="adj2" fmla="val 41827"/>
              <a:gd name="adj3" fmla="val 16667"/>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000000"/>
                </a:solidFill>
                <a:effectLst/>
                <a:uLnTx/>
                <a:uFillTx/>
                <a:latin typeface="Calibri"/>
                <a:ea typeface="微软雅黑"/>
                <a:cs typeface="+mn-cs"/>
              </a:rPr>
              <a:t>Kể</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thêm</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các</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từ</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chỉ</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hoạt</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động</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mà</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em</a:t>
            </a:r>
            <a:r>
              <a:rPr kumimoji="0" lang="en-US" sz="4000" b="0" i="0" u="none" strike="noStrike" kern="0" cap="none" spc="0" normalizeH="0" noProof="0" dirty="0">
                <a:ln>
                  <a:noFill/>
                </a:ln>
                <a:solidFill>
                  <a:srgbClr val="000000"/>
                </a:solidFill>
                <a:effectLst/>
                <a:uLnTx/>
                <a:uFillTx/>
                <a:latin typeface="Calibri"/>
                <a:ea typeface="微软雅黑"/>
                <a:cs typeface="+mn-cs"/>
              </a:rPr>
              <a:t> </a:t>
            </a:r>
            <a:r>
              <a:rPr kumimoji="0" lang="en-US" sz="4000" b="0" i="0" u="none" strike="noStrike" kern="0" cap="none" spc="0" normalizeH="0" noProof="0" dirty="0" err="1">
                <a:ln>
                  <a:noFill/>
                </a:ln>
                <a:solidFill>
                  <a:srgbClr val="000000"/>
                </a:solidFill>
                <a:effectLst/>
                <a:uLnTx/>
                <a:uFillTx/>
                <a:latin typeface="Calibri"/>
                <a:ea typeface="微软雅黑"/>
                <a:cs typeface="+mn-cs"/>
              </a:rPr>
              <a:t>biết</a:t>
            </a:r>
            <a:endParaRPr kumimoji="0" lang="en-US" sz="4000" b="0" i="0" u="none" strike="noStrike" kern="0" cap="none" spc="0" normalizeH="0" baseline="0" noProof="0" dirty="0">
              <a:ln>
                <a:noFill/>
              </a:ln>
              <a:solidFill>
                <a:srgbClr val="000000"/>
              </a:solidFill>
              <a:effectLst/>
              <a:uLnTx/>
              <a:uFillTx/>
              <a:latin typeface="Calibri"/>
              <a:ea typeface="微软雅黑"/>
              <a:cs typeface="+mn-cs"/>
            </a:endParaRPr>
          </a:p>
        </p:txBody>
      </p:sp>
    </p:spTree>
    <p:extLst>
      <p:ext uri="{BB962C8B-B14F-4D97-AF65-F5344CB8AC3E}">
        <p14:creationId xmlns:p14="http://schemas.microsoft.com/office/powerpoint/2010/main" val="379837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3109306" y="2660226"/>
            <a:ext cx="6431735" cy="1323439"/>
          </a:xfrm>
          <a:prstGeom prst="rect">
            <a:avLst/>
          </a:prstGeom>
          <a:noFill/>
        </p:spPr>
        <p:txBody>
          <a:bodyPr wrap="square" rtlCol="0">
            <a:spAutoFit/>
          </a:bodyPr>
          <a:lstStyle/>
          <a:p>
            <a:pPr lvl="0" algn="ctr">
              <a:buClr>
                <a:srgbClr val="000000"/>
              </a:buClr>
              <a:defRPr/>
            </a:pP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2.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Nối</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tiếp</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để</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hoàn</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thành</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câu</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nêu</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công</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dụng</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của</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đồ</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vật</a:t>
            </a:r>
            <a:endParaRPr kumimoji="0" lang="en-US" sz="40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323246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sp>
        <p:nvSpPr>
          <p:cNvPr id="12" name="TextBox 11">
            <a:extLst>
              <a:ext uri="{FF2B5EF4-FFF2-40B4-BE49-F238E27FC236}">
                <a16:creationId xmlns:a16="http://schemas.microsoft.com/office/drawing/2014/main" id="{6916DCEE-2F11-467B-ADE8-925AF7D70AC4}"/>
              </a:ext>
            </a:extLst>
          </p:cNvPr>
          <p:cNvSpPr txBox="1"/>
          <p:nvPr/>
        </p:nvSpPr>
        <p:spPr>
          <a:xfrm>
            <a:off x="765945" y="898104"/>
            <a:ext cx="10260279" cy="728924"/>
          </a:xfrm>
          <a:prstGeom prst="roundRect">
            <a:avLst/>
          </a:prstGeom>
          <a:noFill/>
          <a:ln w="57150">
            <a:solidFill>
              <a:srgbClr val="0070C0"/>
            </a:solidFill>
            <a:prstDash val="dash"/>
          </a:ln>
        </p:spPr>
        <p:txBody>
          <a:bodyPr wrap="square" rtlCol="0">
            <a:spAutoFit/>
          </a:bodyPr>
          <a:lstStyle/>
          <a:p>
            <a:pPr defTabSz="1219170">
              <a:lnSpc>
                <a:spcPct val="150000"/>
              </a:lnSpc>
              <a:buClr>
                <a:srgbClr val="000000"/>
              </a:buClr>
            </a:pPr>
            <a:r>
              <a:rPr lang="en-US" sz="2800" b="1" kern="0" dirty="0">
                <a:solidFill>
                  <a:srgbClr val="0070C0"/>
                </a:solidFill>
                <a:latin typeface="Arial" panose="020B0604020202020204" pitchFamily="34" charset="0"/>
                <a:ea typeface="Arial-Rounded"/>
                <a:cs typeface="Arial" panose="020B0604020202020204" pitchFamily="34" charset="0"/>
                <a:sym typeface="Arial"/>
              </a:rPr>
              <a:t>2.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Nói</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tiếp</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để</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hoàn</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thành</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câu</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nêu</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công</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dụng</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của</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đồ</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vật</a:t>
            </a:r>
            <a:r>
              <a:rPr lang="en-US" sz="2800" b="1" kern="0" dirty="0">
                <a:solidFill>
                  <a:srgbClr val="0070C0"/>
                </a:solidFill>
                <a:latin typeface="Arial" panose="020B0604020202020204" pitchFamily="34" charset="0"/>
                <a:ea typeface="Arial-Rounded"/>
                <a:cs typeface="Arial" panose="020B0604020202020204" pitchFamily="34" charset="0"/>
                <a:sym typeface="Arial"/>
              </a:rPr>
              <a:t>.</a:t>
            </a:r>
          </a:p>
        </p:txBody>
      </p:sp>
      <p:sp>
        <p:nvSpPr>
          <p:cNvPr id="13" name="Rectangle 12">
            <a:extLst>
              <a:ext uri="{FF2B5EF4-FFF2-40B4-BE49-F238E27FC236}">
                <a16:creationId xmlns:a16="http://schemas.microsoft.com/office/drawing/2014/main" id="{AA9CD853-C0D7-4619-A9C3-CED978E703B8}"/>
              </a:ext>
            </a:extLst>
          </p:cNvPr>
          <p:cNvSpPr/>
          <p:nvPr/>
        </p:nvSpPr>
        <p:spPr>
          <a:xfrm>
            <a:off x="1275919" y="1947283"/>
            <a:ext cx="10260279" cy="3244414"/>
          </a:xfrm>
          <a:prstGeom prst="rect">
            <a:avLst/>
          </a:prstGeom>
        </p:spPr>
        <p:txBody>
          <a:bodyPr wrap="square">
            <a:spAutoFit/>
          </a:bodyPr>
          <a:lstStyle/>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điện</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thoại</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máy</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tính</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ti</a:t>
            </a:r>
            <a:r>
              <a:rPr lang="en-US" sz="3600" kern="0" dirty="0">
                <a:solidFill>
                  <a:srgbClr val="000000"/>
                </a:solidFill>
                <a:latin typeface="Arial" panose="020B0604020202020204" pitchFamily="34" charset="0"/>
                <a:ea typeface="Arial-Rounded"/>
                <a:cs typeface="Arial" panose="020B0604020202020204" pitchFamily="34" charset="0"/>
                <a:sym typeface="Arial"/>
              </a:rPr>
              <a:t> vi,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1344007" y="210215"/>
            <a:ext cx="9275036"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3. </a:t>
            </a:r>
            <a:r>
              <a:rPr lang="en-US" sz="4267" dirty="0" err="1">
                <a:latin typeface="Calibri" panose="020F0502020204030204" pitchFamily="34" charset="0"/>
                <a:cs typeface="Calibri" panose="020F0502020204030204" pitchFamily="34" charset="0"/>
              </a:rPr>
              <a:t>Chọn</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dấu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chấm</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câu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thích</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hợp</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thay</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cho</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mỗi</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bông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hoa</a:t>
            </a:r>
            <a:r>
              <a:rPr lang="en-US" sz="4267" dirty="0">
                <a:latin typeface="Calibri" panose="020F0502020204030204" pitchFamily="34" charset="0"/>
                <a:cs typeface="Calibri" panose="020F0502020204030204" pitchFamily="34" charset="0"/>
              </a:rPr>
              <a:t> </a:t>
            </a:r>
            <a:endParaRPr lang="en-US" sz="4267" dirty="0">
              <a:solidFill>
                <a:srgbClr val="FF0000"/>
              </a:solidFill>
              <a:latin typeface="Calibri" panose="020F0502020204030204" pitchFamily="34" charset="0"/>
              <a:cs typeface="Calibri" panose="020F0502020204030204" pitchFamily="34" charset="0"/>
            </a:endParaRPr>
          </a:p>
        </p:txBody>
      </p:sp>
      <p:sp>
        <p:nvSpPr>
          <p:cNvPr id="951" name="Google Shape;5317;p41">
            <a:extLst>
              <a:ext uri="{FF2B5EF4-FFF2-40B4-BE49-F238E27FC236}">
                <a16:creationId xmlns:a16="http://schemas.microsoft.com/office/drawing/2014/main" id="{CBC2729D-AF10-44DF-8E8C-754EEDB59A43}"/>
              </a:ext>
            </a:extLst>
          </p:cNvPr>
          <p:cNvSpPr txBox="1">
            <a:spLocks/>
          </p:cNvSpPr>
          <p:nvPr/>
        </p:nvSpPr>
        <p:spPr>
          <a:xfrm>
            <a:off x="365760" y="1985754"/>
            <a:ext cx="11441181" cy="3797825"/>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lgn="just" defTabSz="1219170">
              <a:buClr>
                <a:srgbClr val="29486D"/>
              </a:buClr>
              <a:defRPr/>
            </a:pPr>
            <a:r>
              <a:rPr lang="vi-VN" sz="4267" b="0" kern="0" dirty="0">
                <a:solidFill>
                  <a:srgbClr val="F4F0ED">
                    <a:lumMod val="10000"/>
                  </a:srgbClr>
                </a:solidFill>
                <a:latin typeface="Calibri" panose="020F0502020204030204" pitchFamily="34" charset="0"/>
                <a:cs typeface="Calibri" panose="020F0502020204030204" pitchFamily="34" charset="0"/>
              </a:rPr>
              <a:t> Ti vi là bạn của cả gia đình em   Bố em thường thích xem thời sự   bóng đá   Mẹ em thích nghe nhạc    xem phim truyền hình. Còn em thích nhất là chương trình Thế giới động vật</a:t>
            </a:r>
            <a:endPar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endParaRPr>
          </a:p>
        </p:txBody>
      </p:sp>
      <p:pic>
        <p:nvPicPr>
          <p:cNvPr id="967" name="Picture 96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6932308" y="2815193"/>
            <a:ext cx="609600" cy="613807"/>
          </a:xfrm>
          <a:prstGeom prst="rect">
            <a:avLst/>
          </a:prstGeom>
        </p:spPr>
      </p:pic>
      <p:pic>
        <p:nvPicPr>
          <p:cNvPr id="956" name="Picture 955">
            <a:extLst>
              <a:ext uri="{FF2B5EF4-FFF2-40B4-BE49-F238E27FC236}">
                <a16:creationId xmlns:a16="http://schemas.microsoft.com/office/drawing/2014/main" id="{46A3FA59-373B-4E6E-9C38-3633F577FF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4492858" y="2821300"/>
            <a:ext cx="609600" cy="613807"/>
          </a:xfrm>
          <a:prstGeom prst="rect">
            <a:avLst/>
          </a:prstGeom>
        </p:spPr>
      </p:pic>
      <p:pic>
        <p:nvPicPr>
          <p:cNvPr id="944" name="Picture 943">
            <a:extLst>
              <a:ext uri="{FF2B5EF4-FFF2-40B4-BE49-F238E27FC236}">
                <a16:creationId xmlns:a16="http://schemas.microsoft.com/office/drawing/2014/main" id="{7D404161-0989-432B-93F2-45F6CBD84A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699143" y="2168497"/>
            <a:ext cx="648331" cy="652803"/>
          </a:xfrm>
          <a:prstGeom prst="rect">
            <a:avLst/>
          </a:prstGeom>
        </p:spPr>
      </p:pic>
      <p:pic>
        <p:nvPicPr>
          <p:cNvPr id="939" name="Picture 938">
            <a:extLst>
              <a:ext uri="{FF2B5EF4-FFF2-40B4-BE49-F238E27FC236}">
                <a16:creationId xmlns:a16="http://schemas.microsoft.com/office/drawing/2014/main" id="{A521BD97-FD9E-4BC2-BC03-DB11DDA705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8023309" y="933616"/>
            <a:ext cx="648331" cy="652803"/>
          </a:xfrm>
          <a:prstGeom prst="rect">
            <a:avLst/>
          </a:prstGeom>
        </p:spPr>
      </p:pic>
      <p:pic>
        <p:nvPicPr>
          <p:cNvPr id="940" name="Picture 939">
            <a:extLst>
              <a:ext uri="{FF2B5EF4-FFF2-40B4-BE49-F238E27FC236}">
                <a16:creationId xmlns:a16="http://schemas.microsoft.com/office/drawing/2014/main" id="{ED6E4F40-C9F0-4915-87E0-65AC37AC6E7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1514909" y="3429000"/>
            <a:ext cx="609600" cy="613807"/>
          </a:xfrm>
          <a:prstGeom prst="rect">
            <a:avLst/>
          </a:prstGeom>
        </p:spPr>
      </p:pic>
      <p:pic>
        <p:nvPicPr>
          <p:cNvPr id="941" name="Picture 940">
            <a:extLst>
              <a:ext uri="{FF2B5EF4-FFF2-40B4-BE49-F238E27FC236}">
                <a16:creationId xmlns:a16="http://schemas.microsoft.com/office/drawing/2014/main" id="{255841CD-2F35-4F48-A836-364B957417B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737874" y="4134080"/>
            <a:ext cx="609600" cy="6138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1344007" y="210215"/>
            <a:ext cx="9275036"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3. </a:t>
            </a:r>
            <a:r>
              <a:rPr lang="en-US" sz="4267" dirty="0" err="1">
                <a:latin typeface="Calibri" panose="020F0502020204030204" pitchFamily="34" charset="0"/>
                <a:cs typeface="Calibri" panose="020F0502020204030204" pitchFamily="34" charset="0"/>
              </a:rPr>
              <a:t>Chọn</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dấu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chấm</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câu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thích</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hợp</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thay</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cho</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mỗi</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bông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hoa</a:t>
            </a:r>
            <a:r>
              <a:rPr lang="en-US" sz="4267" dirty="0">
                <a:latin typeface="Calibri" panose="020F0502020204030204" pitchFamily="34" charset="0"/>
                <a:cs typeface="Calibri" panose="020F0502020204030204" pitchFamily="34" charset="0"/>
              </a:rPr>
              <a:t> </a:t>
            </a:r>
            <a:endParaRPr lang="en-US" sz="4267" dirty="0">
              <a:solidFill>
                <a:srgbClr val="FF0000"/>
              </a:solidFill>
              <a:latin typeface="Calibri" panose="020F0502020204030204" pitchFamily="34" charset="0"/>
              <a:cs typeface="Calibri" panose="020F0502020204030204" pitchFamily="34" charset="0"/>
            </a:endParaRPr>
          </a:p>
        </p:txBody>
      </p:sp>
      <p:sp>
        <p:nvSpPr>
          <p:cNvPr id="951" name="Google Shape;5317;p41">
            <a:extLst>
              <a:ext uri="{FF2B5EF4-FFF2-40B4-BE49-F238E27FC236}">
                <a16:creationId xmlns:a16="http://schemas.microsoft.com/office/drawing/2014/main" id="{CBC2729D-AF10-44DF-8E8C-754EEDB59A43}"/>
              </a:ext>
            </a:extLst>
          </p:cNvPr>
          <p:cNvSpPr txBox="1">
            <a:spLocks/>
          </p:cNvSpPr>
          <p:nvPr/>
        </p:nvSpPr>
        <p:spPr>
          <a:xfrm>
            <a:off x="365760" y="1985754"/>
            <a:ext cx="11441181" cy="3797825"/>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just" defTabSz="1219170" rtl="0" eaLnBrk="1" fontAlgn="auto" latinLnBrk="0" hangingPunct="1">
              <a:lnSpc>
                <a:spcPct val="100000"/>
              </a:lnSpc>
              <a:spcBef>
                <a:spcPts val="0"/>
              </a:spcBef>
              <a:spcAft>
                <a:spcPts val="0"/>
              </a:spcAft>
              <a:buClr>
                <a:srgbClr val="29486D"/>
              </a:buClr>
              <a:buSzPts val="2800"/>
              <a:buFont typeface="Gloria Hallelujah"/>
              <a:buNone/>
              <a:tabLst/>
              <a:defRPr/>
            </a:pP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Ti vi là bạn của cả gia đình em</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Bố em thường thích xem thời sự</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r>
              <a:rPr lang="en-US" sz="4267" b="0" kern="0" dirty="0">
                <a:solidFill>
                  <a:srgbClr val="F4F0ED">
                    <a:lumMod val="10000"/>
                  </a:srgbClr>
                </a:solidFill>
                <a:latin typeface="Calibri" panose="020F0502020204030204" pitchFamily="34" charset="0"/>
                <a:cs typeface="Calibri" panose="020F0502020204030204" pitchFamily="34" charset="0"/>
              </a:rPr>
              <a:t>  </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bóng đá   Mẹ em thích nghe nhạc</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 </a:t>
            </a:r>
            <a:r>
              <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xem phim truyền hình. Còn em thích nhất là chương trình Thế giới động vật</a:t>
            </a:r>
            <a:r>
              <a:rPr kumimoji="0" lang="en-US"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rPr>
              <a:t>.</a:t>
            </a:r>
            <a:endPar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endParaRPr>
          </a:p>
        </p:txBody>
      </p:sp>
      <p:pic>
        <p:nvPicPr>
          <p:cNvPr id="967" name="Picture 96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6932308" y="2815193"/>
            <a:ext cx="609600" cy="613807"/>
          </a:xfrm>
          <a:prstGeom prst="rect">
            <a:avLst/>
          </a:prstGeom>
        </p:spPr>
      </p:pic>
      <p:pic>
        <p:nvPicPr>
          <p:cNvPr id="956" name="Picture 955">
            <a:extLst>
              <a:ext uri="{FF2B5EF4-FFF2-40B4-BE49-F238E27FC236}">
                <a16:creationId xmlns:a16="http://schemas.microsoft.com/office/drawing/2014/main" id="{46A3FA59-373B-4E6E-9C38-3633F577FF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4437100" y="2815193"/>
            <a:ext cx="609600" cy="613807"/>
          </a:xfrm>
          <a:prstGeom prst="rect">
            <a:avLst/>
          </a:prstGeom>
        </p:spPr>
      </p:pic>
      <p:pic>
        <p:nvPicPr>
          <p:cNvPr id="944" name="Picture 943">
            <a:extLst>
              <a:ext uri="{FF2B5EF4-FFF2-40B4-BE49-F238E27FC236}">
                <a16:creationId xmlns:a16="http://schemas.microsoft.com/office/drawing/2014/main" id="{7D404161-0989-432B-93F2-45F6CBD84A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730246" y="2161369"/>
            <a:ext cx="648331" cy="652803"/>
          </a:xfrm>
          <a:prstGeom prst="rect">
            <a:avLst/>
          </a:prstGeom>
        </p:spPr>
      </p:pic>
      <p:pic>
        <p:nvPicPr>
          <p:cNvPr id="939" name="Picture 938">
            <a:extLst>
              <a:ext uri="{FF2B5EF4-FFF2-40B4-BE49-F238E27FC236}">
                <a16:creationId xmlns:a16="http://schemas.microsoft.com/office/drawing/2014/main" id="{A521BD97-FD9E-4BC2-BC03-DB11DDA705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8023309" y="933616"/>
            <a:ext cx="648331" cy="652803"/>
          </a:xfrm>
          <a:prstGeom prst="rect">
            <a:avLst/>
          </a:prstGeom>
        </p:spPr>
      </p:pic>
      <p:pic>
        <p:nvPicPr>
          <p:cNvPr id="940" name="Picture 939">
            <a:extLst>
              <a:ext uri="{FF2B5EF4-FFF2-40B4-BE49-F238E27FC236}">
                <a16:creationId xmlns:a16="http://schemas.microsoft.com/office/drawing/2014/main" id="{ED6E4F40-C9F0-4915-87E0-65AC37AC6E7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1525926" y="3488407"/>
            <a:ext cx="609600" cy="613807"/>
          </a:xfrm>
          <a:prstGeom prst="rect">
            <a:avLst/>
          </a:prstGeom>
        </p:spPr>
      </p:pic>
      <p:pic>
        <p:nvPicPr>
          <p:cNvPr id="941" name="Picture 940">
            <a:extLst>
              <a:ext uri="{FF2B5EF4-FFF2-40B4-BE49-F238E27FC236}">
                <a16:creationId xmlns:a16="http://schemas.microsoft.com/office/drawing/2014/main" id="{255841CD-2F35-4F48-A836-364B957417B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768977" y="4169427"/>
            <a:ext cx="609600" cy="613807"/>
          </a:xfrm>
          <a:prstGeom prst="rect">
            <a:avLst/>
          </a:prstGeom>
        </p:spPr>
      </p:pic>
    </p:spTree>
    <p:extLst>
      <p:ext uri="{BB962C8B-B14F-4D97-AF65-F5344CB8AC3E}">
        <p14:creationId xmlns:p14="http://schemas.microsoft.com/office/powerpoint/2010/main" val="26612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44"/>
                                        </p:tgtEl>
                                        <p:attrNameLst>
                                          <p:attrName>ppt_x</p:attrName>
                                        </p:attrNameLst>
                                      </p:cBhvr>
                                      <p:tavLst>
                                        <p:tav tm="0">
                                          <p:val>
                                            <p:strVal val="ppt_x"/>
                                          </p:val>
                                        </p:tav>
                                        <p:tav tm="100000">
                                          <p:val>
                                            <p:strVal val="ppt_x"/>
                                          </p:val>
                                        </p:tav>
                                      </p:tavLst>
                                    </p:anim>
                                    <p:anim calcmode="lin" valueType="num">
                                      <p:cBhvr additive="base">
                                        <p:cTn id="7" dur="500"/>
                                        <p:tgtEl>
                                          <p:spTgt spid="944"/>
                                        </p:tgtEl>
                                        <p:attrNameLst>
                                          <p:attrName>ppt_y</p:attrName>
                                        </p:attrNameLst>
                                      </p:cBhvr>
                                      <p:tavLst>
                                        <p:tav tm="0">
                                          <p:val>
                                            <p:strVal val="ppt_y"/>
                                          </p:val>
                                        </p:tav>
                                        <p:tav tm="100000">
                                          <p:val>
                                            <p:strVal val="1+ppt_h/2"/>
                                          </p:val>
                                        </p:tav>
                                      </p:tavLst>
                                    </p:anim>
                                    <p:set>
                                      <p:cBhvr>
                                        <p:cTn id="8" dur="1" fill="hold">
                                          <p:stCondLst>
                                            <p:cond delay="499"/>
                                          </p:stCondLst>
                                        </p:cTn>
                                        <p:tgtEl>
                                          <p:spTgt spid="9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56"/>
                                        </p:tgtEl>
                                        <p:attrNameLst>
                                          <p:attrName>ppt_x</p:attrName>
                                        </p:attrNameLst>
                                      </p:cBhvr>
                                      <p:tavLst>
                                        <p:tav tm="0">
                                          <p:val>
                                            <p:strVal val="ppt_x"/>
                                          </p:val>
                                        </p:tav>
                                        <p:tav tm="100000">
                                          <p:val>
                                            <p:strVal val="ppt_x"/>
                                          </p:val>
                                        </p:tav>
                                      </p:tavLst>
                                    </p:anim>
                                    <p:anim calcmode="lin" valueType="num">
                                      <p:cBhvr additive="base">
                                        <p:cTn id="13" dur="500"/>
                                        <p:tgtEl>
                                          <p:spTgt spid="956"/>
                                        </p:tgtEl>
                                        <p:attrNameLst>
                                          <p:attrName>ppt_y</p:attrName>
                                        </p:attrNameLst>
                                      </p:cBhvr>
                                      <p:tavLst>
                                        <p:tav tm="0">
                                          <p:val>
                                            <p:strVal val="ppt_y"/>
                                          </p:val>
                                        </p:tav>
                                        <p:tav tm="100000">
                                          <p:val>
                                            <p:strVal val="1+ppt_h/2"/>
                                          </p:val>
                                        </p:tav>
                                      </p:tavLst>
                                    </p:anim>
                                    <p:set>
                                      <p:cBhvr>
                                        <p:cTn id="14" dur="1" fill="hold">
                                          <p:stCondLst>
                                            <p:cond delay="499"/>
                                          </p:stCondLst>
                                        </p:cTn>
                                        <p:tgtEl>
                                          <p:spTgt spid="9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967"/>
                                        </p:tgtEl>
                                        <p:attrNameLst>
                                          <p:attrName>ppt_x</p:attrName>
                                        </p:attrNameLst>
                                      </p:cBhvr>
                                      <p:tavLst>
                                        <p:tav tm="0">
                                          <p:val>
                                            <p:strVal val="ppt_x"/>
                                          </p:val>
                                        </p:tav>
                                        <p:tav tm="100000">
                                          <p:val>
                                            <p:strVal val="ppt_x"/>
                                          </p:val>
                                        </p:tav>
                                      </p:tavLst>
                                    </p:anim>
                                    <p:anim calcmode="lin" valueType="num">
                                      <p:cBhvr additive="base">
                                        <p:cTn id="19" dur="500"/>
                                        <p:tgtEl>
                                          <p:spTgt spid="967"/>
                                        </p:tgtEl>
                                        <p:attrNameLst>
                                          <p:attrName>ppt_y</p:attrName>
                                        </p:attrNameLst>
                                      </p:cBhvr>
                                      <p:tavLst>
                                        <p:tav tm="0">
                                          <p:val>
                                            <p:strVal val="ppt_y"/>
                                          </p:val>
                                        </p:tav>
                                        <p:tav tm="100000">
                                          <p:val>
                                            <p:strVal val="1+ppt_h/2"/>
                                          </p:val>
                                        </p:tav>
                                      </p:tavLst>
                                    </p:anim>
                                    <p:set>
                                      <p:cBhvr>
                                        <p:cTn id="20" dur="1" fill="hold">
                                          <p:stCondLst>
                                            <p:cond delay="499"/>
                                          </p:stCondLst>
                                        </p:cTn>
                                        <p:tgtEl>
                                          <p:spTgt spid="96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40"/>
                                        </p:tgtEl>
                                        <p:attrNameLst>
                                          <p:attrName>ppt_x</p:attrName>
                                        </p:attrNameLst>
                                      </p:cBhvr>
                                      <p:tavLst>
                                        <p:tav tm="0">
                                          <p:val>
                                            <p:strVal val="ppt_x"/>
                                          </p:val>
                                        </p:tav>
                                        <p:tav tm="100000">
                                          <p:val>
                                            <p:strVal val="ppt_x"/>
                                          </p:val>
                                        </p:tav>
                                      </p:tavLst>
                                    </p:anim>
                                    <p:anim calcmode="lin" valueType="num">
                                      <p:cBhvr additive="base">
                                        <p:cTn id="25" dur="500"/>
                                        <p:tgtEl>
                                          <p:spTgt spid="940"/>
                                        </p:tgtEl>
                                        <p:attrNameLst>
                                          <p:attrName>ppt_y</p:attrName>
                                        </p:attrNameLst>
                                      </p:cBhvr>
                                      <p:tavLst>
                                        <p:tav tm="0">
                                          <p:val>
                                            <p:strVal val="ppt_y"/>
                                          </p:val>
                                        </p:tav>
                                        <p:tav tm="100000">
                                          <p:val>
                                            <p:strVal val="1+ppt_h/2"/>
                                          </p:val>
                                        </p:tav>
                                      </p:tavLst>
                                    </p:anim>
                                    <p:set>
                                      <p:cBhvr>
                                        <p:cTn id="26" dur="1" fill="hold">
                                          <p:stCondLst>
                                            <p:cond delay="499"/>
                                          </p:stCondLst>
                                        </p:cTn>
                                        <p:tgtEl>
                                          <p:spTgt spid="9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941"/>
                                        </p:tgtEl>
                                        <p:attrNameLst>
                                          <p:attrName>ppt_x</p:attrName>
                                        </p:attrNameLst>
                                      </p:cBhvr>
                                      <p:tavLst>
                                        <p:tav tm="0">
                                          <p:val>
                                            <p:strVal val="ppt_x"/>
                                          </p:val>
                                        </p:tav>
                                        <p:tav tm="100000">
                                          <p:val>
                                            <p:strVal val="ppt_x"/>
                                          </p:val>
                                        </p:tav>
                                      </p:tavLst>
                                    </p:anim>
                                    <p:anim calcmode="lin" valueType="num">
                                      <p:cBhvr additive="base">
                                        <p:cTn id="31" dur="500"/>
                                        <p:tgtEl>
                                          <p:spTgt spid="941"/>
                                        </p:tgtEl>
                                        <p:attrNameLst>
                                          <p:attrName>ppt_y</p:attrName>
                                        </p:attrNameLst>
                                      </p:cBhvr>
                                      <p:tavLst>
                                        <p:tav tm="0">
                                          <p:val>
                                            <p:strVal val="ppt_y"/>
                                          </p:val>
                                        </p:tav>
                                        <p:tav tm="100000">
                                          <p:val>
                                            <p:strVal val="1+ppt_h/2"/>
                                          </p:val>
                                        </p:tav>
                                      </p:tavLst>
                                    </p:anim>
                                    <p:set>
                                      <p:cBhvr>
                                        <p:cTn id="32" dur="1" fill="hold">
                                          <p:stCondLst>
                                            <p:cond delay="499"/>
                                          </p:stCondLst>
                                        </p:cTn>
                                        <p:tgtEl>
                                          <p:spTgt spid="9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205</Words>
  <Application>Microsoft Office PowerPoint</Application>
  <PresentationFormat>Widescreen</PresentationFormat>
  <Paragraphs>15</Paragraphs>
  <Slides>8</Slides>
  <Notes>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8</vt:i4>
      </vt:variant>
    </vt:vector>
  </HeadingPairs>
  <TitlesOfParts>
    <vt:vector size="23" baseType="lpstr">
      <vt:lpstr>微软雅黑</vt:lpstr>
      <vt:lpstr>宋体</vt:lpstr>
      <vt:lpstr>Arial</vt:lpstr>
      <vt:lpstr>Calibri</vt:lpstr>
      <vt:lpstr>Calibri Light</vt:lpstr>
      <vt:lpstr>Gloria Hallelujah</vt:lpstr>
      <vt:lpstr>Indie Flower</vt:lpstr>
      <vt:lpstr>Nunito</vt:lpstr>
      <vt:lpstr>Office 主题</vt:lpstr>
      <vt:lpstr>My New Year's Resolution by Slidesgo</vt:lpstr>
      <vt:lpstr>2_Office 主题</vt:lpstr>
      <vt:lpstr>jeppt.com</vt:lpstr>
      <vt:lpstr>https://www.freeppt7.com</vt:lpstr>
      <vt:lpstr>Custom Design</vt:lpstr>
      <vt:lpstr>1_Custom Design</vt:lpstr>
      <vt:lpstr>PowerPoint Presentation</vt:lpstr>
      <vt:lpstr>1. Quan sát tranh tìm từ ngữ chỉ hoạt động của mỗi bạn nhỏ trong tranh </vt:lpstr>
      <vt:lpstr>PowerPoint Presentation</vt:lpstr>
      <vt:lpstr>PowerPoint Presentation</vt:lpstr>
      <vt:lpstr>PowerPoint Presentation</vt:lpstr>
      <vt:lpstr>PowerPoint Presentation</vt:lpstr>
      <vt:lpstr>3. Chọn dấu chấm câu thích hợp thay cho mỗi bông hoa </vt:lpstr>
      <vt:lpstr>3. Chọn dấu chấm câu thích hợp thay cho mỗi bông hoa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asus</cp:lastModifiedBy>
  <cp:revision>19</cp:revision>
  <dcterms:created xsi:type="dcterms:W3CDTF">2021-10-18T14:34:43Z</dcterms:created>
  <dcterms:modified xsi:type="dcterms:W3CDTF">2026-04-03T10:36:45Z</dcterms:modified>
</cp:coreProperties>
</file>