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65" r:id="rId3"/>
    <p:sldId id="269" r:id="rId4"/>
    <p:sldId id="305" r:id="rId5"/>
    <p:sldId id="287" r:id="rId6"/>
    <p:sldId id="306" r:id="rId7"/>
    <p:sldId id="307" r:id="rId8"/>
    <p:sldId id="988" r:id="rId9"/>
    <p:sldId id="989" r:id="rId10"/>
    <p:sldId id="297" r:id="rId11"/>
    <p:sldId id="990" r:id="rId12"/>
    <p:sldId id="991" r:id="rId13"/>
    <p:sldId id="992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D136-D05D-4A12-92CF-B1ADAB00E6CF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3D547-7E0B-4420-A62A-FDADC002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6702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7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00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23456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4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61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9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700698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97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8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B940A6-324E-4FE0-CFCA-89B56B892E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F4F3-D059-8076-BA75-144E0E2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-200950"/>
            <a:ext cx="2121273" cy="210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18F56-9A65-47B2-94DD-27515FCA0B8B}"/>
              </a:ext>
            </a:extLst>
          </p:cNvPr>
          <p:cNvSpPr txBox="1"/>
          <p:nvPr/>
        </p:nvSpPr>
        <p:spPr>
          <a:xfrm>
            <a:off x="600075" y="1359384"/>
            <a:ext cx="10675606" cy="434426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5BAB2-7CDA-4407-B215-76A6A1F47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466" y="-228686"/>
            <a:ext cx="5413717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843C-3FF7-626B-A40D-CE0540EC2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16" y="1835977"/>
            <a:ext cx="8486368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36B1A-4659-EE23-0472-487F4645D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98" y="2959508"/>
            <a:ext cx="11144454" cy="231058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75F15E-62C6-C3B9-C323-D55A796FD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52400" y="3248025"/>
            <a:ext cx="5271191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EC8771D-8CE9-D01B-6758-DA6FE0F8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842589"/>
            <a:ext cx="10220325" cy="10624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0DC1E-4230-BFE7-4B92-B82648968B94}"/>
              </a:ext>
            </a:extLst>
          </p:cNvPr>
          <p:cNvCxnSpPr>
            <a:cxnSpLocks/>
          </p:cNvCxnSpPr>
          <p:nvPr/>
        </p:nvCxnSpPr>
        <p:spPr>
          <a:xfrm>
            <a:off x="2158052" y="1639466"/>
            <a:ext cx="30235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8F3E8-13EF-2740-7343-2333B000C702}"/>
              </a:ext>
            </a:extLst>
          </p:cNvPr>
          <p:cNvCxnSpPr>
            <a:cxnSpLocks/>
          </p:cNvCxnSpPr>
          <p:nvPr/>
        </p:nvCxnSpPr>
        <p:spPr>
          <a:xfrm>
            <a:off x="6201358" y="1648991"/>
            <a:ext cx="437139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7D063E78-92B3-CCF8-80FA-61ADE43F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72" y="2659672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E5534-E5CD-D708-E4E2-DF97B50F9690}"/>
              </a:ext>
            </a:extLst>
          </p:cNvPr>
          <p:cNvSpPr txBox="1"/>
          <p:nvPr/>
        </p:nvSpPr>
        <p:spPr>
          <a:xfrm>
            <a:off x="5280149" y="2837360"/>
            <a:ext cx="6597526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AD42D8D-E9C3-6163-B5DE-B1EB2E07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92" y="1604802"/>
            <a:ext cx="10129183" cy="2538574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2ADC5-DE03-1CAF-E555-CA6EDC732740}"/>
              </a:ext>
            </a:extLst>
          </p:cNvPr>
          <p:cNvSpPr txBox="1"/>
          <p:nvPr/>
        </p:nvSpPr>
        <p:spPr>
          <a:xfrm>
            <a:off x="1123042" y="1604800"/>
            <a:ext cx="8725508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Hà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Mai đều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học sinh lớp 2A.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F3D1E-FD88-6484-64B3-6F65C0BE1AE7}"/>
              </a:ext>
            </a:extLst>
          </p:cNvPr>
          <p:cNvSpPr txBox="1"/>
          <p:nvPr/>
        </p:nvSpPr>
        <p:spPr>
          <a:xfrm>
            <a:off x="1123096" y="2372884"/>
            <a:ext cx="9677427" cy="70782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mẹ em và bác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làm một công 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BDE097-69EB-7825-B968-674FA03C7F1F}"/>
              </a:ext>
            </a:extLst>
          </p:cNvPr>
          <p:cNvSpPr txBox="1"/>
          <p:nvPr/>
        </p:nvSpPr>
        <p:spPr>
          <a:xfrm>
            <a:off x="1247628" y="3329583"/>
            <a:ext cx="1082961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hoa lan, hoa hồng, hoa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9135B8-93CE-4967-C958-F15E3F69F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8144326" y="1656155"/>
            <a:ext cx="4047679" cy="45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19363-C6AB-01A8-4B84-FB6F392C4E77}"/>
              </a:ext>
            </a:extLst>
          </p:cNvPr>
          <p:cNvCxnSpPr>
            <a:cxnSpLocks/>
          </p:cNvCxnSpPr>
          <p:nvPr/>
        </p:nvCxnSpPr>
        <p:spPr>
          <a:xfrm>
            <a:off x="1430361" y="2094082"/>
            <a:ext cx="121758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CD8CD2-C6F3-245D-5B56-B6871CE7E2A1}"/>
              </a:ext>
            </a:extLst>
          </p:cNvPr>
          <p:cNvCxnSpPr/>
          <p:nvPr/>
        </p:nvCxnSpPr>
        <p:spPr>
          <a:xfrm>
            <a:off x="2776787" y="2122951"/>
            <a:ext cx="13433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84ECC8-2C9E-F01A-E10B-6DE4FBD5559B}"/>
              </a:ext>
            </a:extLst>
          </p:cNvPr>
          <p:cNvCxnSpPr/>
          <p:nvPr/>
        </p:nvCxnSpPr>
        <p:spPr>
          <a:xfrm>
            <a:off x="1594134" y="3025907"/>
            <a:ext cx="115134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DE52B8-22C2-EFBE-3170-11AB0E8DD208}"/>
              </a:ext>
            </a:extLst>
          </p:cNvPr>
          <p:cNvCxnSpPr>
            <a:cxnSpLocks/>
          </p:cNvCxnSpPr>
          <p:nvPr/>
        </p:nvCxnSpPr>
        <p:spPr>
          <a:xfrm>
            <a:off x="2910450" y="3012051"/>
            <a:ext cx="10329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80B71E-03D5-EE20-69FB-6D354578BA0B}"/>
              </a:ext>
            </a:extLst>
          </p:cNvPr>
          <p:cNvCxnSpPr>
            <a:cxnSpLocks/>
          </p:cNvCxnSpPr>
          <p:nvPr/>
        </p:nvCxnSpPr>
        <p:spPr>
          <a:xfrm>
            <a:off x="4513962" y="2998633"/>
            <a:ext cx="134391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A687EA-BAED-162E-B165-47D3949C7041}"/>
              </a:ext>
            </a:extLst>
          </p:cNvPr>
          <p:cNvCxnSpPr>
            <a:cxnSpLocks/>
          </p:cNvCxnSpPr>
          <p:nvPr/>
        </p:nvCxnSpPr>
        <p:spPr>
          <a:xfrm>
            <a:off x="2978322" y="3855707"/>
            <a:ext cx="121267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99AB0E-35C9-FF94-4343-079962C45A56}"/>
              </a:ext>
            </a:extLst>
          </p:cNvPr>
          <p:cNvCxnSpPr>
            <a:cxnSpLocks/>
          </p:cNvCxnSpPr>
          <p:nvPr/>
        </p:nvCxnSpPr>
        <p:spPr>
          <a:xfrm>
            <a:off x="4325127" y="3846182"/>
            <a:ext cx="15327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0BBF40-EF81-8D52-4629-6DA0254BB245}"/>
              </a:ext>
            </a:extLst>
          </p:cNvPr>
          <p:cNvCxnSpPr>
            <a:cxnSpLocks/>
          </p:cNvCxnSpPr>
          <p:nvPr/>
        </p:nvCxnSpPr>
        <p:spPr>
          <a:xfrm>
            <a:off x="6016741" y="3846182"/>
            <a:ext cx="125083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0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95D54-5093-7523-3509-0F4FD826AEB2}"/>
              </a:ext>
            </a:extLst>
          </p:cNvPr>
          <p:cNvGrpSpPr/>
          <p:nvPr/>
        </p:nvGrpSpPr>
        <p:grpSpPr>
          <a:xfrm>
            <a:off x="8534401" y="1407628"/>
            <a:ext cx="3184884" cy="1753020"/>
            <a:chOff x="-499893" y="-818671"/>
            <a:chExt cx="2171554" cy="982440"/>
          </a:xfrm>
        </p:grpSpPr>
        <p:sp>
          <p:nvSpPr>
            <p:cNvPr id="9" name="Oval Callout 43">
              <a:extLst>
                <a:ext uri="{FF2B5EF4-FFF2-40B4-BE49-F238E27FC236}">
                  <a16:creationId xmlns:a16="http://schemas.microsoft.com/office/drawing/2014/main" id="{5C128DD4-3554-E095-55FF-5359A07B43BE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5B5F03-8F77-1C58-612E-AA700D016E10}"/>
                </a:ext>
              </a:extLst>
            </p:cNvPr>
            <p:cNvSpPr txBox="1"/>
            <p:nvPr/>
          </p:nvSpPr>
          <p:spPr>
            <a:xfrm>
              <a:off x="-338606" y="-614663"/>
              <a:ext cx="1960681" cy="77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BDC50-E560-B8F3-176D-725C7FCEB912}"/>
              </a:ext>
            </a:extLst>
          </p:cNvPr>
          <p:cNvGrpSpPr/>
          <p:nvPr/>
        </p:nvGrpSpPr>
        <p:grpSpPr>
          <a:xfrm>
            <a:off x="452349" y="714375"/>
            <a:ext cx="4610471" cy="2121572"/>
            <a:chOff x="7407402" y="1805759"/>
            <a:chExt cx="3457853" cy="1118757"/>
          </a:xfrm>
        </p:grpSpPr>
        <p:pic>
          <p:nvPicPr>
            <p:cNvPr id="12" name="Picture 2" descr="C:\Users\Administrator\Application Data\Zamaan's Software\psc\screenshot.JPG">
              <a:extLst>
                <a:ext uri="{FF2B5EF4-FFF2-40B4-BE49-F238E27FC236}">
                  <a16:creationId xmlns:a16="http://schemas.microsoft.com/office/drawing/2014/main" id="{6CE60E74-40F0-3846-FB58-5C95FFCE9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D9EB7-8511-2E3C-C1A4-020991EEBB48}"/>
                </a:ext>
              </a:extLst>
            </p:cNvPr>
            <p:cNvSpPr txBox="1"/>
            <p:nvPr/>
          </p:nvSpPr>
          <p:spPr>
            <a:xfrm>
              <a:off x="7824302" y="2024269"/>
              <a:ext cx="26642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421A37-7E8E-D4F5-0420-AD124347C0CC}"/>
              </a:ext>
            </a:extLst>
          </p:cNvPr>
          <p:cNvGrpSpPr/>
          <p:nvPr/>
        </p:nvGrpSpPr>
        <p:grpSpPr>
          <a:xfrm>
            <a:off x="5171798" y="590551"/>
            <a:ext cx="3796516" cy="1450544"/>
            <a:chOff x="-499893" y="-818671"/>
            <a:chExt cx="2171554" cy="1056244"/>
          </a:xfrm>
        </p:grpSpPr>
        <p:sp>
          <p:nvSpPr>
            <p:cNvPr id="15" name="Oval Callout 49">
              <a:extLst>
                <a:ext uri="{FF2B5EF4-FFF2-40B4-BE49-F238E27FC236}">
                  <a16:creationId xmlns:a16="http://schemas.microsoft.com/office/drawing/2014/main" id="{1D0C1860-0AA4-FF97-E536-F42F681CFCC7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A2ACE-FC99-8A5B-DC31-9CB2FD806BFB}"/>
                </a:ext>
              </a:extLst>
            </p:cNvPr>
            <p:cNvSpPr txBox="1"/>
            <p:nvPr/>
          </p:nvSpPr>
          <p:spPr>
            <a:xfrm>
              <a:off x="-394457" y="-725836"/>
              <a:ext cx="1960681" cy="9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câu, cuối câu?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C2E23368-AFC8-3BE9-48E3-10F35BEC8B2B}"/>
              </a:ext>
            </a:extLst>
          </p:cNvPr>
          <p:cNvSpPr/>
          <p:nvPr/>
        </p:nvSpPr>
        <p:spPr>
          <a:xfrm>
            <a:off x="2895601" y="2771775"/>
            <a:ext cx="6079466" cy="3409950"/>
          </a:xfrm>
          <a:custGeom>
            <a:avLst/>
            <a:gdLst/>
            <a:ahLst/>
            <a:cxnLst/>
            <a:rect l="l" t="t" r="r" b="b"/>
            <a:pathLst>
              <a:path w="12883914" h="8229600">
                <a:moveTo>
                  <a:pt x="0" y="0"/>
                </a:moveTo>
                <a:lnTo>
                  <a:pt x="12883914" y="0"/>
                </a:lnTo>
                <a:lnTo>
                  <a:pt x="128839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F03A54F-C6DB-AE55-9B24-F4C5C71CB60C}"/>
              </a:ext>
            </a:extLst>
          </p:cNvPr>
          <p:cNvSpPr/>
          <p:nvPr/>
        </p:nvSpPr>
        <p:spPr>
          <a:xfrm>
            <a:off x="-171449" y="2571750"/>
            <a:ext cx="1962149" cy="4286250"/>
          </a:xfrm>
          <a:custGeom>
            <a:avLst/>
            <a:gdLst/>
            <a:ahLst/>
            <a:cxnLst/>
            <a:rect l="l" t="t" r="r" b="b"/>
            <a:pathLst>
              <a:path w="3025632" h="7290679">
                <a:moveTo>
                  <a:pt x="0" y="0"/>
                </a:moveTo>
                <a:lnTo>
                  <a:pt x="3025632" y="0"/>
                </a:lnTo>
                <a:lnTo>
                  <a:pt x="3025632" y="7290679"/>
                </a:lnTo>
                <a:lnTo>
                  <a:pt x="0" y="7290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90">
            <a:extLst>
              <a:ext uri="{FF2B5EF4-FFF2-40B4-BE49-F238E27FC236}">
                <a16:creationId xmlns:a16="http://schemas.microsoft.com/office/drawing/2014/main" id="{83A4BFAE-A7EC-EAAE-EC73-C75AA486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6" y="3101301"/>
            <a:ext cx="2784301" cy="221365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1184B-31B2-03EE-5A83-419BAA04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22" y="3140208"/>
            <a:ext cx="2797228" cy="21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Bước đầu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dùng dấu chấm, dấu chấm than.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Curved Connector 30">
            <a:extLst>
              <a:ext uri="{FF2B5EF4-FFF2-40B4-BE49-F238E27FC236}">
                <a16:creationId xmlns:a16="http://schemas.microsoft.com/office/drawing/2014/main" id="{14B9F3F5-638C-5ED2-24C4-A884AEABE010}"/>
              </a:ext>
            </a:extLst>
          </p:cNvPr>
          <p:cNvCxnSpPr>
            <a:cxnSpLocks noChangeShapeType="1"/>
            <a:stCxn id="27" idx="2"/>
            <a:endCxn id="22" idx="0"/>
          </p:cNvCxnSpPr>
          <p:nvPr/>
        </p:nvCxnSpPr>
        <p:spPr bwMode="auto">
          <a:xfrm flipH="1">
            <a:off x="3071667" y="1684498"/>
            <a:ext cx="4209562" cy="1416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ounded Rectangle 80">
            <a:extLst>
              <a:ext uri="{FF2B5EF4-FFF2-40B4-BE49-F238E27FC236}">
                <a16:creationId xmlns:a16="http://schemas.microsoft.com/office/drawing/2014/main" id="{3377B577-67D7-4011-3B1F-98DCF9502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60" y="769174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F2E712-6A2C-2C64-D704-17752320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578" y="764067"/>
            <a:ext cx="7653302" cy="9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281DD28D-314D-E1DA-E8D4-9CEB71DA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69" y="3060877"/>
            <a:ext cx="2950079" cy="2235024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998EB-FE7F-0A5C-6D1F-486268DF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659" y="3089590"/>
            <a:ext cx="2973991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Sử dụng đúng dấu chấm, dấu chấm than, dấu phẩy. </a:t>
            </a:r>
          </a:p>
        </p:txBody>
      </p:sp>
      <p:cxnSp>
        <p:nvCxnSpPr>
          <p:cNvPr id="30" name="Curved Connector 30">
            <a:extLst>
              <a:ext uri="{FF2B5EF4-FFF2-40B4-BE49-F238E27FC236}">
                <a16:creationId xmlns:a16="http://schemas.microsoft.com/office/drawing/2014/main" id="{947B477E-7C28-35A8-47F1-428395065DC5}"/>
              </a:ext>
            </a:extLst>
          </p:cNvPr>
          <p:cNvCxnSpPr>
            <a:cxnSpLocks noChangeShapeType="1"/>
            <a:stCxn id="27" idx="2"/>
            <a:endCxn id="28" idx="0"/>
          </p:cNvCxnSpPr>
          <p:nvPr/>
        </p:nvCxnSpPr>
        <p:spPr bwMode="auto">
          <a:xfrm flipH="1">
            <a:off x="6322909" y="1684498"/>
            <a:ext cx="958320" cy="137637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86">
            <a:extLst>
              <a:ext uri="{FF2B5EF4-FFF2-40B4-BE49-F238E27FC236}">
                <a16:creationId xmlns:a16="http://schemas.microsoft.com/office/drawing/2014/main" id="{95D27CA0-7DD5-4E45-C81F-83827CCD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53" y="3140053"/>
            <a:ext cx="3514398" cy="2308248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8480DC-3659-B6AE-B4BC-C7D7421D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6" y="3175926"/>
            <a:ext cx="3793542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l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Biết cách đọc, cách viết câu có dấu chấm 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Curved Connector 30">
            <a:extLst>
              <a:ext uri="{FF2B5EF4-FFF2-40B4-BE49-F238E27FC236}">
                <a16:creationId xmlns:a16="http://schemas.microsoft.com/office/drawing/2014/main" id="{67D22993-0AB9-05AD-8ECB-B2F3DC9CD0F9}"/>
              </a:ext>
            </a:extLst>
          </p:cNvPr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7281229" y="1684498"/>
            <a:ext cx="2677323" cy="145555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693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/>
      <p:bldP spid="28" grpId="0" animBg="1"/>
      <p:bldP spid="29" grpId="0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46F31-08B9-7DA7-F84F-13B53CC2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7" y="196114"/>
            <a:ext cx="8991284" cy="41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0569" y="1876826"/>
            <a:ext cx="8904501" cy="1328486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173474" y="1906700"/>
            <a:ext cx="793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Luyện tập sử dụng đúng dấu chấm, dấu chấm than,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2009" y="3574909"/>
            <a:ext cx="8904501" cy="132848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199343" y="3905577"/>
            <a:ext cx="79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có sử dụng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BBF85-7ED5-681E-D9A4-F74FB3B35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687" y="491812"/>
            <a:ext cx="610262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dấu chấm, dấu chấm than cho mỗi câu dưới đây: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A5828797-2F09-0970-4746-E9EC6E19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907" y="2041033"/>
            <a:ext cx="8799418" cy="2422812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7529-B107-3F76-478B-D6E2A41C6C5F}"/>
              </a:ext>
            </a:extLst>
          </p:cNvPr>
          <p:cNvSpPr txBox="1"/>
          <p:nvPr/>
        </p:nvSpPr>
        <p:spPr>
          <a:xfrm>
            <a:off x="2662496" y="1904325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213C5-B301-FEB6-454E-1D9B1BDED836}"/>
              </a:ext>
            </a:extLst>
          </p:cNvPr>
          <p:cNvSpPr txBox="1"/>
          <p:nvPr/>
        </p:nvSpPr>
        <p:spPr>
          <a:xfrm>
            <a:off x="2617908" y="2591800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F36B1-A23F-FB69-8B1D-FDC73D21135C}"/>
              </a:ext>
            </a:extLst>
          </p:cNvPr>
          <p:cNvSpPr txBox="1"/>
          <p:nvPr/>
        </p:nvSpPr>
        <p:spPr>
          <a:xfrm>
            <a:off x="2627740" y="3319611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6FEE1C2-84F6-7E8A-EC21-BCEBA40630D0}"/>
              </a:ext>
            </a:extLst>
          </p:cNvPr>
          <p:cNvSpPr/>
          <p:nvPr/>
        </p:nvSpPr>
        <p:spPr>
          <a:xfrm>
            <a:off x="6731997" y="2142448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5A6E8734-1AA5-F4E1-6193-28ED6CA80A2B}"/>
              </a:ext>
            </a:extLst>
          </p:cNvPr>
          <p:cNvSpPr/>
          <p:nvPr/>
        </p:nvSpPr>
        <p:spPr>
          <a:xfrm>
            <a:off x="8238865" y="2855572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E2070738-D4E0-60C0-BB64-E6911B60522E}"/>
              </a:ext>
            </a:extLst>
          </p:cNvPr>
          <p:cNvSpPr/>
          <p:nvPr/>
        </p:nvSpPr>
        <p:spPr>
          <a:xfrm>
            <a:off x="10209018" y="3593645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4E12C-6A9B-C827-4E22-1481A2761F65}"/>
              </a:ext>
            </a:extLst>
          </p:cNvPr>
          <p:cNvGrpSpPr/>
          <p:nvPr/>
        </p:nvGrpSpPr>
        <p:grpSpPr>
          <a:xfrm>
            <a:off x="4570175" y="4486275"/>
            <a:ext cx="6303286" cy="2247900"/>
            <a:chOff x="4836875" y="4610100"/>
            <a:chExt cx="6303286" cy="22479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F4E12E-2F52-5296-C79A-28657EB00778}"/>
                </a:ext>
              </a:extLst>
            </p:cNvPr>
            <p:cNvSpPr/>
            <p:nvPr/>
          </p:nvSpPr>
          <p:spPr>
            <a:xfrm>
              <a:off x="5132439" y="4610100"/>
              <a:ext cx="3661652" cy="2247900"/>
            </a:xfrm>
            <a:custGeom>
              <a:avLst/>
              <a:gdLst/>
              <a:ahLst/>
              <a:cxnLst/>
              <a:rect l="l" t="t" r="r" b="b"/>
              <a:pathLst>
                <a:path w="12883914" h="8229600">
                  <a:moveTo>
                    <a:pt x="0" y="0"/>
                  </a:moveTo>
                  <a:lnTo>
                    <a:pt x="12883914" y="0"/>
                  </a:lnTo>
                  <a:lnTo>
                    <a:pt x="1288391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98D009-8137-D5A3-9EBB-29C8C90F550F}"/>
                </a:ext>
              </a:extLst>
            </p:cNvPr>
            <p:cNvSpPr txBox="1"/>
            <p:nvPr/>
          </p:nvSpPr>
          <p:spPr>
            <a:xfrm>
              <a:off x="483687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571C0-7AE9-CA29-F25A-5B936412F372}"/>
                </a:ext>
              </a:extLst>
            </p:cNvPr>
            <p:cNvSpPr txBox="1"/>
            <p:nvPr/>
          </p:nvSpPr>
          <p:spPr>
            <a:xfrm>
              <a:off x="484363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DF63-3C51-5E63-5299-4DAD0CD2C248}"/>
              </a:ext>
            </a:extLst>
          </p:cNvPr>
          <p:cNvCxnSpPr>
            <a:cxnSpLocks/>
          </p:cNvCxnSpPr>
          <p:nvPr/>
        </p:nvCxnSpPr>
        <p:spPr>
          <a:xfrm>
            <a:off x="2066925" y="936129"/>
            <a:ext cx="100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70233-152A-39E9-3698-39B36D4F8F98}"/>
              </a:ext>
            </a:extLst>
          </p:cNvPr>
          <p:cNvCxnSpPr>
            <a:cxnSpLocks/>
          </p:cNvCxnSpPr>
          <p:nvPr/>
        </p:nvCxnSpPr>
        <p:spPr>
          <a:xfrm>
            <a:off x="3402360" y="936129"/>
            <a:ext cx="22364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AABFDE-EFC0-8B2D-5027-3105458076B2}"/>
              </a:ext>
            </a:extLst>
          </p:cNvPr>
          <p:cNvCxnSpPr>
            <a:cxnSpLocks/>
          </p:cNvCxnSpPr>
          <p:nvPr/>
        </p:nvCxnSpPr>
        <p:spPr>
          <a:xfrm>
            <a:off x="6080448" y="945654"/>
            <a:ext cx="3292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793CF017-906F-774D-C5D9-FBCDB8A6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044" y="1869583"/>
            <a:ext cx="9594306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22C05-16C0-E76D-59C5-E94B1D4D3BCD}"/>
              </a:ext>
            </a:extLst>
          </p:cNvPr>
          <p:cNvSpPr txBox="1"/>
          <p:nvPr/>
        </p:nvSpPr>
        <p:spPr>
          <a:xfrm>
            <a:off x="2028304" y="2008178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589-A3C4-8F98-562A-9D1F3DD8A180}"/>
              </a:ext>
            </a:extLst>
          </p:cNvPr>
          <p:cNvSpPr txBox="1"/>
          <p:nvPr/>
        </p:nvSpPr>
        <p:spPr>
          <a:xfrm>
            <a:off x="2072206" y="2626827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4DF37-05B6-E8C9-572A-48BC441A29A5}"/>
              </a:ext>
            </a:extLst>
          </p:cNvPr>
          <p:cNvSpPr txBox="1"/>
          <p:nvPr/>
        </p:nvSpPr>
        <p:spPr>
          <a:xfrm>
            <a:off x="2072206" y="3256316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9" name="Rounded Rectangle 43">
            <a:extLst>
              <a:ext uri="{FF2B5EF4-FFF2-40B4-BE49-F238E27FC236}">
                <a16:creationId xmlns:a16="http://schemas.microsoft.com/office/drawing/2014/main" id="{49D71DF2-9451-9F7F-ED27-B541039886A5}"/>
              </a:ext>
            </a:extLst>
          </p:cNvPr>
          <p:cNvSpPr/>
          <p:nvPr/>
        </p:nvSpPr>
        <p:spPr>
          <a:xfrm>
            <a:off x="5040531" y="1989126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CCB0E12-61DA-A4B8-5BB1-3F9ED27F4614}"/>
              </a:ext>
            </a:extLst>
          </p:cNvPr>
          <p:cNvSpPr/>
          <p:nvPr/>
        </p:nvSpPr>
        <p:spPr>
          <a:xfrm>
            <a:off x="6150114" y="2652474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5B6FFDB-D3FA-9783-C3B2-4548EE112E4F}"/>
              </a:ext>
            </a:extLst>
          </p:cNvPr>
          <p:cNvSpPr/>
          <p:nvPr/>
        </p:nvSpPr>
        <p:spPr>
          <a:xfrm>
            <a:off x="7624660" y="3254125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471AF-809B-AD98-A3F5-5E6D2EA21340}"/>
              </a:ext>
            </a:extLst>
          </p:cNvPr>
          <p:cNvSpPr txBox="1"/>
          <p:nvPr/>
        </p:nvSpPr>
        <p:spPr>
          <a:xfrm>
            <a:off x="5136547" y="1989128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C0B24-D32E-1893-7F23-D4A248066032}"/>
              </a:ext>
            </a:extLst>
          </p:cNvPr>
          <p:cNvSpPr txBox="1"/>
          <p:nvPr/>
        </p:nvSpPr>
        <p:spPr>
          <a:xfrm>
            <a:off x="6261542" y="2609089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44515C-6C7E-400A-ABE9-E40AA342AD8A}"/>
              </a:ext>
            </a:extLst>
          </p:cNvPr>
          <p:cNvSpPr txBox="1"/>
          <p:nvPr/>
        </p:nvSpPr>
        <p:spPr>
          <a:xfrm>
            <a:off x="7728288" y="3293654"/>
            <a:ext cx="383636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01236F-8CDC-9DF5-27DA-459C7AAF8824}"/>
              </a:ext>
            </a:extLst>
          </p:cNvPr>
          <p:cNvGrpSpPr/>
          <p:nvPr/>
        </p:nvGrpSpPr>
        <p:grpSpPr>
          <a:xfrm>
            <a:off x="5715005" y="1823191"/>
            <a:ext cx="3265885" cy="556534"/>
            <a:chOff x="3746560" y="2017477"/>
            <a:chExt cx="2449412" cy="41740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0DC2CB-7C4C-1821-2975-E9E5FDE84164}"/>
                </a:ext>
              </a:extLst>
            </p:cNvPr>
            <p:cNvSpPr txBox="1"/>
            <p:nvPr/>
          </p:nvSpPr>
          <p:spPr>
            <a:xfrm>
              <a:off x="4101080" y="2017477"/>
              <a:ext cx="2094892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khen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DAF246E-D587-B23B-B3D8-767D3EE5E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560" y="2434878"/>
              <a:ext cx="1964831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06A49C-0275-A33A-A47C-29AF58325DBE}"/>
              </a:ext>
            </a:extLst>
          </p:cNvPr>
          <p:cNvGrpSpPr/>
          <p:nvPr/>
        </p:nvGrpSpPr>
        <p:grpSpPr>
          <a:xfrm>
            <a:off x="6753225" y="2570709"/>
            <a:ext cx="3303473" cy="547011"/>
            <a:chOff x="4076699" y="2017476"/>
            <a:chExt cx="2477605" cy="4102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6BF32-EAF6-132F-C61D-8B3C646E1FDF}"/>
                </a:ext>
              </a:extLst>
            </p:cNvPr>
            <p:cNvSpPr txBox="1"/>
            <p:nvPr/>
          </p:nvSpPr>
          <p:spPr>
            <a:xfrm>
              <a:off x="4079651" y="2017476"/>
              <a:ext cx="2474653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ngạc nhiên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21E6C5-AAAE-3965-C389-F69486B43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699" y="2427734"/>
              <a:ext cx="1891867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0DAB27-8840-403A-3321-91A6E5CB493A}"/>
              </a:ext>
            </a:extLst>
          </p:cNvPr>
          <p:cNvGrpSpPr/>
          <p:nvPr/>
        </p:nvGrpSpPr>
        <p:grpSpPr>
          <a:xfrm>
            <a:off x="8250128" y="3193620"/>
            <a:ext cx="4815714" cy="537485"/>
            <a:chOff x="3736318" y="2024620"/>
            <a:chExt cx="3611785" cy="4031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A70EEB-6B58-4897-908E-A1AB7F7DD3B4}"/>
                </a:ext>
              </a:extLst>
            </p:cNvPr>
            <p:cNvSpPr txBox="1"/>
            <p:nvPr/>
          </p:nvSpPr>
          <p:spPr>
            <a:xfrm>
              <a:off x="3865338" y="2024620"/>
              <a:ext cx="348276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kể một sự việc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722DE3-7465-8754-97FC-31BD7CDAA651}"/>
                </a:ext>
              </a:extLst>
            </p:cNvPr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D4C7F53-8002-9A40-1C51-38E646FC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605704"/>
            <a:ext cx="2879320" cy="3056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060DA-8569-E1C0-9D52-16CF4BD1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24" y="4148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447674" y="485776"/>
            <a:ext cx="11382375" cy="5387952"/>
            <a:chOff x="290569" y="2617305"/>
            <a:chExt cx="11318737" cy="3338680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33868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2317523" y="3452158"/>
              <a:ext cx="7583494" cy="131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than đặt ở cuối câu th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ể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hiện cảm xúc.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đặt ở cuối câu kể.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9DDB7-7AC6-9CB4-A008-1BD79A709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FED3E-F08A-A34B-721B-1BF35D9875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74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Có thể đặt dấu phẩy vào chỗ nào trong mỗi câu sau?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540794-FC9C-45C7-2BE4-2860C408949D}"/>
              </a:ext>
            </a:extLst>
          </p:cNvPr>
          <p:cNvSpPr/>
          <p:nvPr/>
        </p:nvSpPr>
        <p:spPr>
          <a:xfrm>
            <a:off x="514906" y="2037263"/>
            <a:ext cx="11315144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B0096-5E22-87C6-46C7-F05F6FBF8118}"/>
              </a:ext>
            </a:extLst>
          </p:cNvPr>
          <p:cNvCxnSpPr>
            <a:cxnSpLocks/>
          </p:cNvCxnSpPr>
          <p:nvPr/>
        </p:nvCxnSpPr>
        <p:spPr>
          <a:xfrm>
            <a:off x="2053277" y="926604"/>
            <a:ext cx="2099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86FC97-B97D-9911-39C9-DFF4437B51AC}"/>
              </a:ext>
            </a:extLst>
          </p:cNvPr>
          <p:cNvCxnSpPr>
            <a:cxnSpLocks/>
          </p:cNvCxnSpPr>
          <p:nvPr/>
        </p:nvCxnSpPr>
        <p:spPr>
          <a:xfrm>
            <a:off x="4602510" y="945654"/>
            <a:ext cx="1779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5A0FA-CCEB-D711-BFCE-4FB27919EB42}"/>
              </a:ext>
            </a:extLst>
          </p:cNvPr>
          <p:cNvCxnSpPr>
            <a:cxnSpLocks/>
          </p:cNvCxnSpPr>
          <p:nvPr/>
        </p:nvCxnSpPr>
        <p:spPr>
          <a:xfrm>
            <a:off x="6813873" y="964704"/>
            <a:ext cx="24063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35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F401701E-1048-A455-D112-EB15DACE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4585913"/>
            <a:ext cx="10711067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A0C22BD1-B087-2167-7707-802EF28F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89740"/>
            <a:ext cx="11072428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548125-4AFD-3FC6-E80D-A6A9DFFF8EF5}"/>
              </a:ext>
            </a:extLst>
          </p:cNvPr>
          <p:cNvSpPr txBox="1"/>
          <p:nvPr/>
        </p:nvSpPr>
        <p:spPr>
          <a:xfrm>
            <a:off x="712900" y="1628335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96DA5-BB46-006C-FCCB-A0F9775526F4}"/>
              </a:ext>
            </a:extLst>
          </p:cNvPr>
          <p:cNvSpPr txBox="1"/>
          <p:nvPr/>
        </p:nvSpPr>
        <p:spPr>
          <a:xfrm>
            <a:off x="775636" y="2246985"/>
            <a:ext cx="1022765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CD657E-35B5-C8D7-6BD9-45357A774FD7}"/>
              </a:ext>
            </a:extLst>
          </p:cNvPr>
          <p:cNvSpPr txBox="1"/>
          <p:nvPr/>
        </p:nvSpPr>
        <p:spPr>
          <a:xfrm>
            <a:off x="737455" y="2927869"/>
            <a:ext cx="10963624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AFF300-642E-61FF-C73E-64F43D8C1110}"/>
              </a:ext>
            </a:extLst>
          </p:cNvPr>
          <p:cNvSpPr txBox="1"/>
          <p:nvPr/>
        </p:nvSpPr>
        <p:spPr>
          <a:xfrm>
            <a:off x="845062" y="4651227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976B39-543B-C66D-8282-BCF01158669D}"/>
              </a:ext>
            </a:extLst>
          </p:cNvPr>
          <p:cNvSpPr txBox="1"/>
          <p:nvPr/>
        </p:nvSpPr>
        <p:spPr>
          <a:xfrm>
            <a:off x="808855" y="5208292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a: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63AB01-6ECB-03C5-7463-B5FD13A95797}"/>
              </a:ext>
            </a:extLst>
          </p:cNvPr>
          <p:cNvSpPr txBox="1"/>
          <p:nvPr/>
        </p:nvSpPr>
        <p:spPr>
          <a:xfrm>
            <a:off x="2208511" y="5191012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được xếp gọn gàng trên giá?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4F8BE5-B8CA-5EFD-9C1E-13C415C77CD0}"/>
              </a:ext>
            </a:extLst>
          </p:cNvPr>
          <p:cNvCxnSpPr>
            <a:cxnSpLocks/>
          </p:cNvCxnSpPr>
          <p:nvPr/>
        </p:nvCxnSpPr>
        <p:spPr>
          <a:xfrm>
            <a:off x="1359942" y="2208676"/>
            <a:ext cx="890375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E733BC-CDAF-FBFF-02C4-E2ED3E753AC9}"/>
              </a:ext>
            </a:extLst>
          </p:cNvPr>
          <p:cNvCxnSpPr>
            <a:cxnSpLocks/>
          </p:cNvCxnSpPr>
          <p:nvPr/>
        </p:nvCxnSpPr>
        <p:spPr>
          <a:xfrm>
            <a:off x="2435910" y="2203322"/>
            <a:ext cx="630872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8A98C7-5FF7-6E76-F66F-77EA7C9E5399}"/>
              </a:ext>
            </a:extLst>
          </p:cNvPr>
          <p:cNvCxnSpPr>
            <a:cxnSpLocks/>
          </p:cNvCxnSpPr>
          <p:nvPr/>
        </p:nvCxnSpPr>
        <p:spPr>
          <a:xfrm>
            <a:off x="3424144" y="2208676"/>
            <a:ext cx="1243106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ADAD97D-C01D-2047-B207-083571966CBB}"/>
              </a:ext>
            </a:extLst>
          </p:cNvPr>
          <p:cNvSpPr txBox="1"/>
          <p:nvPr/>
        </p:nvSpPr>
        <p:spPr>
          <a:xfrm>
            <a:off x="2170796" y="1634133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0EF8EB-6C15-F3AC-023F-6C4B57FE31B0}"/>
              </a:ext>
            </a:extLst>
          </p:cNvPr>
          <p:cNvSpPr txBox="1"/>
          <p:nvPr/>
        </p:nvSpPr>
        <p:spPr>
          <a:xfrm>
            <a:off x="3117248" y="1609574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B7D0C-1F56-7889-0092-676EAC18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4" y="3672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F39DD405-7219-FB30-09A5-9DB09A77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4566863"/>
            <a:ext cx="10220325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51BA87F4-6921-DB9C-9CAA-014954A45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537365"/>
            <a:ext cx="11049000" cy="276793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A79D8-5E32-6944-3BBF-ACC47715D5F0}"/>
              </a:ext>
            </a:extLst>
          </p:cNvPr>
          <p:cNvSpPr txBox="1"/>
          <p:nvPr/>
        </p:nvSpPr>
        <p:spPr>
          <a:xfrm>
            <a:off x="674359" y="1675960"/>
            <a:ext cx="1056829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17E35-B039-53DF-F207-E0A8F89961BD}"/>
              </a:ext>
            </a:extLst>
          </p:cNvPr>
          <p:cNvSpPr txBox="1"/>
          <p:nvPr/>
        </p:nvSpPr>
        <p:spPr>
          <a:xfrm>
            <a:off x="729584" y="2294610"/>
            <a:ext cx="10206013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54A8B-D9EE-214B-0332-16459D746802}"/>
              </a:ext>
            </a:extLst>
          </p:cNvPr>
          <p:cNvSpPr txBox="1"/>
          <p:nvPr/>
        </p:nvSpPr>
        <p:spPr>
          <a:xfrm>
            <a:off x="706629" y="3089794"/>
            <a:ext cx="10940425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04EC9-6886-5025-A7EC-78F67205417C}"/>
              </a:ext>
            </a:extLst>
          </p:cNvPr>
          <p:cNvSpPr txBox="1"/>
          <p:nvPr/>
        </p:nvSpPr>
        <p:spPr>
          <a:xfrm>
            <a:off x="948940" y="466075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8626-434C-4AE6-4FD7-91B5AE46BAE5}"/>
              </a:ext>
            </a:extLst>
          </p:cNvPr>
          <p:cNvSpPr txBox="1"/>
          <p:nvPr/>
        </p:nvSpPr>
        <p:spPr>
          <a:xfrm>
            <a:off x="950833" y="522734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b: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1DE60-D937-5D1F-802E-5B12E636700E}"/>
              </a:ext>
            </a:extLst>
          </p:cNvPr>
          <p:cNvSpPr txBox="1"/>
          <p:nvPr/>
        </p:nvSpPr>
        <p:spPr>
          <a:xfrm>
            <a:off x="2427145" y="5229111"/>
            <a:ext cx="9212405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thích đọc sách khoa học?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65321-B000-3C6B-FF42-D7955421BF34}"/>
              </a:ext>
            </a:extLst>
          </p:cNvPr>
          <p:cNvSpPr txBox="1"/>
          <p:nvPr/>
        </p:nvSpPr>
        <p:spPr>
          <a:xfrm>
            <a:off x="2131631" y="166270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3F333-2E25-C3E7-A902-7D642619F806}"/>
              </a:ext>
            </a:extLst>
          </p:cNvPr>
          <p:cNvSpPr txBox="1"/>
          <p:nvPr/>
        </p:nvSpPr>
        <p:spPr>
          <a:xfrm>
            <a:off x="3068558" y="1676249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437A5D-303E-5907-F6DC-EF72AB77B311}"/>
              </a:ext>
            </a:extLst>
          </p:cNvPr>
          <p:cNvCxnSpPr>
            <a:cxnSpLocks/>
          </p:cNvCxnSpPr>
          <p:nvPr/>
        </p:nvCxnSpPr>
        <p:spPr>
          <a:xfrm>
            <a:off x="1337453" y="2871540"/>
            <a:ext cx="15581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9451A-E769-5AE5-A920-1E7EFD8A4051}"/>
              </a:ext>
            </a:extLst>
          </p:cNvPr>
          <p:cNvCxnSpPr>
            <a:cxnSpLocks/>
          </p:cNvCxnSpPr>
          <p:nvPr/>
        </p:nvCxnSpPr>
        <p:spPr>
          <a:xfrm>
            <a:off x="3202580" y="2886621"/>
            <a:ext cx="146467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611018-74F3-547F-B4DD-E7FD74576717}"/>
              </a:ext>
            </a:extLst>
          </p:cNvPr>
          <p:cNvSpPr txBox="1"/>
          <p:nvPr/>
        </p:nvSpPr>
        <p:spPr>
          <a:xfrm>
            <a:off x="2883010" y="232525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8D153-28A8-5D10-5276-6C587F22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3386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7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8B977162-CD77-604D-71F1-E7CD681C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4293096"/>
            <a:ext cx="11010900" cy="1758493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id="{E02376A7-C328-C97E-CB3E-2470FC7AC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42" y="1394490"/>
            <a:ext cx="11132283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F4DBB9-C65F-A27F-6252-999B17A2FE68}"/>
              </a:ext>
            </a:extLst>
          </p:cNvPr>
          <p:cNvSpPr txBox="1"/>
          <p:nvPr/>
        </p:nvSpPr>
        <p:spPr>
          <a:xfrm>
            <a:off x="747501" y="1533085"/>
            <a:ext cx="1081584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3412C4-08D5-4324-6CD1-1263B1B0EFC2}"/>
              </a:ext>
            </a:extLst>
          </p:cNvPr>
          <p:cNvSpPr txBox="1"/>
          <p:nvPr/>
        </p:nvSpPr>
        <p:spPr>
          <a:xfrm>
            <a:off x="791403" y="2151735"/>
            <a:ext cx="1037189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33B36-F2B4-4ED8-330B-90FCE7F827FD}"/>
              </a:ext>
            </a:extLst>
          </p:cNvPr>
          <p:cNvSpPr txBox="1"/>
          <p:nvPr/>
        </p:nvSpPr>
        <p:spPr>
          <a:xfrm>
            <a:off x="791402" y="2946919"/>
            <a:ext cx="10394867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6EF7C-80FA-B651-6D9C-B664F44DEFEC}"/>
              </a:ext>
            </a:extLst>
          </p:cNvPr>
          <p:cNvSpPr txBox="1"/>
          <p:nvPr/>
        </p:nvSpPr>
        <p:spPr>
          <a:xfrm>
            <a:off x="577389" y="4396510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13B307-7C33-0C21-7D36-B3A13977F8D5}"/>
              </a:ext>
            </a:extLst>
          </p:cNvPr>
          <p:cNvSpPr txBox="1"/>
          <p:nvPr/>
        </p:nvSpPr>
        <p:spPr>
          <a:xfrm>
            <a:off x="636432" y="5039302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69A965-44AD-0B54-8A13-7FF6C60316CF}"/>
              </a:ext>
            </a:extLst>
          </p:cNvPr>
          <p:cNvSpPr txBox="1"/>
          <p:nvPr/>
        </p:nvSpPr>
        <p:spPr>
          <a:xfrm>
            <a:off x="1795437" y="5022020"/>
            <a:ext cx="9691713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thư viện đọc sách vào chiều thứ Năm hằng tuần?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1E68CA-DBB8-4E53-7040-4E6C46534493}"/>
              </a:ext>
            </a:extLst>
          </p:cNvPr>
          <p:cNvSpPr txBox="1"/>
          <p:nvPr/>
        </p:nvSpPr>
        <p:spPr>
          <a:xfrm>
            <a:off x="2164127" y="15388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340D9C-2BB2-0AB7-5EB9-AFCB142DCCA4}"/>
              </a:ext>
            </a:extLst>
          </p:cNvPr>
          <p:cNvSpPr txBox="1"/>
          <p:nvPr/>
        </p:nvSpPr>
        <p:spPr>
          <a:xfrm>
            <a:off x="3167729" y="1514324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FBB979-2050-8EE1-2937-F74D4871155D}"/>
              </a:ext>
            </a:extLst>
          </p:cNvPr>
          <p:cNvSpPr txBox="1"/>
          <p:nvPr/>
        </p:nvSpPr>
        <p:spPr>
          <a:xfrm>
            <a:off x="2905981" y="21442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B80A08-46A4-2CBD-3D8A-B61ADE88F618}"/>
              </a:ext>
            </a:extLst>
          </p:cNvPr>
          <p:cNvCxnSpPr>
            <a:cxnSpLocks/>
          </p:cNvCxnSpPr>
          <p:nvPr/>
        </p:nvCxnSpPr>
        <p:spPr>
          <a:xfrm>
            <a:off x="1435663" y="3527614"/>
            <a:ext cx="277438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89A7AC-E936-E5A6-AA85-CFDDC927E79B}"/>
              </a:ext>
            </a:extLst>
          </p:cNvPr>
          <p:cNvCxnSpPr>
            <a:cxnSpLocks/>
          </p:cNvCxnSpPr>
          <p:nvPr/>
        </p:nvCxnSpPr>
        <p:spPr>
          <a:xfrm>
            <a:off x="4580401" y="3534536"/>
            <a:ext cx="108697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DE58E91-C0F0-42A0-9D64-CB43CC44F3CC}"/>
              </a:ext>
            </a:extLst>
          </p:cNvPr>
          <p:cNvSpPr txBox="1"/>
          <p:nvPr/>
        </p:nvSpPr>
        <p:spPr>
          <a:xfrm>
            <a:off x="4207985" y="2962282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B129C-E18F-AE83-D492-6243D730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2910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9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  <p:bldP spid="37" grpId="0"/>
      <p:bldP spid="4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552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#9Slide05 SVNClementine</vt:lpstr>
      <vt:lpstr>Arial</vt:lpstr>
      <vt:lpstr>Arial-Rounded</vt:lpstr>
      <vt:lpstr>Calibri</vt:lpstr>
      <vt:lpstr>iCiel Altus</vt:lpstr>
      <vt:lpstr>iCiel Cadena</vt:lpstr>
      <vt:lpstr>SVN-Gretoon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</cp:revision>
  <dcterms:created xsi:type="dcterms:W3CDTF">2024-03-22T02:22:52Z</dcterms:created>
  <dcterms:modified xsi:type="dcterms:W3CDTF">2026-04-03T10:16:39Z</dcterms:modified>
</cp:coreProperties>
</file>