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99" r:id="rId2"/>
  </p:sldMasterIdLst>
  <p:notesMasterIdLst>
    <p:notesMasterId r:id="rId11"/>
  </p:notesMasterIdLst>
  <p:sldIdLst>
    <p:sldId id="281" r:id="rId3"/>
    <p:sldId id="401" r:id="rId4"/>
    <p:sldId id="260" r:id="rId5"/>
    <p:sldId id="261" r:id="rId6"/>
    <p:sldId id="865" r:id="rId7"/>
    <p:sldId id="283" r:id="rId8"/>
    <p:sldId id="868" r:id="rId9"/>
    <p:sldId id="285" r:id="rId10"/>
  </p:sldIdLst>
  <p:sldSz cx="12192000" cy="6858000"/>
  <p:notesSz cx="6858000" cy="9144000"/>
  <p:embeddedFontLst>
    <p:embeddedFont>
      <p:font typeface="#9Slide07 HoneyCream" panose="020B0604020202020204" charset="0"/>
      <p:regular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17B"/>
    <a:srgbClr val="7ABC32"/>
    <a:srgbClr val="F1C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8A891-D5B0-4BBF-94D6-229C858F95E0}" v="292" dt="2023-03-27T12:17:24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45D36-BBE6-45DC-8CC0-CC91AA4414BB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98560-BFDC-44A3-8F23-552417C21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9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7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9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DCE7-D05A-4A3B-937F-9E5BC0711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B45DA-5189-4FF7-92E9-46A03E5BD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7DBD4-589E-44EC-AD24-22F56DE5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2C8A-B5D7-4554-A5EA-A6A778D22D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187C3-ACD8-4102-AE62-006EED2A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F1A5F-CADE-4F36-A754-86C133AE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BF2C-D5A4-4BC5-865E-90C0099F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D34A-BE41-4EEA-837E-3C98791E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963A-9AE7-41BD-8D3F-C994B5B78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FC01B-4972-44A2-8D35-CDCC9681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2C8A-B5D7-4554-A5EA-A6A778D22D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9F9B8-9E07-44E6-A358-2DEB22AF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C1376-F23F-426A-8C27-4FD6B2E2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BF2C-D5A4-4BC5-865E-90C0099F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4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72F6-5B1B-4A90-921B-10636BF2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3D065-2845-4AA6-9B51-9DD0B9D16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8BB8C-7379-4826-BBA7-3436D3CA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2C8A-B5D7-4554-A5EA-A6A778D22D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14E52-2B7C-4F2C-BB4F-0DCA0AAF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ACDC3-228E-40DA-B28F-900E980C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BF2C-D5A4-4BC5-865E-90C0099F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1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E3AB-2DC2-405A-8FB8-7FED4754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B69FC-EB07-4657-81C0-5E7ACD8DE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60D5D-C0C7-4386-918E-56D2EB5A3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A89BD-B084-4400-AEDF-66F922A1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2C8A-B5D7-4554-A5EA-A6A778D22D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C2178-AE22-4656-B1BF-1B54AB3C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832B4-340D-4EFC-AB87-16B0B75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BF2C-D5A4-4BC5-865E-90C0099F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38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FCA6-EF3F-438C-9BAA-EA2A9839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3298B-8E66-4F37-B26D-959C62AE2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D6F50-E9A5-4089-9F7A-B0F990211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224BC-45D5-49A0-93D6-1FB166222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B49C3-D64E-41B5-A411-18DC6D2D4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983DD-E036-4A8A-94E7-6EEE1801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2C8A-B5D7-4554-A5EA-A6A778D22D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B44B36-3DEB-4825-B46A-957C3C80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ABCB38-489A-42C7-B112-18EF1619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BF2C-D5A4-4BC5-865E-90C0099F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2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3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3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8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2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FEACD-C2F0-23AA-910F-EA35551E788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4172789" y="-1140066"/>
            <a:ext cx="1774090" cy="2627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5B1F85-4C88-B065-CB6F-8C36F8ED0F2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044851" y="4230396"/>
            <a:ext cx="1780186" cy="2627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635938-4B21-9089-EE58-312623DF8FC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825045" y="7994408"/>
            <a:ext cx="8157155" cy="1371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04B270-CBFE-E046-3A4A-02CC2208D6B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61" y="-214045"/>
            <a:ext cx="1383912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44157-0ABE-4076-8469-803C4D26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EB2DA-37DB-4621-99DE-B2FEB5F16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C7DE4-7AF4-49CC-AD0B-C5F68D175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2C8A-B5D7-4554-A5EA-A6A778D22D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7BBCE-4FC0-48C4-A956-124D75E43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49D9E-FA9F-411D-8D3C-12A6007B3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BF2C-D5A4-4BC5-865E-90C0099FB5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3AB6A6-FBD3-4B78-80A6-EB2D2449A5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6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3F846E-874E-492F-A860-E3D3EDD2D0A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32" y="-36993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09E875-E4B0-405D-B5F5-165AE79066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01" y="7107977"/>
            <a:ext cx="1404152" cy="23877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23F7198-0839-4559-BF50-E1EF6BC8F263}"/>
              </a:ext>
            </a:extLst>
          </p:cNvPr>
          <p:cNvSpPr txBox="1"/>
          <p:nvPr userDrawn="1"/>
        </p:nvSpPr>
        <p:spPr>
          <a:xfrm>
            <a:off x="3415720" y="849712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04190E-B297-4897-B35C-8D4C2D45FD7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868" y="-283881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DDEF9B-4FD4-4AB3-9387-85D4BED5E8A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32" y="-28921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01E0B-C464-44F2-8CA0-89BF1A8782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869" y="2998103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143FE7-E6F6-4AA0-B68D-B61EF87D9B0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32" y="299810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41EFBF2-246B-4CDA-9DCC-D7F88E1DCC08}"/>
              </a:ext>
            </a:extLst>
          </p:cNvPr>
          <p:cNvSpPr txBox="1">
            <a:spLocks/>
          </p:cNvSpPr>
          <p:nvPr userDrawn="1"/>
        </p:nvSpPr>
        <p:spPr>
          <a:xfrm>
            <a:off x="962341" y="927795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1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1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1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EF16DA1-3953-43CA-CE36-970B7122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03" y="2246495"/>
            <a:ext cx="8686691" cy="1004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383089-C827-63F0-9B13-BE0BB472B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891" y="3022917"/>
            <a:ext cx="6116403" cy="2106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27E7D8-CFD7-C369-55CC-890CDD08B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803" y="926677"/>
            <a:ext cx="5764535" cy="16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104172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C975B3-81C7-5C8D-BEA9-2B272899F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67" y="1715455"/>
            <a:ext cx="13065470" cy="3635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659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D42586-8227-9B19-F924-1704EB83DFBF}"/>
              </a:ext>
            </a:extLst>
          </p:cNvPr>
          <p:cNvSpPr/>
          <p:nvPr/>
        </p:nvSpPr>
        <p:spPr>
          <a:xfrm>
            <a:off x="1041991" y="563526"/>
            <a:ext cx="9824483" cy="1148316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532FED-9688-0EEA-3646-DE48E4B102D1}"/>
              </a:ext>
            </a:extLst>
          </p:cNvPr>
          <p:cNvSpPr/>
          <p:nvPr/>
        </p:nvSpPr>
        <p:spPr>
          <a:xfrm>
            <a:off x="1352832" y="564481"/>
            <a:ext cx="9202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Tìm từ ngữ chỉ sự vật tương ứng với mỗi lời giải thích dưới đây: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EA22BA-7343-3967-81CA-53034C5CBB28}"/>
              </a:ext>
            </a:extLst>
          </p:cNvPr>
          <p:cNvSpPr/>
          <p:nvPr/>
        </p:nvSpPr>
        <p:spPr>
          <a:xfrm>
            <a:off x="616763" y="3622665"/>
            <a:ext cx="106749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Món ăn gồm bánh phở và thịt, chan nước dùng.</a:t>
            </a:r>
          </a:p>
          <a:p>
            <a:pPr marL="342900" indent="-342900" algn="just">
              <a:buAutoNum type="alphaLcPeriod"/>
            </a:pP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 dùng để đội đầu, che mưa nắng, thường làm bằng lá có hình chóp.</a:t>
            </a:r>
          </a:p>
          <a:p>
            <a:pPr marL="342900" indent="-342900" algn="just">
              <a:buAutoNum type="alphaLcPeriod"/>
            </a:pP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 phục truyền thống của người Việt Nam.</a:t>
            </a:r>
          </a:p>
          <a:p>
            <a:pPr marL="342900" indent="-342900" algn="just">
              <a:buAutoNum type="alphaLcPeriod"/>
            </a:pP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chơi dân gian được nặn bằng bột màu hấp chín, thường có hình con vật.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1444EA-E4AF-E075-C8ED-5BA06CC3F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318" y="1756222"/>
            <a:ext cx="8939265" cy="1866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3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95F530-6D1B-B350-FD0E-7EEC046181DB}"/>
              </a:ext>
            </a:extLst>
          </p:cNvPr>
          <p:cNvGrpSpPr/>
          <p:nvPr/>
        </p:nvGrpSpPr>
        <p:grpSpPr>
          <a:xfrm>
            <a:off x="725481" y="467376"/>
            <a:ext cx="10741037" cy="713242"/>
            <a:chOff x="725481" y="467376"/>
            <a:chExt cx="10741037" cy="71324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A8A6A9D-C832-1F87-0521-FF0F179429BA}"/>
                </a:ext>
              </a:extLst>
            </p:cNvPr>
            <p:cNvSpPr/>
            <p:nvPr/>
          </p:nvSpPr>
          <p:spPr>
            <a:xfrm>
              <a:off x="725481" y="467376"/>
              <a:ext cx="10741037" cy="713242"/>
            </a:xfrm>
            <a:prstGeom prst="roundRect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54B92E0-4F88-5AD1-3864-0CCA5AA0172C}"/>
                </a:ext>
              </a:extLst>
            </p:cNvPr>
            <p:cNvSpPr/>
            <p:nvPr/>
          </p:nvSpPr>
          <p:spPr>
            <a:xfrm>
              <a:off x="844952" y="564481"/>
              <a:ext cx="1053296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6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Tìm từ ngữ chỉ sự vật tương ứng với mỗi lời giải thích dưới đây: 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C8B02930-A021-CE2F-D4C2-826778B4B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1" y="1277720"/>
            <a:ext cx="2608028" cy="24260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7C04A7-298E-0CF3-14D3-E5DA44A86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510" y="1277722"/>
            <a:ext cx="2897395" cy="25497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C6C391-97B8-0305-3EC4-6D87CF784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905" y="1277722"/>
            <a:ext cx="2897394" cy="25497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DBA02AF-ADB4-0CD2-9F08-7AF577D7C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299" y="1277721"/>
            <a:ext cx="2608028" cy="254970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B147911-B3E3-FD7E-0A1E-13D86F9D365B}"/>
              </a:ext>
            </a:extLst>
          </p:cNvPr>
          <p:cNvSpPr/>
          <p:nvPr/>
        </p:nvSpPr>
        <p:spPr>
          <a:xfrm>
            <a:off x="628958" y="3908672"/>
            <a:ext cx="3152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Vật dùng để</a:t>
            </a:r>
          </a:p>
          <a:p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đội đầu, che mưa nắng, thường làm bằng lá có hình chóp.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5BF6C60-4617-071C-2CE8-29560E8CB3F3}"/>
              </a:ext>
            </a:extLst>
          </p:cNvPr>
          <p:cNvSpPr/>
          <p:nvPr/>
        </p:nvSpPr>
        <p:spPr>
          <a:xfrm>
            <a:off x="567160" y="3897344"/>
            <a:ext cx="3090440" cy="2342069"/>
          </a:xfrm>
          <a:prstGeom prst="round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5D3E80D-55F1-B167-2CBB-EE44307405AB}"/>
              </a:ext>
            </a:extLst>
          </p:cNvPr>
          <p:cNvSpPr/>
          <p:nvPr/>
        </p:nvSpPr>
        <p:spPr>
          <a:xfrm>
            <a:off x="3746474" y="3967260"/>
            <a:ext cx="2700625" cy="2342069"/>
          </a:xfrm>
          <a:prstGeom prst="roundRect">
            <a:avLst/>
          </a:prstGeom>
          <a:noFill/>
          <a:ln w="31750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FB985F1-AFFF-1D48-C212-1D56B10680F7}"/>
              </a:ext>
            </a:extLst>
          </p:cNvPr>
          <p:cNvSpPr/>
          <p:nvPr/>
        </p:nvSpPr>
        <p:spPr>
          <a:xfrm>
            <a:off x="6570697" y="3967260"/>
            <a:ext cx="2700625" cy="2342069"/>
          </a:xfrm>
          <a:prstGeom prst="roundRect">
            <a:avLst/>
          </a:prstGeom>
          <a:noFill/>
          <a:ln w="317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AB52CF9-EC48-4268-A82F-5360AA0DDBA4}"/>
              </a:ext>
            </a:extLst>
          </p:cNvPr>
          <p:cNvSpPr/>
          <p:nvPr/>
        </p:nvSpPr>
        <p:spPr>
          <a:xfrm>
            <a:off x="9556967" y="3897343"/>
            <a:ext cx="2067874" cy="2342069"/>
          </a:xfrm>
          <a:prstGeom prst="roundRect">
            <a:avLst/>
          </a:prstGeom>
          <a:noFill/>
          <a:ln w="31750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20D2AF-53E6-BEA9-020B-C5D2F8A977CB}"/>
              </a:ext>
            </a:extLst>
          </p:cNvPr>
          <p:cNvSpPr/>
          <p:nvPr/>
        </p:nvSpPr>
        <p:spPr>
          <a:xfrm>
            <a:off x="3916375" y="4160436"/>
            <a:ext cx="25307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Trang phục truyền thống của người Việt Nam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CA647B-A4B3-D272-7168-224969AF2AAE}"/>
              </a:ext>
            </a:extLst>
          </p:cNvPr>
          <p:cNvSpPr/>
          <p:nvPr/>
        </p:nvSpPr>
        <p:spPr>
          <a:xfrm>
            <a:off x="6767468" y="3987129"/>
            <a:ext cx="25307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Đồ chơi dân gian nặn bằng bột màu hấp chín, có hình nhân vật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DF1F493-F668-F552-F1E6-11B663C94505}"/>
              </a:ext>
            </a:extLst>
          </p:cNvPr>
          <p:cNvSpPr/>
          <p:nvPr/>
        </p:nvSpPr>
        <p:spPr>
          <a:xfrm>
            <a:off x="9614977" y="3944992"/>
            <a:ext cx="22955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Món ăn gồm bánh phở và thịt, thường có nước dùng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1590" y="0"/>
            <a:ext cx="12230100" cy="6858000"/>
          </a:xfrm>
          <a:prstGeom prst="rect">
            <a:avLst/>
          </a:prstGeom>
          <a:solidFill>
            <a:srgbClr val="FCC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54990" y="492125"/>
            <a:ext cx="11229340" cy="6065520"/>
            <a:chOff x="874" y="895"/>
            <a:chExt cx="17407" cy="9402"/>
          </a:xfrm>
          <a:solidFill>
            <a:srgbClr val="FDFBEE"/>
          </a:solidFill>
        </p:grpSpPr>
        <p:sp>
          <p:nvSpPr>
            <p:cNvPr id="28" name="椭圆 27"/>
            <p:cNvSpPr/>
            <p:nvPr/>
          </p:nvSpPr>
          <p:spPr>
            <a:xfrm>
              <a:off x="936" y="1000"/>
              <a:ext cx="6690" cy="5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587" y="1000"/>
              <a:ext cx="5491" cy="5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626" y="895"/>
              <a:ext cx="10239" cy="8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rot="2100000">
              <a:off x="14961" y="1435"/>
              <a:ext cx="3320" cy="2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74" y="5033"/>
              <a:ext cx="2690" cy="2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256" y="5303"/>
              <a:ext cx="8300" cy="47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503" y="4747"/>
              <a:ext cx="5550" cy="5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1101" y="6220"/>
              <a:ext cx="3859" cy="38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8301" y="1053"/>
              <a:ext cx="2382" cy="23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2565" y="4538"/>
              <a:ext cx="5550" cy="5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036" y="7954"/>
              <a:ext cx="2150" cy="2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9" name="图片 18" descr="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465" y="-12700"/>
            <a:ext cx="3428365" cy="2286000"/>
          </a:xfrm>
          <a:prstGeom prst="rect">
            <a:avLst/>
          </a:prstGeom>
        </p:spPr>
      </p:pic>
      <p:pic>
        <p:nvPicPr>
          <p:cNvPr id="8" name="图片 7" descr="5b6ccf65633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5" y="4902598"/>
            <a:ext cx="2394550" cy="1832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89868F-A10F-E44D-40B1-9C2A5A6CC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6" y="377647"/>
            <a:ext cx="11678895" cy="960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D1E7F0-C3F3-E3EF-640A-1F8B684E2D2D}"/>
              </a:ext>
            </a:extLst>
          </p:cNvPr>
          <p:cNvSpPr txBox="1"/>
          <p:nvPr/>
        </p:nvSpPr>
        <p:spPr>
          <a:xfrm>
            <a:off x="783380" y="481357"/>
            <a:ext cx="10926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14121CF2-3ED2-4857-0603-A45D33D144B8}"/>
              </a:ext>
            </a:extLst>
          </p:cNvPr>
          <p:cNvSpPr/>
          <p:nvPr/>
        </p:nvSpPr>
        <p:spPr>
          <a:xfrm>
            <a:off x="1268942" y="1970785"/>
            <a:ext cx="3638550" cy="8382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F31C5B8A-3524-D455-C004-D89FB00775C6}"/>
              </a:ext>
            </a:extLst>
          </p:cNvPr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Đoòng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3BA429B1-081C-AA21-F71B-4F9966ED566D}"/>
              </a:ext>
            </a:extLst>
          </p:cNvPr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0F757-DFBD-BFDF-AD02-A1AF81A7AC98}"/>
              </a:ext>
            </a:extLst>
          </p:cNvPr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58FE80-742A-ED2C-672D-3E728E624953}"/>
              </a:ext>
            </a:extLst>
          </p:cNvPr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C1E409B1-3A9B-E6F5-AA9F-85F3D11729B9}"/>
              </a:ext>
            </a:extLst>
          </p:cNvPr>
          <p:cNvSpPr/>
          <p:nvPr/>
        </p:nvSpPr>
        <p:spPr>
          <a:xfrm>
            <a:off x="5941443" y="1902795"/>
            <a:ext cx="5645547" cy="838200"/>
          </a:xfrm>
          <a:prstGeom prst="flowChartTerminator">
            <a:avLst/>
          </a:prstGeom>
          <a:solidFill>
            <a:srgbClr val="8CD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7352AA4D-3B5A-B6C2-C221-E740EBB7F11A}"/>
              </a:ext>
            </a:extLst>
          </p:cNvPr>
          <p:cNvSpPr/>
          <p:nvPr/>
        </p:nvSpPr>
        <p:spPr>
          <a:xfrm>
            <a:off x="5898460" y="3594995"/>
            <a:ext cx="5741090" cy="914464"/>
          </a:xfrm>
          <a:prstGeom prst="flowChartTerminator">
            <a:avLst/>
          </a:prstGeom>
          <a:solidFill>
            <a:srgbClr val="8CD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92F587A0-7E21-EC8C-2C97-DD901CBB8514}"/>
              </a:ext>
            </a:extLst>
          </p:cNvPr>
          <p:cNvSpPr/>
          <p:nvPr/>
        </p:nvSpPr>
        <p:spPr>
          <a:xfrm>
            <a:off x="5941443" y="5046103"/>
            <a:ext cx="5636315" cy="838200"/>
          </a:xfrm>
          <a:prstGeom prst="flowChartTerminator">
            <a:avLst/>
          </a:prstGeom>
          <a:solidFill>
            <a:srgbClr val="8CD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cxnSp>
        <p:nvCxnSpPr>
          <p:cNvPr id="20" name="Curved Connector 16">
            <a:extLst>
              <a:ext uri="{FF2B5EF4-FFF2-40B4-BE49-F238E27FC236}">
                <a16:creationId xmlns:a16="http://schemas.microsoft.com/office/drawing/2014/main" id="{C6B6DE3A-A83C-931B-467E-C2AEF5E634D9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4907492" y="2389885"/>
            <a:ext cx="990968" cy="1662342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17">
            <a:extLst>
              <a:ext uri="{FF2B5EF4-FFF2-40B4-BE49-F238E27FC236}">
                <a16:creationId xmlns:a16="http://schemas.microsoft.com/office/drawing/2014/main" id="{C3AE5A36-930A-F22E-6418-04753E0E1D66}"/>
              </a:ext>
            </a:extLst>
          </p:cNvPr>
          <p:cNvCxnSpPr>
            <a:cxnSpLocks/>
          </p:cNvCxnSpPr>
          <p:nvPr/>
        </p:nvCxnSpPr>
        <p:spPr>
          <a:xfrm>
            <a:off x="4838700" y="4046538"/>
            <a:ext cx="1407815" cy="1248048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19">
            <a:extLst>
              <a:ext uri="{FF2B5EF4-FFF2-40B4-BE49-F238E27FC236}">
                <a16:creationId xmlns:a16="http://schemas.microsoft.com/office/drawing/2014/main" id="{AF58856E-5C8B-D4D6-D212-816B034C532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22585" y="3235759"/>
            <a:ext cx="2997609" cy="1344141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0FA875-DD96-5146-B319-9DBB5E7B1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660" y="1454012"/>
            <a:ext cx="14184995" cy="394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8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3">
            <a:extLst>
              <a:ext uri="{FF2B5EF4-FFF2-40B4-BE49-F238E27FC236}">
                <a16:creationId xmlns:a16="http://schemas.microsoft.com/office/drawing/2014/main" id="{68094152-2316-17BE-8F80-9F335A8807FF}"/>
              </a:ext>
            </a:extLst>
          </p:cNvPr>
          <p:cNvSpPr txBox="1"/>
          <p:nvPr/>
        </p:nvSpPr>
        <p:spPr>
          <a:xfrm>
            <a:off x="2285041" y="2112033"/>
            <a:ext cx="69285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kumimoji="0" lang="en-US" altLang="zh-CN" sz="5000" b="1" i="0" u="none" strike="noStrike" kern="1200" cap="none" spc="4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kumimoji="0" lang="en-US" altLang="zh-CN" sz="50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5000" b="1" i="0" u="none" strike="noStrike" kern="1200" cap="none" spc="4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kumimoji="0" lang="en-US" altLang="zh-CN" sz="5000" b="1" i="0" u="none" strike="noStrike" kern="1200" cap="none" spc="4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5000" b="1" i="0" u="none" strike="noStrike" kern="1200" cap="none" spc="4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kumimoji="0" lang="en-US" altLang="zh-CN" sz="50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5000" b="1" i="0" u="none" strike="noStrike" kern="1200" cap="none" spc="4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kumimoji="0" lang="en-US" altLang="zh-CN" sz="50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5000" b="1" i="0" u="none" strike="noStrike" kern="1200" cap="none" spc="4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kumimoji="0" lang="en-US" altLang="zh-CN" sz="50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5000" b="1" i="0" u="none" strike="noStrike" kern="1200" cap="none" spc="4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kumimoji="0" lang="en-US" altLang="zh-CN" sz="50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5000" b="1" i="0" u="none" strike="noStrike" kern="1200" cap="none" spc="4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zh-CN" sz="50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5000" b="1" i="0" u="none" strike="noStrike" kern="1200" cap="none" spc="4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kumimoji="0" lang="en-US" altLang="zh-CN" sz="50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5000" b="1" i="0" u="none" strike="noStrike" kern="1200" cap="none" spc="4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kumimoji="0" lang="en-US" altLang="zh-CN" sz="50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5000" b="1" i="0" u="none" strike="noStrike" kern="1200" cap="none" spc="4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altLang="zh-CN" sz="50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zh-CN" altLang="en-US" sz="5000" b="1" i="0" u="none" strike="noStrike" kern="1200" cap="none" spc="4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思源黑体 CN Light" panose="020B0300000000000000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7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DFA8F8-BCB2-997F-AB32-807F20ED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38" y="1701245"/>
            <a:ext cx="9096998" cy="32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218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SVN-Newton</vt:lpstr>
      <vt:lpstr>Calibri</vt:lpstr>
      <vt:lpstr>#9Slide07 HoneyCream</vt:lpstr>
      <vt:lpstr>Times New Roman</vt:lpstr>
      <vt:lpstr>Calibri Light</vt:lpstr>
      <vt:lpstr>Cambria</vt:lpstr>
      <vt:lpstr>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asus</cp:lastModifiedBy>
  <cp:revision>7</cp:revision>
  <dcterms:created xsi:type="dcterms:W3CDTF">2023-03-27T07:14:44Z</dcterms:created>
  <dcterms:modified xsi:type="dcterms:W3CDTF">2026-04-17T03:38:12Z</dcterms:modified>
</cp:coreProperties>
</file>