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20.wav" ContentType="audio/wav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73" r:id="rId3"/>
    <p:sldId id="266" r:id="rId4"/>
    <p:sldId id="259" r:id="rId5"/>
    <p:sldId id="260" r:id="rId6"/>
    <p:sldId id="268" r:id="rId7"/>
    <p:sldId id="274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9966"/>
    <a:srgbClr val="FFCC66"/>
    <a:srgbClr val="56B698"/>
    <a:srgbClr val="974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F0245-807C-419E-8BA1-5E155BBFD7D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99271-AC53-4359-BDC0-19A992F6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41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A5A6F0-59F2-4F59-B8D8-7987C6C4BF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4122" y="2009825"/>
            <a:ext cx="9096704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ĐẾN VỚI TIẾT HỌC</a:t>
            </a:r>
          </a:p>
        </p:txBody>
      </p:sp>
      <p:pic>
        <p:nvPicPr>
          <p:cNvPr id="3074" name="Picture 2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728" y="6109419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697" y="4466743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474" y="5498939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0" y="4460668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332679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96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459466" y="1537827"/>
            <a:ext cx="5888182" cy="2230582"/>
          </a:xfrm>
          <a:prstGeom prst="cloudCallou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DU LỊCH KHÁM PHÁ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018" y="789709"/>
            <a:ext cx="925483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</a:t>
            </a:r>
            <a:r>
              <a:rPr lang="en-US" sz="3500" b="1">
                <a:latin typeface="Times New Roman" pitchFamily="18" charset="0"/>
                <a:cs typeface="Times New Roman" pitchFamily="18" charset="0"/>
              </a:rPr>
              <a:t>Chơi trò chơi “Chuyền hoa”</a:t>
            </a: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5009" y="2022764"/>
            <a:ext cx="42672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1.Nghe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309" y="3394404"/>
            <a:ext cx="375458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2.Nêu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A0281-B817-4FD7-9B5A-7EED3F492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095" y="1552575"/>
            <a:ext cx="6496050" cy="3752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95435"/>
            <a:ext cx="12192000" cy="170816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bậy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xanh;trồng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; …</a:t>
            </a:r>
          </a:p>
        </p:txBody>
      </p:sp>
    </p:spTree>
    <p:extLst>
      <p:ext uri="{BB962C8B-B14F-4D97-AF65-F5344CB8AC3E}">
        <p14:creationId xmlns:p14="http://schemas.microsoft.com/office/powerpoint/2010/main" val="27293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3A0281-B817-4FD7-9B5A-7EED3F492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1552575"/>
            <a:ext cx="6496050" cy="3752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9564" y="928250"/>
            <a:ext cx="6254461" cy="63094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>
                <a:latin typeface="Times New Roman" pitchFamily="18" charset="0"/>
                <a:cs typeface="Times New Roman" pitchFamily="18" charset="0"/>
              </a:rPr>
              <a:t>TỔNG KẾT TRÒ CHƠI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666536"/>
            <a:ext cx="12192000" cy="1169551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3500">
                <a:latin typeface="Times New Roman" pitchFamily="18" charset="0"/>
                <a:cs typeface="Times New Roman" pitchFamily="18" charset="0"/>
              </a:rPr>
              <a:t>    Chung tay bảo vệ môi trường là một việc làm thiết thực  và cần thiết. Các em hãy  nói “không” với xả rác bừa bãi nhé! </a:t>
            </a:r>
          </a:p>
        </p:txBody>
      </p:sp>
    </p:spTree>
    <p:extLst>
      <p:ext uri="{BB962C8B-B14F-4D97-AF65-F5344CB8AC3E}">
        <p14:creationId xmlns:p14="http://schemas.microsoft.com/office/powerpoint/2010/main" val="30215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49049-21DF-4275-84C4-CE8D1889E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234426"/>
            <a:ext cx="7010399" cy="36227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092" y="22376"/>
            <a:ext cx="10099962" cy="116955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4: </a:t>
            </a:r>
            <a:r>
              <a:rPr lang="en-US" sz="3500">
                <a:latin typeface="Times New Roman" pitchFamily="18" charset="0"/>
                <a:cs typeface="Times New Roman" pitchFamily="18" charset="0"/>
              </a:rPr>
              <a:t>Báo cáo kết quả tìm hiểu thực trạng vệ sinh  môi trường quanh em.</a:t>
            </a:r>
          </a:p>
        </p:txBody>
      </p:sp>
      <p:sp>
        <p:nvSpPr>
          <p:cNvPr id="4" name="Rectangle 3"/>
          <p:cNvSpPr/>
          <p:nvPr/>
        </p:nvSpPr>
        <p:spPr>
          <a:xfrm rot="20212812">
            <a:off x="792260" y="2269210"/>
            <a:ext cx="1198602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 4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575" y="3917950"/>
            <a:ext cx="1198602" cy="914400"/>
          </a:xfrm>
          <a:prstGeom prst="rect">
            <a:avLst/>
          </a:prstGeom>
          <a:solidFill>
            <a:srgbClr val="56B698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 4</a:t>
            </a:r>
          </a:p>
        </p:txBody>
      </p:sp>
    </p:spTree>
    <p:extLst>
      <p:ext uri="{BB962C8B-B14F-4D97-AF65-F5344CB8AC3E}">
        <p14:creationId xmlns:p14="http://schemas.microsoft.com/office/powerpoint/2010/main" val="2763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890" y="363984"/>
            <a:ext cx="10557012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nilong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Pictures\anh-dong-1_1132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688" y="3471873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75" y="3186113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416" y="3733810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Pictures\hinh-nen-dong-hoa-la-dep-1-20_10433289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857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2" y="3670534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17" y="5516081"/>
            <a:ext cx="4103883" cy="13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066800" y="1071611"/>
            <a:ext cx="10183091" cy="3454069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</a:p>
          <a:p>
            <a:pPr algn="just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9411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69" y="318600"/>
            <a:ext cx="7135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5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2525</TotalTime>
  <Words>256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298</cp:revision>
  <dcterms:created xsi:type="dcterms:W3CDTF">2020-08-08T01:31:20Z</dcterms:created>
  <dcterms:modified xsi:type="dcterms:W3CDTF">2026-04-17T03:47:35Z</dcterms:modified>
</cp:coreProperties>
</file>