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0"/>
  </p:notesMasterIdLst>
  <p:sldIdLst>
    <p:sldId id="379" r:id="rId2"/>
    <p:sldId id="308" r:id="rId3"/>
    <p:sldId id="309" r:id="rId4"/>
    <p:sldId id="310" r:id="rId5"/>
    <p:sldId id="311" r:id="rId6"/>
    <p:sldId id="312" r:id="rId7"/>
    <p:sldId id="313" r:id="rId8"/>
    <p:sldId id="314" r:id="rId9"/>
  </p:sldIdLst>
  <p:sldSz cx="9144000" cy="5143500" type="screen16x9"/>
  <p:notesSz cx="6858000" cy="9144000"/>
  <p:embeddedFontLst>
    <p:embeddedFont>
      <p:font typeface="Baloo 2" panose="020B0604020202020204" charset="0"/>
      <p:regular r:id="rId11"/>
      <p:bold r:id="rId12"/>
    </p:embeddedFont>
    <p:embeddedFont>
      <p:font typeface="Lobster" panose="00000500000000000000" pitchFamily="2" charset="0"/>
      <p:regular r:id="rId13"/>
    </p:embeddedFont>
    <p:embeddedFont>
      <p:font typeface="Pangolin" panose="020B0604020202020204" charset="0"/>
      <p:regular r:id="rId14"/>
    </p:embeddedFont>
  </p:embeddedFontLst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5E6"/>
    <a:srgbClr val="FE6464"/>
    <a:srgbClr val="E6E6E6"/>
    <a:srgbClr val="00A651"/>
    <a:srgbClr val="1A8C54"/>
    <a:srgbClr val="AC98C9"/>
    <a:srgbClr val="E5E1EE"/>
    <a:srgbClr val="A165AB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5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119" y="58969"/>
            <a:ext cx="8735536" cy="489000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456068"/>
              <a:endParaRPr lang="en-US" sz="8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337" tIns="25337" rIns="25337" bIns="25337" rtlCol="0" anchor="ctr"/>
            <a:lstStyle/>
            <a:p>
              <a:pPr algn="ctr" defTabSz="456068">
                <a:lnSpc>
                  <a:spcPts val="1327"/>
                </a:lnSpc>
                <a:spcBef>
                  <a:spcPct val="0"/>
                </a:spcBef>
              </a:pPr>
              <a:endParaRPr sz="898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73367" y="4314210"/>
            <a:ext cx="4647122" cy="8787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4870" y="2880838"/>
            <a:ext cx="2730212" cy="2262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12" y="4423427"/>
            <a:ext cx="3648551" cy="7695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2643" y="3527833"/>
            <a:ext cx="1346250" cy="12234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4208" y="3365134"/>
            <a:ext cx="1760006" cy="154880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47633" y="1205937"/>
            <a:ext cx="7714946" cy="305637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456068">
              <a:lnSpc>
                <a:spcPts val="4808"/>
              </a:lnSpc>
              <a:spcBef>
                <a:spcPct val="0"/>
              </a:spcBef>
            </a:pPr>
            <a:r>
              <a:rPr lang="en-US" sz="3741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3741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4</a:t>
            </a:r>
            <a:endParaRPr lang="en-US" sz="3741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60883" y="2167882"/>
            <a:ext cx="7698231" cy="6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68">
              <a:lnSpc>
                <a:spcPts val="5924"/>
              </a:lnSpc>
              <a:spcBef>
                <a:spcPct val="0"/>
              </a:spcBef>
            </a:pPr>
            <a:r>
              <a:rPr lang="en-US" sz="3292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3292" dirty="0">
                <a:solidFill>
                  <a:srgbClr val="FF0000"/>
                </a:solidFill>
                <a:latin typeface="Open Sans Bold"/>
              </a:rPr>
              <a:t>: Hoạt động trải nghiệm</a:t>
            </a:r>
            <a:endParaRPr lang="en-US" sz="3292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85536" y="3528623"/>
            <a:ext cx="3283988" cy="31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68">
              <a:lnSpc>
                <a:spcPts val="2738"/>
              </a:lnSpc>
            </a:pPr>
            <a:r>
              <a:rPr lang="en-US" sz="1955" dirty="0" err="1">
                <a:latin typeface="Lobster"/>
              </a:rPr>
              <a:t>Năm</a:t>
            </a:r>
            <a:r>
              <a:rPr lang="en-US" sz="1955" dirty="0">
                <a:latin typeface="Lobster"/>
              </a:rPr>
              <a:t> </a:t>
            </a:r>
            <a:r>
              <a:rPr lang="en-US" sz="1955" dirty="0" err="1">
                <a:latin typeface="Lobster"/>
              </a:rPr>
              <a:t>học</a:t>
            </a:r>
            <a:r>
              <a:rPr lang="en-US" sz="1955" dirty="0">
                <a:latin typeface="Lobster"/>
              </a:rPr>
              <a:t> 2025 - 2026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880502" y="1515764"/>
            <a:ext cx="7698231" cy="69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68">
              <a:lnSpc>
                <a:spcPts val="5924"/>
              </a:lnSpc>
              <a:spcBef>
                <a:spcPct val="0"/>
              </a:spcBef>
            </a:pPr>
            <a:r>
              <a:rPr lang="en-US" sz="3741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374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3741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3741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213270" y="345589"/>
            <a:ext cx="4735006" cy="327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6068">
              <a:lnSpc>
                <a:spcPts val="2738"/>
              </a:lnSpc>
            </a:pP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2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643253" y="2767888"/>
            <a:ext cx="7698231" cy="66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68">
              <a:lnSpc>
                <a:spcPts val="5924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2993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2993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2993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2993" dirty="0">
                <a:solidFill>
                  <a:srgbClr val="002060"/>
                </a:solidFill>
                <a:latin typeface="Open Sans Bold"/>
              </a:rPr>
              <a:t>Nghề của mẹ, nghề của cha</a:t>
            </a:r>
            <a:endParaRPr lang="en-US" sz="2993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7AA083-CC68-4CDF-8695-F7CAE2052E64}"/>
              </a:ext>
            </a:extLst>
          </p:cNvPr>
          <p:cNvSpPr txBox="1"/>
          <p:nvPr/>
        </p:nvSpPr>
        <p:spPr>
          <a:xfrm>
            <a:off x="1552865" y="452500"/>
            <a:ext cx="84327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Bác đưa thư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7" y="0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878B7-A9CE-4F8A-AF55-00FB720BA502}"/>
              </a:ext>
            </a:extLst>
          </p:cNvPr>
          <p:cNvSpPr txBox="1"/>
          <p:nvPr/>
        </p:nvSpPr>
        <p:spPr>
          <a:xfrm>
            <a:off x="733601" y="117531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Khởi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endParaRPr lang="en-US" sz="2400" b="1" dirty="0">
              <a:solidFill>
                <a:srgbClr val="FF7C0A"/>
              </a:solidFill>
            </a:endParaRPr>
          </a:p>
        </p:txBody>
      </p:sp>
      <p:pic>
        <p:nvPicPr>
          <p:cNvPr id="6" name="1.BÁC ĐƯA THƯ VUI TÍNH (Hình minh họa theo lời bài hát)_Trim">
            <a:hlinkClick r:id="" action="ppaction://media"/>
            <a:extLst>
              <a:ext uri="{FF2B5EF4-FFF2-40B4-BE49-F238E27FC236}">
                <a16:creationId xmlns:a16="http://schemas.microsoft.com/office/drawing/2014/main" id="{76E3401E-A0A3-2233-6D2A-10AB5969C89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b="14226"/>
          <a:stretch/>
        </p:blipFill>
        <p:spPr>
          <a:xfrm>
            <a:off x="733600" y="1239971"/>
            <a:ext cx="7495999" cy="3790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6BF3C5A-1A65-4166-86C8-33E8A5C0E44E}"/>
              </a:ext>
            </a:extLst>
          </p:cNvPr>
          <p:cNvGrpSpPr/>
          <p:nvPr/>
        </p:nvGrpSpPr>
        <p:grpSpPr>
          <a:xfrm>
            <a:off x="659576" y="1567736"/>
            <a:ext cx="7858181" cy="2467985"/>
            <a:chOff x="667896" y="2352780"/>
            <a:chExt cx="7858181" cy="2456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3447AE-8D5C-4AAC-902C-967AF86E4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-1" r="80812" b="2963"/>
            <a:stretch/>
          </p:blipFill>
          <p:spPr>
            <a:xfrm>
              <a:off x="667896" y="2405945"/>
              <a:ext cx="1511477" cy="240312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89513-4698-4777-86F2-AFDE0FE4F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578" t="2962" r="56378"/>
            <a:stretch/>
          </p:blipFill>
          <p:spPr>
            <a:xfrm>
              <a:off x="3050823" y="2405945"/>
              <a:ext cx="1106311" cy="24031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3062B-52C5-437C-86A6-28A83727D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7E8EB"/>
                </a:clrFrom>
                <a:clrTo>
                  <a:srgbClr val="E7E8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6434" r="27945" b="2962"/>
            <a:stretch/>
          </p:blipFill>
          <p:spPr>
            <a:xfrm>
              <a:off x="5097305" y="2352780"/>
              <a:ext cx="1230489" cy="24031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01D317-AD18-40D5-ABB0-8A44D8889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9466" t="2962" r="1346"/>
            <a:stretch/>
          </p:blipFill>
          <p:spPr>
            <a:xfrm>
              <a:off x="7014600" y="2405945"/>
              <a:ext cx="1511477" cy="2403122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F0C09-8BAE-452C-882D-020CDF94B0B3}"/>
              </a:ext>
            </a:extLst>
          </p:cNvPr>
          <p:cNvSpPr/>
          <p:nvPr/>
        </p:nvSpPr>
        <p:spPr>
          <a:xfrm>
            <a:off x="902065" y="1207954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Bác sĩ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BFB6B4-0DDA-4B8B-B79C-3F74E88F43B5}"/>
              </a:ext>
            </a:extLst>
          </p:cNvPr>
          <p:cNvSpPr/>
          <p:nvPr/>
        </p:nvSpPr>
        <p:spPr>
          <a:xfrm>
            <a:off x="2900524" y="1207954"/>
            <a:ext cx="1265242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Giáo viên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828D6C-0FE9-4936-81BD-8558EFDD90D4}"/>
              </a:ext>
            </a:extLst>
          </p:cNvPr>
          <p:cNvSpPr/>
          <p:nvPr/>
        </p:nvSpPr>
        <p:spPr>
          <a:xfrm>
            <a:off x="5088985" y="1178666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Bảo vệ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B665BA-3CBD-4846-9555-113076EAE978}"/>
              </a:ext>
            </a:extLst>
          </p:cNvPr>
          <p:cNvSpPr/>
          <p:nvPr/>
        </p:nvSpPr>
        <p:spPr>
          <a:xfrm>
            <a:off x="7177050" y="1207953"/>
            <a:ext cx="1340707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Lao công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3C0F9-3F3C-4D5E-84D2-71244202C5F7}"/>
              </a:ext>
            </a:extLst>
          </p:cNvPr>
          <p:cNvSpPr txBox="1"/>
          <p:nvPr/>
        </p:nvSpPr>
        <p:spPr>
          <a:xfrm>
            <a:off x="417284" y="4050080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Chữa, khám bệnh cho mọi người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F4FCD-0D69-4FB8-ADF4-90592BFBCD22}"/>
              </a:ext>
            </a:extLst>
          </p:cNvPr>
          <p:cNvSpPr txBox="1"/>
          <p:nvPr/>
        </p:nvSpPr>
        <p:spPr>
          <a:xfrm>
            <a:off x="2554890" y="4053444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Dạy học, giúp HS lĩnh hội tri thức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6461B-79EE-48CE-A707-96A75B4E80D8}"/>
              </a:ext>
            </a:extLst>
          </p:cNvPr>
          <p:cNvSpPr txBox="1"/>
          <p:nvPr/>
        </p:nvSpPr>
        <p:spPr>
          <a:xfrm>
            <a:off x="4692496" y="4073672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Canh giữ, bảo vệ khu vực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3AD5E3-5457-47BB-B596-70B3249DDB6C}"/>
              </a:ext>
            </a:extLst>
          </p:cNvPr>
          <p:cNvSpPr txBox="1"/>
          <p:nvPr/>
        </p:nvSpPr>
        <p:spPr>
          <a:xfrm>
            <a:off x="6703973" y="4040125"/>
            <a:ext cx="228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Giữ sạch sẽ đường phố, lối xóm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64" y="180021"/>
            <a:ext cx="565071" cy="628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6428" y="238541"/>
            <a:ext cx="285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Khám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phá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chủ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đề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1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D02FF3-A18F-405A-9F24-3AAF277F739C}"/>
              </a:ext>
            </a:extLst>
          </p:cNvPr>
          <p:cNvSpPr txBox="1"/>
          <p:nvPr/>
        </p:nvSpPr>
        <p:spPr>
          <a:xfrm>
            <a:off x="748145" y="1564306"/>
            <a:ext cx="78763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</a:rPr>
              <a:t>Nhớ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chia </a:t>
            </a:r>
            <a:r>
              <a:rPr lang="en-US" sz="2800" dirty="0" err="1">
                <a:solidFill>
                  <a:srgbClr val="FF0000"/>
                </a:solidFill>
              </a:rPr>
              <a:t>sẻ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Giới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thiệu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Bố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mẹ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cô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chú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…)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gì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?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Nêu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điều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biết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>
                <a:solidFill>
                  <a:schemeClr val="tx2">
                    <a:lumMod val="10000"/>
                  </a:schemeClr>
                </a:solidFill>
              </a:rPr>
              <a:t>việc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01059" y="543765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Thảo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luận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nhóm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đôi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727363" y="1413166"/>
            <a:ext cx="7917873" cy="195349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Kết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luận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nghe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nói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nghề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nghiệp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họ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8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3847" y="387415"/>
            <a:ext cx="620520" cy="627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367" y="470553"/>
            <a:ext cx="421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Mở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rộng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tổng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chủ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3428" y="2026228"/>
            <a:ext cx="4333009" cy="1787236"/>
          </a:xfrm>
          <a:prstGeom prst="roundRect">
            <a:avLst/>
          </a:prstGeom>
          <a:solidFill>
            <a:srgbClr val="FAD5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Trò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chơi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“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Nếu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…..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Thì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……”</a:t>
            </a:r>
          </a:p>
        </p:txBody>
      </p:sp>
    </p:spTree>
    <p:extLst>
      <p:ext uri="{BB962C8B-B14F-4D97-AF65-F5344CB8AC3E}">
        <p14:creationId xmlns:p14="http://schemas.microsoft.com/office/powerpoint/2010/main" val="3527007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1132609" y="1465117"/>
            <a:ext cx="7367155" cy="193271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104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68" y="408197"/>
            <a:ext cx="621846" cy="627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8636" y="491335"/>
            <a:ext cx="363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Hoạt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động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sau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giờ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468" y="1267692"/>
            <a:ext cx="8156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Phỏng</a:t>
            </a:r>
            <a:r>
              <a:rPr lang="en-US" sz="2400" dirty="0"/>
              <a:t> </a:t>
            </a:r>
            <a:r>
              <a:rPr lang="en-US" sz="2400" dirty="0" err="1"/>
              <a:t>vấn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họ</a:t>
            </a:r>
            <a:r>
              <a:rPr lang="en-US" sz="2400" dirty="0"/>
              <a:t>: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bố</a:t>
            </a:r>
            <a:r>
              <a:rPr lang="en-US" sz="2400" dirty="0"/>
              <a:t> (</a:t>
            </a:r>
            <a:r>
              <a:rPr lang="en-US" sz="2400" dirty="0" err="1"/>
              <a:t>mẹ</a:t>
            </a:r>
            <a:r>
              <a:rPr lang="en-US" sz="2400" dirty="0"/>
              <a:t>, </a:t>
            </a:r>
            <a:r>
              <a:rPr lang="en-US" sz="2400" dirty="0" err="1"/>
              <a:t>cô</a:t>
            </a:r>
            <a:r>
              <a:rPr lang="en-US" sz="2400" dirty="0"/>
              <a:t>, </a:t>
            </a:r>
            <a:r>
              <a:rPr lang="en-US" sz="2400" dirty="0" err="1"/>
              <a:t>chú</a:t>
            </a:r>
            <a:r>
              <a:rPr lang="en-US" sz="2400" dirty="0"/>
              <a:t>…)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(</a:t>
            </a:r>
            <a:r>
              <a:rPr lang="en-US" sz="2400" dirty="0" err="1"/>
              <a:t>mẹ</a:t>
            </a:r>
            <a:r>
              <a:rPr lang="en-US" sz="2400" dirty="0"/>
              <a:t>, </a:t>
            </a:r>
            <a:r>
              <a:rPr lang="en-US" sz="2400" dirty="0" err="1"/>
              <a:t>cô</a:t>
            </a:r>
            <a:r>
              <a:rPr lang="en-US" sz="2400" dirty="0"/>
              <a:t>, </a:t>
            </a:r>
            <a:r>
              <a:rPr lang="en-US" sz="2400" dirty="0" err="1"/>
              <a:t>chú</a:t>
            </a:r>
            <a:r>
              <a:rPr lang="en-US" sz="2400" dirty="0"/>
              <a:t>…)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biệt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Bố</a:t>
            </a:r>
            <a:r>
              <a:rPr lang="en-US" sz="2400" dirty="0"/>
              <a:t> (</a:t>
            </a:r>
            <a:r>
              <a:rPr lang="en-US" sz="2400" dirty="0" err="1"/>
              <a:t>mẹ</a:t>
            </a:r>
            <a:r>
              <a:rPr lang="en-US" sz="2400" dirty="0"/>
              <a:t>, </a:t>
            </a:r>
            <a:r>
              <a:rPr lang="en-US" sz="2400" dirty="0" err="1"/>
              <a:t>cô</a:t>
            </a:r>
            <a:r>
              <a:rPr lang="en-US" sz="2400" dirty="0"/>
              <a:t>, </a:t>
            </a:r>
            <a:r>
              <a:rPr lang="en-US" sz="2400" dirty="0" err="1"/>
              <a:t>chú</a:t>
            </a:r>
            <a:r>
              <a:rPr lang="en-US" sz="2400" dirty="0"/>
              <a:t>…)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nghề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khó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vất</a:t>
            </a:r>
            <a:r>
              <a:rPr lang="en-US" sz="2400" dirty="0"/>
              <a:t> </a:t>
            </a:r>
            <a:r>
              <a:rPr lang="en-US" sz="2400" dirty="0" err="1"/>
              <a:t>vả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Khó</a:t>
            </a:r>
            <a:r>
              <a:rPr lang="en-US" sz="2400" dirty="0"/>
              <a:t> khan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vất</a:t>
            </a:r>
            <a:r>
              <a:rPr lang="en-US" sz="2400" dirty="0"/>
              <a:t> </a:t>
            </a:r>
            <a:r>
              <a:rPr lang="en-US" sz="2400" dirty="0" err="1"/>
              <a:t>vả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2585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289</Words>
  <Application>Microsoft Office PowerPoint</Application>
  <PresentationFormat>On-screen Show (16:9)</PresentationFormat>
  <Paragraphs>31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Calibri</vt:lpstr>
      <vt:lpstr>Arial</vt:lpstr>
      <vt:lpstr>Pangolin</vt:lpstr>
      <vt:lpstr>Lobster</vt:lpstr>
      <vt:lpstr>UTM Cookies</vt:lpstr>
      <vt:lpstr>Times New Roman</vt:lpstr>
      <vt:lpstr>Baloo 2</vt:lpstr>
      <vt:lpstr>Open Sans Bold</vt:lpstr>
      <vt:lpstr>UTM Androgyne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asus</cp:lastModifiedBy>
  <cp:revision>51</cp:revision>
  <dcterms:modified xsi:type="dcterms:W3CDTF">2026-04-17T03:56:28Z</dcterms:modified>
</cp:coreProperties>
</file>