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0"/>
  </p:notesMasterIdLst>
  <p:sldIdLst>
    <p:sldId id="305" r:id="rId2"/>
    <p:sldId id="306" r:id="rId3"/>
    <p:sldId id="319" r:id="rId4"/>
    <p:sldId id="314" r:id="rId5"/>
    <p:sldId id="322" r:id="rId6"/>
    <p:sldId id="326" r:id="rId7"/>
    <p:sldId id="327" r:id="rId8"/>
    <p:sldId id="324" r:id="rId9"/>
  </p:sldIdLst>
  <p:sldSz cx="9144000" cy="5143500" type="screen16x9"/>
  <p:notesSz cx="6858000" cy="9144000"/>
  <p:embeddedFontLst>
    <p:embeddedFont>
      <p:font typeface="Baloo 2" panose="020B0604020202020204" charset="0"/>
      <p:regular r:id="rId11"/>
      <p:bold r:id="rId12"/>
    </p:embeddedFont>
    <p:embeddedFont>
      <p:font typeface="Pangolin" panose="020B0604020202020204" charset="0"/>
      <p:regular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5E6"/>
    <a:srgbClr val="1A8C54"/>
    <a:srgbClr val="62BB47"/>
    <a:srgbClr val="AC98C9"/>
    <a:srgbClr val="E5E1EE"/>
    <a:srgbClr val="BDD646"/>
    <a:srgbClr val="FED9D0"/>
    <a:srgbClr val="00A651"/>
    <a:srgbClr val="A165AB"/>
    <a:srgbClr val="E8F0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8" d="100"/>
          <a:sy n="108" d="100"/>
        </p:scale>
        <p:origin x="75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249190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AC98C9"/>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9</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446550"/>
          </a:xfrm>
          <a:prstGeom prst="rect">
            <a:avLst/>
          </a:prstGeom>
          <a:noFill/>
        </p:spPr>
        <p:txBody>
          <a:bodyPr wrap="square" rtlCol="0">
            <a:spAutoFit/>
          </a:bodyPr>
          <a:lstStyle/>
          <a:p>
            <a:pPr algn="ctr"/>
            <a:r>
              <a:rPr lang="en-US" sz="4400" dirty="0">
                <a:ln w="9525" cmpd="thickThin">
                  <a:solidFill>
                    <a:srgbClr val="7030A0"/>
                  </a:solidFill>
                </a:ln>
                <a:solidFill>
                  <a:srgbClr val="FFC000"/>
                </a:solidFill>
                <a:latin typeface="UTM Cookies" panose="02040603050506020204" pitchFamily="18" charset="0"/>
              </a:rPr>
              <a:t>MÔI</a:t>
            </a:r>
            <a:r>
              <a:rPr lang="en-US" sz="4400" baseline="0" dirty="0">
                <a:ln w="9525" cmpd="thickThin">
                  <a:solidFill>
                    <a:srgbClr val="7030A0"/>
                  </a:solidFill>
                </a:ln>
                <a:solidFill>
                  <a:srgbClr val="FFC000"/>
                </a:solidFill>
                <a:latin typeface="UTM Cookies" panose="02040603050506020204" pitchFamily="18" charset="0"/>
              </a:rPr>
              <a:t> TRƯỜNG QUANH EM</a:t>
            </a:r>
            <a:endParaRPr lang="en-US" sz="4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191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3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98299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2" name="Google Shape;51;p8"/>
          <p:cNvSpPr/>
          <p:nvPr userDrawn="1"/>
        </p:nvSpPr>
        <p:spPr>
          <a:xfrm rot="10800000">
            <a:off x="4212134" y="2071547"/>
            <a:ext cx="4931512" cy="307147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52;p8"/>
          <p:cNvSpPr/>
          <p:nvPr userDrawn="1"/>
        </p:nvSpPr>
        <p:spPr>
          <a:xfrm>
            <a:off x="11" y="-7050"/>
            <a:ext cx="4768588" cy="2356541"/>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3;p8"/>
          <p:cNvSpPr/>
          <p:nvPr userDrawn="1"/>
        </p:nvSpPr>
        <p:spPr>
          <a:xfrm rot="10800000">
            <a:off x="4345570" y="2181385"/>
            <a:ext cx="4826380" cy="30040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lumMod val="20000"/>
                <a:lumOff val="8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4;p8"/>
          <p:cNvSpPr txBox="1">
            <a:spLocks noGrp="1"/>
          </p:cNvSpPr>
          <p:nvPr>
            <p:ph type="title"/>
          </p:nvPr>
        </p:nvSpPr>
        <p:spPr>
          <a:xfrm>
            <a:off x="2125950" y="1116275"/>
            <a:ext cx="4892100" cy="247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277161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77" r:id="rId1"/>
    <p:sldLayoutId id="2147483685" r:id="rId2"/>
    <p:sldLayoutId id="2147483678" r:id="rId3"/>
    <p:sldLayoutId id="2147483686"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323" y="2621748"/>
            <a:ext cx="4503668" cy="1426500"/>
          </a:xfrm>
        </p:spPr>
        <p:txBody>
          <a:bodyPr/>
          <a:lstStyle/>
          <a:p>
            <a:r>
              <a:rPr lang="en-US" dirty="0" err="1"/>
              <a:t>Bài</a:t>
            </a:r>
            <a:r>
              <a:rPr lang="en-US" dirty="0"/>
              <a:t> 31: </a:t>
            </a:r>
            <a:br>
              <a:rPr lang="en-US" dirty="0"/>
            </a:br>
            <a:r>
              <a:rPr lang="en-US" dirty="0" err="1"/>
              <a:t>Lớp</a:t>
            </a:r>
            <a:r>
              <a:rPr lang="en-US" dirty="0"/>
              <a:t> </a:t>
            </a:r>
            <a:r>
              <a:rPr lang="en-US" dirty="0" err="1"/>
              <a:t>học</a:t>
            </a:r>
            <a:r>
              <a:rPr lang="en-US" dirty="0"/>
              <a:t> </a:t>
            </a:r>
            <a:r>
              <a:rPr lang="en-US" dirty="0" err="1"/>
              <a:t>xanh</a:t>
            </a:r>
            <a:endParaRPr lang="en-US" dirty="0"/>
          </a:p>
        </p:txBody>
      </p:sp>
      <p:sp>
        <p:nvSpPr>
          <p:cNvPr id="3" name="Subtitle 2"/>
          <p:cNvSpPr>
            <a:spLocks noGrp="1"/>
          </p:cNvSpPr>
          <p:nvPr>
            <p:ph type="subTitle" idx="1"/>
          </p:nvPr>
        </p:nvSpPr>
        <p:spPr>
          <a:xfrm>
            <a:off x="307323" y="4048248"/>
            <a:ext cx="3657600" cy="567000"/>
          </a:xfrm>
        </p:spPr>
        <p:txBody>
          <a:bodyPr/>
          <a:lstStyle/>
          <a:p>
            <a:r>
              <a:rPr lang="en-US" dirty="0" err="1"/>
              <a:t>Lớp</a:t>
            </a:r>
            <a:r>
              <a:rPr lang="en-US" dirty="0"/>
              <a:t>: 2</a:t>
            </a:r>
          </a:p>
        </p:txBody>
      </p:sp>
    </p:spTree>
    <p:extLst>
      <p:ext uri="{BB962C8B-B14F-4D97-AF65-F5344CB8AC3E}">
        <p14:creationId xmlns:p14="http://schemas.microsoft.com/office/powerpoint/2010/main" val="117872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183537"/>
            <a:ext cx="710478" cy="784830"/>
          </a:xfrm>
          <a:prstGeom prst="rect">
            <a:avLst/>
          </a:prstGeom>
        </p:spPr>
      </p:pic>
      <p:sp>
        <p:nvSpPr>
          <p:cNvPr id="4" name="TextBox 3"/>
          <p:cNvSpPr txBox="1"/>
          <p:nvPr/>
        </p:nvSpPr>
        <p:spPr>
          <a:xfrm>
            <a:off x="609699" y="326570"/>
            <a:ext cx="8077101" cy="1569660"/>
          </a:xfrm>
          <a:prstGeom prst="rect">
            <a:avLst/>
          </a:prstGeom>
          <a:noFill/>
        </p:spPr>
        <p:txBody>
          <a:bodyPr wrap="square" rtlCol="0">
            <a:spAutoFit/>
          </a:bodyPr>
          <a:lstStyle/>
          <a:p>
            <a:r>
              <a:rPr lang="en-US" sz="2400" b="1" dirty="0">
                <a:solidFill>
                  <a:srgbClr val="FF7C0A"/>
                </a:solidFill>
              </a:rPr>
              <a:t>         </a:t>
            </a:r>
            <a:r>
              <a:rPr lang="en-US" sz="2400" b="1" dirty="0" err="1">
                <a:solidFill>
                  <a:srgbClr val="FF7C0A"/>
                </a:solidFill>
                <a:latin typeface="Times New Roman" pitchFamily="18" charset="0"/>
                <a:cs typeface="Times New Roman" pitchFamily="18" charset="0"/>
              </a:rPr>
              <a:t>Khám</a:t>
            </a:r>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phá</a:t>
            </a:r>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chủ</a:t>
            </a:r>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đề</a:t>
            </a:r>
            <a:r>
              <a:rPr lang="en-US" sz="2400" b="1" dirty="0">
                <a:solidFill>
                  <a:srgbClr val="FF7C0A"/>
                </a:solidFill>
                <a:latin typeface="Times New Roman" pitchFamily="18" charset="0"/>
                <a:cs typeface="Times New Roman" pitchFamily="18" charset="0"/>
              </a:rPr>
              <a:t>:</a:t>
            </a:r>
          </a:p>
          <a:p>
            <a:endParaRPr lang="en-US" sz="2400" b="1" dirty="0">
              <a:solidFill>
                <a:srgbClr val="FF7C0A"/>
              </a:solidFill>
            </a:endParaRPr>
          </a:p>
          <a:p>
            <a:r>
              <a:rPr lang="en-US" sz="2400" dirty="0" err="1">
                <a:solidFill>
                  <a:schemeClr val="tx2">
                    <a:lumMod val="10000"/>
                  </a:schemeClr>
                </a:solidFill>
              </a:rPr>
              <a:t>Làm</a:t>
            </a:r>
            <a:r>
              <a:rPr lang="en-US" sz="2400" dirty="0">
                <a:solidFill>
                  <a:schemeClr val="tx2">
                    <a:lumMod val="10000"/>
                  </a:schemeClr>
                </a:solidFill>
              </a:rPr>
              <a:t> </a:t>
            </a:r>
            <a:r>
              <a:rPr lang="en-US" sz="2400" dirty="0" err="1">
                <a:solidFill>
                  <a:schemeClr val="tx2">
                    <a:lumMod val="10000"/>
                  </a:schemeClr>
                </a:solidFill>
              </a:rPr>
              <a:t>những</a:t>
            </a:r>
            <a:r>
              <a:rPr lang="en-US" sz="2400" dirty="0">
                <a:solidFill>
                  <a:schemeClr val="tx2">
                    <a:lumMod val="10000"/>
                  </a:schemeClr>
                </a:solidFill>
              </a:rPr>
              <a:t> </a:t>
            </a:r>
            <a:r>
              <a:rPr lang="en-US" sz="2400" dirty="0" err="1">
                <a:solidFill>
                  <a:schemeClr val="tx2">
                    <a:lumMod val="10000"/>
                  </a:schemeClr>
                </a:solidFill>
              </a:rPr>
              <a:t>tấm</a:t>
            </a:r>
            <a:r>
              <a:rPr lang="en-US" sz="2400" dirty="0">
                <a:solidFill>
                  <a:schemeClr val="tx2">
                    <a:lumMod val="10000"/>
                  </a:schemeClr>
                </a:solidFill>
              </a:rPr>
              <a:t> </a:t>
            </a:r>
            <a:r>
              <a:rPr lang="en-US" sz="2400" dirty="0" err="1">
                <a:solidFill>
                  <a:schemeClr val="tx2">
                    <a:lumMod val="10000"/>
                  </a:schemeClr>
                </a:solidFill>
              </a:rPr>
              <a:t>biển</a:t>
            </a:r>
            <a:r>
              <a:rPr lang="en-US" sz="2400" dirty="0">
                <a:solidFill>
                  <a:schemeClr val="tx2">
                    <a:lumMod val="10000"/>
                  </a:schemeClr>
                </a:solidFill>
              </a:rPr>
              <a:t> </a:t>
            </a:r>
            <a:r>
              <a:rPr lang="en-US" sz="2400" dirty="0" err="1">
                <a:solidFill>
                  <a:schemeClr val="tx2">
                    <a:lumMod val="10000"/>
                  </a:schemeClr>
                </a:solidFill>
              </a:rPr>
              <a:t>nhắc</a:t>
            </a:r>
            <a:r>
              <a:rPr lang="en-US" sz="2400" dirty="0">
                <a:solidFill>
                  <a:schemeClr val="tx2">
                    <a:lumMod val="10000"/>
                  </a:schemeClr>
                </a:solidFill>
              </a:rPr>
              <a:t> </a:t>
            </a:r>
            <a:r>
              <a:rPr lang="en-US" sz="2400" dirty="0" err="1">
                <a:solidFill>
                  <a:schemeClr val="tx2">
                    <a:lumMod val="10000"/>
                  </a:schemeClr>
                </a:solidFill>
              </a:rPr>
              <a:t>nhở</a:t>
            </a:r>
            <a:r>
              <a:rPr lang="en-US" sz="2400" dirty="0">
                <a:solidFill>
                  <a:schemeClr val="tx2">
                    <a:lumMod val="10000"/>
                  </a:schemeClr>
                </a:solidFill>
              </a:rPr>
              <a:t> </a:t>
            </a:r>
            <a:r>
              <a:rPr lang="en-US" sz="2400" dirty="0" err="1">
                <a:solidFill>
                  <a:schemeClr val="tx2">
                    <a:lumMod val="10000"/>
                  </a:schemeClr>
                </a:solidFill>
              </a:rPr>
              <a:t>mọi</a:t>
            </a:r>
            <a:r>
              <a:rPr lang="en-US" sz="2400" dirty="0">
                <a:solidFill>
                  <a:schemeClr val="tx2">
                    <a:lumMod val="10000"/>
                  </a:schemeClr>
                </a:solidFill>
              </a:rPr>
              <a:t> </a:t>
            </a:r>
            <a:r>
              <a:rPr lang="en-US" sz="2400" dirty="0" err="1">
                <a:solidFill>
                  <a:schemeClr val="tx2">
                    <a:lumMod val="10000"/>
                  </a:schemeClr>
                </a:solidFill>
              </a:rPr>
              <a:t>người</a:t>
            </a:r>
            <a:r>
              <a:rPr lang="en-US" sz="2400" dirty="0">
                <a:solidFill>
                  <a:schemeClr val="tx2">
                    <a:lumMod val="10000"/>
                  </a:schemeClr>
                </a:solidFill>
              </a:rPr>
              <a:t> </a:t>
            </a:r>
            <a:r>
              <a:rPr lang="en-US" sz="2400" dirty="0" err="1">
                <a:solidFill>
                  <a:schemeClr val="tx2">
                    <a:lumMod val="10000"/>
                  </a:schemeClr>
                </a:solidFill>
              </a:rPr>
              <a:t>giữ</a:t>
            </a:r>
            <a:r>
              <a:rPr lang="en-US" sz="2400" dirty="0">
                <a:solidFill>
                  <a:schemeClr val="tx2">
                    <a:lumMod val="10000"/>
                  </a:schemeClr>
                </a:solidFill>
              </a:rPr>
              <a:t> </a:t>
            </a:r>
            <a:r>
              <a:rPr lang="en-US" sz="2400" dirty="0" err="1">
                <a:solidFill>
                  <a:schemeClr val="tx2">
                    <a:lumMod val="10000"/>
                  </a:schemeClr>
                </a:solidFill>
              </a:rPr>
              <a:t>vệ</a:t>
            </a:r>
            <a:r>
              <a:rPr lang="en-US" sz="2400" dirty="0">
                <a:solidFill>
                  <a:schemeClr val="tx2">
                    <a:lumMod val="10000"/>
                  </a:schemeClr>
                </a:solidFill>
              </a:rPr>
              <a:t> </a:t>
            </a:r>
            <a:r>
              <a:rPr lang="en-US" sz="2400" dirty="0" err="1">
                <a:solidFill>
                  <a:schemeClr val="tx2">
                    <a:lumMod val="10000"/>
                  </a:schemeClr>
                </a:solidFill>
              </a:rPr>
              <a:t>sinh</a:t>
            </a:r>
            <a:r>
              <a:rPr lang="en-US" sz="2400" dirty="0">
                <a:solidFill>
                  <a:schemeClr val="tx2">
                    <a:lumMod val="10000"/>
                  </a:schemeClr>
                </a:solidFill>
              </a:rPr>
              <a:t> </a:t>
            </a:r>
            <a:r>
              <a:rPr lang="en-US" sz="2400" dirty="0" err="1">
                <a:solidFill>
                  <a:schemeClr val="tx2">
                    <a:lumMod val="10000"/>
                  </a:schemeClr>
                </a:solidFill>
              </a:rPr>
              <a:t>môi</a:t>
            </a:r>
            <a:r>
              <a:rPr lang="en-US" sz="2400" dirty="0">
                <a:solidFill>
                  <a:schemeClr val="tx2">
                    <a:lumMod val="10000"/>
                  </a:schemeClr>
                </a:solidFill>
              </a:rPr>
              <a:t> </a:t>
            </a:r>
            <a:r>
              <a:rPr lang="en-US" sz="2400" dirty="0" err="1">
                <a:solidFill>
                  <a:schemeClr val="tx2">
                    <a:lumMod val="10000"/>
                  </a:schemeClr>
                </a:solidFill>
              </a:rPr>
              <a:t>trường</a:t>
            </a:r>
            <a:r>
              <a:rPr lang="en-US" sz="2400" dirty="0">
                <a:solidFill>
                  <a:schemeClr val="tx2">
                    <a:lumMod val="10000"/>
                  </a:schemeClr>
                </a:solidFill>
              </a:rPr>
              <a:t>.</a:t>
            </a:r>
          </a:p>
        </p:txBody>
      </p:sp>
      <p:pic>
        <p:nvPicPr>
          <p:cNvPr id="2" name="Picture 2" descr="20210409092710_wm_shs-hoat-dong-trai-nghiem-2"/>
          <p:cNvPicPr>
            <a:picLocks noChangeAspect="1" noChangeArrowheads="1"/>
          </p:cNvPicPr>
          <p:nvPr/>
        </p:nvPicPr>
        <p:blipFill rotWithShape="1">
          <a:blip r:embed="rId3">
            <a:extLst>
              <a:ext uri="{28A0092B-C50C-407E-A947-70E740481C1C}">
                <a14:useLocalDpi xmlns:a14="http://schemas.microsoft.com/office/drawing/2010/main" val="0"/>
              </a:ext>
            </a:extLst>
          </a:blip>
          <a:srcRect l="27514" t="63375" r="30731" b="15875"/>
          <a:stretch/>
        </p:blipFill>
        <p:spPr bwMode="auto">
          <a:xfrm>
            <a:off x="846740" y="2023239"/>
            <a:ext cx="3139644" cy="218983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214816" y="1896230"/>
            <a:ext cx="4221953" cy="2316845"/>
            <a:chOff x="3719516" y="1807480"/>
            <a:chExt cx="4221953" cy="2316845"/>
          </a:xfrm>
        </p:grpSpPr>
        <p:pic>
          <p:nvPicPr>
            <p:cNvPr id="1028" name="Picture 4" descr="8 cách đơn giản dạy trẻ lối sống xanh bền vững ba mẹ có biết - Little  Einsteins Academy - Phương pháp giáo dục sớm Glenn Do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8125" y="1807480"/>
              <a:ext cx="4213344" cy="167867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719516" y="3486150"/>
              <a:ext cx="4221953" cy="638175"/>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1A8C54"/>
                    </a:solidFill>
                  </a:ln>
                  <a:solidFill>
                    <a:srgbClr val="62BB47"/>
                  </a:solidFill>
                  <a:latin typeface="UTM Cookies" panose="02040603050506020204" pitchFamily="18" charset="0"/>
                </a:rPr>
                <a:t>HÃY GIỮ LẤY MÀU XANH</a:t>
              </a:r>
            </a:p>
          </p:txBody>
        </p:sp>
      </p:grpSp>
    </p:spTree>
    <p:extLst>
      <p:ext uri="{BB962C8B-B14F-4D97-AF65-F5344CB8AC3E}">
        <p14:creationId xmlns:p14="http://schemas.microsoft.com/office/powerpoint/2010/main" val="371846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ăng rôn, khẩu hiệu poster bảo vệ môi trường xanh, sạch, đẹp"/>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4511" b="4820"/>
          <a:stretch/>
        </p:blipFill>
        <p:spPr bwMode="auto">
          <a:xfrm>
            <a:off x="868219" y="187037"/>
            <a:ext cx="7620000" cy="456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316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3" name="Google Shape;1020;p44"/>
          <p:cNvGrpSpPr/>
          <p:nvPr/>
        </p:nvGrpSpPr>
        <p:grpSpPr>
          <a:xfrm>
            <a:off x="1832898" y="479778"/>
            <a:ext cx="5801491" cy="4071484"/>
            <a:chOff x="1540350" y="826005"/>
            <a:chExt cx="6259025" cy="3378825"/>
          </a:xfrm>
        </p:grpSpPr>
        <p:sp>
          <p:nvSpPr>
            <p:cNvPr id="4" name="Google Shape;1021;p44"/>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22;p44"/>
            <p:cNvSpPr/>
            <p:nvPr/>
          </p:nvSpPr>
          <p:spPr>
            <a:xfrm rot="-129175">
              <a:off x="1593297" y="936869"/>
              <a:ext cx="5957405" cy="2926472"/>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024;p44"/>
          <p:cNvGrpSpPr/>
          <p:nvPr/>
        </p:nvGrpSpPr>
        <p:grpSpPr>
          <a:xfrm>
            <a:off x="6046891" y="2895022"/>
            <a:ext cx="1833889" cy="1559207"/>
            <a:chOff x="1168000" y="1750950"/>
            <a:chExt cx="405425" cy="344700"/>
          </a:xfrm>
        </p:grpSpPr>
        <p:sp>
          <p:nvSpPr>
            <p:cNvPr id="7" name="Google Shape;1025;p44"/>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26;p44"/>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27;p44"/>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28;p44"/>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9;p44"/>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0;p44"/>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1;p44"/>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1042;p44"/>
          <p:cNvGrpSpPr/>
          <p:nvPr/>
        </p:nvGrpSpPr>
        <p:grpSpPr>
          <a:xfrm>
            <a:off x="7466920" y="3047467"/>
            <a:ext cx="653616" cy="895336"/>
            <a:chOff x="1731150" y="1748550"/>
            <a:chExt cx="228625" cy="313175"/>
          </a:xfrm>
        </p:grpSpPr>
        <p:sp>
          <p:nvSpPr>
            <p:cNvPr id="25" name="Google Shape;1043;p44"/>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44;p44"/>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45;p44"/>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46;p44"/>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47;p44"/>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48;p44"/>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49;p44"/>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Rectangle 31"/>
          <p:cNvSpPr/>
          <p:nvPr/>
        </p:nvSpPr>
        <p:spPr>
          <a:xfrm rot="21439303">
            <a:off x="2223641" y="2620097"/>
            <a:ext cx="3727525" cy="1569660"/>
          </a:xfrm>
          <a:prstGeom prst="rect">
            <a:avLst/>
          </a:prstGeom>
        </p:spPr>
        <p:txBody>
          <a:bodyPr wrap="square">
            <a:spAutoFit/>
          </a:bodyPr>
          <a:lstStyle/>
          <a:p>
            <a:pPr algn="ctr"/>
            <a:r>
              <a:rPr lang="en-US" sz="2400" err="1">
                <a:solidFill>
                  <a:schemeClr val="accent4"/>
                </a:solidFill>
                <a:latin typeface="Times New Roman" pitchFamily="18" charset="0"/>
                <a:cs typeface="Times New Roman" pitchFamily="18" charset="0"/>
              </a:rPr>
              <a:t>Thông</a:t>
            </a:r>
            <a:r>
              <a:rPr lang="en-US" sz="2400">
                <a:solidFill>
                  <a:schemeClr val="accent4"/>
                </a:solidFill>
                <a:latin typeface="Times New Roman" pitchFamily="18" charset="0"/>
                <a:cs typeface="Times New Roman" pitchFamily="18" charset="0"/>
              </a:rPr>
              <a:t> điệp</a:t>
            </a:r>
          </a:p>
          <a:p>
            <a:pPr algn="ctr"/>
            <a:r>
              <a:rPr lang="en-US" sz="2400">
                <a:solidFill>
                  <a:schemeClr val="bg2">
                    <a:lumMod val="50000"/>
                  </a:schemeClr>
                </a:solidFill>
                <a:latin typeface="Times New Roman" pitchFamily="18" charset="0"/>
                <a:cs typeface="Times New Roman" pitchFamily="18" charset="0"/>
              </a:rPr>
              <a:t>Bảo </a:t>
            </a:r>
            <a:r>
              <a:rPr lang="en-US" sz="2400" dirty="0" err="1">
                <a:solidFill>
                  <a:schemeClr val="bg2">
                    <a:lumMod val="50000"/>
                  </a:schemeClr>
                </a:solidFill>
                <a:latin typeface="Times New Roman" pitchFamily="18" charset="0"/>
                <a:cs typeface="Times New Roman" pitchFamily="18" charset="0"/>
              </a:rPr>
              <a:t>vệ</a:t>
            </a:r>
            <a:r>
              <a:rPr lang="en-US" sz="2400" dirty="0">
                <a:solidFill>
                  <a:schemeClr val="bg2">
                    <a:lumMod val="50000"/>
                  </a:schemeClr>
                </a:solidFill>
                <a:latin typeface="Times New Roman" pitchFamily="18" charset="0"/>
                <a:cs typeface="Times New Roman" pitchFamily="18" charset="0"/>
              </a:rPr>
              <a:t> </a:t>
            </a:r>
            <a:r>
              <a:rPr lang="en-US" sz="2400" dirty="0" err="1">
                <a:solidFill>
                  <a:schemeClr val="bg2">
                    <a:lumMod val="50000"/>
                  </a:schemeClr>
                </a:solidFill>
                <a:latin typeface="Times New Roman" pitchFamily="18" charset="0"/>
                <a:cs typeface="Times New Roman" pitchFamily="18" charset="0"/>
              </a:rPr>
              <a:t>môi</a:t>
            </a:r>
            <a:r>
              <a:rPr lang="en-US" sz="2400" dirty="0">
                <a:solidFill>
                  <a:schemeClr val="bg2">
                    <a:lumMod val="50000"/>
                  </a:schemeClr>
                </a:solidFill>
                <a:latin typeface="Times New Roman" pitchFamily="18" charset="0"/>
                <a:cs typeface="Times New Roman" pitchFamily="18" charset="0"/>
              </a:rPr>
              <a:t> </a:t>
            </a:r>
            <a:r>
              <a:rPr lang="en-US" sz="2400" dirty="0" err="1">
                <a:solidFill>
                  <a:schemeClr val="bg2">
                    <a:lumMod val="50000"/>
                  </a:schemeClr>
                </a:solidFill>
                <a:latin typeface="Times New Roman" pitchFamily="18" charset="0"/>
                <a:cs typeface="Times New Roman" pitchFamily="18" charset="0"/>
              </a:rPr>
              <a:t>trường</a:t>
            </a:r>
            <a:r>
              <a:rPr lang="en-US" sz="2400" dirty="0">
                <a:solidFill>
                  <a:schemeClr val="bg2">
                    <a:lumMod val="50000"/>
                  </a:schemeClr>
                </a:solidFill>
                <a:latin typeface="Times New Roman" pitchFamily="18" charset="0"/>
                <a:cs typeface="Times New Roman" pitchFamily="18" charset="0"/>
              </a:rPr>
              <a:t> </a:t>
            </a:r>
            <a:r>
              <a:rPr lang="en-US" sz="2400" dirty="0" err="1">
                <a:solidFill>
                  <a:schemeClr val="bg2">
                    <a:lumMod val="50000"/>
                  </a:schemeClr>
                </a:solidFill>
                <a:latin typeface="Times New Roman" pitchFamily="18" charset="0"/>
                <a:cs typeface="Times New Roman" pitchFamily="18" charset="0"/>
              </a:rPr>
              <a:t>là</a:t>
            </a:r>
            <a:r>
              <a:rPr lang="en-US" sz="2400" dirty="0">
                <a:solidFill>
                  <a:schemeClr val="bg2">
                    <a:lumMod val="50000"/>
                  </a:schemeClr>
                </a:solidFill>
                <a:latin typeface="Times New Roman" pitchFamily="18" charset="0"/>
                <a:cs typeface="Times New Roman" pitchFamily="18" charset="0"/>
              </a:rPr>
              <a:t> </a:t>
            </a:r>
            <a:r>
              <a:rPr lang="en-US" sz="2400" dirty="0" err="1">
                <a:solidFill>
                  <a:schemeClr val="bg2">
                    <a:lumMod val="50000"/>
                  </a:schemeClr>
                </a:solidFill>
                <a:latin typeface="Times New Roman" pitchFamily="18" charset="0"/>
                <a:cs typeface="Times New Roman" pitchFamily="18" charset="0"/>
              </a:rPr>
              <a:t>bảo</a:t>
            </a:r>
            <a:r>
              <a:rPr lang="en-US" sz="2400" dirty="0">
                <a:solidFill>
                  <a:schemeClr val="bg2">
                    <a:lumMod val="50000"/>
                  </a:schemeClr>
                </a:solidFill>
                <a:latin typeface="Times New Roman" pitchFamily="18" charset="0"/>
                <a:cs typeface="Times New Roman" pitchFamily="18" charset="0"/>
              </a:rPr>
              <a:t> </a:t>
            </a:r>
            <a:r>
              <a:rPr lang="en-US" sz="2400" dirty="0" err="1">
                <a:solidFill>
                  <a:schemeClr val="bg2">
                    <a:lumMod val="50000"/>
                  </a:schemeClr>
                </a:solidFill>
                <a:latin typeface="Times New Roman" pitchFamily="18" charset="0"/>
                <a:cs typeface="Times New Roman" pitchFamily="18" charset="0"/>
              </a:rPr>
              <a:t>vệ</a:t>
            </a:r>
            <a:r>
              <a:rPr lang="en-US" sz="2400" dirty="0">
                <a:solidFill>
                  <a:schemeClr val="bg2">
                    <a:lumMod val="50000"/>
                  </a:schemeClr>
                </a:solidFill>
                <a:latin typeface="Times New Roman" pitchFamily="18" charset="0"/>
                <a:cs typeface="Times New Roman" pitchFamily="18" charset="0"/>
              </a:rPr>
              <a:t> </a:t>
            </a:r>
            <a:r>
              <a:rPr lang="en-US" sz="2400" dirty="0" err="1">
                <a:solidFill>
                  <a:schemeClr val="bg2">
                    <a:lumMod val="50000"/>
                  </a:schemeClr>
                </a:solidFill>
                <a:latin typeface="Times New Roman" pitchFamily="18" charset="0"/>
                <a:cs typeface="Times New Roman" pitchFamily="18" charset="0"/>
              </a:rPr>
              <a:t>chính</a:t>
            </a:r>
            <a:r>
              <a:rPr lang="en-US" sz="2400" dirty="0">
                <a:solidFill>
                  <a:schemeClr val="bg2">
                    <a:lumMod val="50000"/>
                  </a:schemeClr>
                </a:solidFill>
                <a:latin typeface="Times New Roman" pitchFamily="18" charset="0"/>
                <a:cs typeface="Times New Roman" pitchFamily="18" charset="0"/>
              </a:rPr>
              <a:t> </a:t>
            </a:r>
            <a:r>
              <a:rPr lang="en-US" sz="2400" dirty="0" err="1">
                <a:solidFill>
                  <a:schemeClr val="bg2">
                    <a:lumMod val="50000"/>
                  </a:schemeClr>
                </a:solidFill>
                <a:latin typeface="Times New Roman" pitchFamily="18" charset="0"/>
                <a:cs typeface="Times New Roman" pitchFamily="18" charset="0"/>
              </a:rPr>
              <a:t>cuộc</a:t>
            </a:r>
            <a:r>
              <a:rPr lang="en-US" sz="2400" dirty="0">
                <a:solidFill>
                  <a:schemeClr val="bg2">
                    <a:lumMod val="50000"/>
                  </a:schemeClr>
                </a:solidFill>
                <a:latin typeface="Times New Roman" pitchFamily="18" charset="0"/>
                <a:cs typeface="Times New Roman" pitchFamily="18" charset="0"/>
              </a:rPr>
              <a:t> </a:t>
            </a:r>
            <a:r>
              <a:rPr lang="en-US" sz="2400" dirty="0" err="1">
                <a:solidFill>
                  <a:schemeClr val="bg2">
                    <a:lumMod val="50000"/>
                  </a:schemeClr>
                </a:solidFill>
                <a:latin typeface="Times New Roman" pitchFamily="18" charset="0"/>
                <a:cs typeface="Times New Roman" pitchFamily="18" charset="0"/>
              </a:rPr>
              <a:t>sống</a:t>
            </a:r>
            <a:r>
              <a:rPr lang="en-US" sz="2400" dirty="0">
                <a:solidFill>
                  <a:schemeClr val="bg2">
                    <a:lumMod val="50000"/>
                  </a:schemeClr>
                </a:solidFill>
                <a:latin typeface="Times New Roman" pitchFamily="18" charset="0"/>
                <a:cs typeface="Times New Roman" pitchFamily="18" charset="0"/>
              </a:rPr>
              <a:t> </a:t>
            </a:r>
            <a:r>
              <a:rPr lang="en-US" sz="2400" dirty="0" err="1">
                <a:solidFill>
                  <a:schemeClr val="bg2">
                    <a:lumMod val="50000"/>
                  </a:schemeClr>
                </a:solidFill>
                <a:latin typeface="Times New Roman" pitchFamily="18" charset="0"/>
                <a:cs typeface="Times New Roman" pitchFamily="18" charset="0"/>
              </a:rPr>
              <a:t>của</a:t>
            </a:r>
            <a:r>
              <a:rPr lang="en-US" sz="2400" dirty="0">
                <a:solidFill>
                  <a:schemeClr val="bg2">
                    <a:lumMod val="50000"/>
                  </a:schemeClr>
                </a:solidFill>
                <a:latin typeface="Times New Roman" pitchFamily="18" charset="0"/>
                <a:cs typeface="Times New Roman" pitchFamily="18" charset="0"/>
              </a:rPr>
              <a:t> </a:t>
            </a:r>
            <a:r>
              <a:rPr lang="en-US" sz="2400" dirty="0" err="1">
                <a:solidFill>
                  <a:schemeClr val="bg2">
                    <a:lumMod val="50000"/>
                  </a:schemeClr>
                </a:solidFill>
                <a:latin typeface="Times New Roman" pitchFamily="18" charset="0"/>
                <a:cs typeface="Times New Roman" pitchFamily="18" charset="0"/>
              </a:rPr>
              <a:t>mỗi</a:t>
            </a:r>
            <a:r>
              <a:rPr lang="en-US" sz="2400" dirty="0">
                <a:solidFill>
                  <a:schemeClr val="bg2">
                    <a:lumMod val="50000"/>
                  </a:schemeClr>
                </a:solidFill>
                <a:latin typeface="Times New Roman" pitchFamily="18" charset="0"/>
                <a:cs typeface="Times New Roman" pitchFamily="18" charset="0"/>
              </a:rPr>
              <a:t> </a:t>
            </a:r>
            <a:r>
              <a:rPr lang="en-US" sz="2400" dirty="0" err="1">
                <a:solidFill>
                  <a:schemeClr val="bg2">
                    <a:lumMod val="50000"/>
                  </a:schemeClr>
                </a:solidFill>
                <a:latin typeface="Times New Roman" pitchFamily="18" charset="0"/>
                <a:cs typeface="Times New Roman" pitchFamily="18" charset="0"/>
              </a:rPr>
              <a:t>chúng</a:t>
            </a:r>
            <a:r>
              <a:rPr lang="en-US" sz="2400" dirty="0">
                <a:solidFill>
                  <a:schemeClr val="bg2">
                    <a:lumMod val="50000"/>
                  </a:schemeClr>
                </a:solidFill>
                <a:latin typeface="Times New Roman" pitchFamily="18" charset="0"/>
                <a:cs typeface="Times New Roman" pitchFamily="18" charset="0"/>
              </a:rPr>
              <a:t> ta.</a:t>
            </a:r>
          </a:p>
        </p:txBody>
      </p:sp>
      <p:pic>
        <p:nvPicPr>
          <p:cNvPr id="4098" name="Picture 2" descr="9 hành động nhỏ nhưng mang lại ý nghĩa lớn cho môi trường chúng t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37" b="98514" l="500" r="99500">
                        <a14:foregroundMark x1="25667" y1="8068" x2="39833" y2="10616"/>
                        <a14:foregroundMark x1="60833" y1="24628" x2="72000" y2="62633"/>
                        <a14:foregroundMark x1="83667" y1="52017" x2="91833" y2="53715"/>
                        <a14:backgroundMark x1="30167" y1="3609" x2="56667" y2="425"/>
                      </a14:backgroundRemoval>
                    </a14:imgEffect>
                  </a14:imgLayer>
                </a14:imgProps>
              </a:ext>
              <a:ext uri="{28A0092B-C50C-407E-A947-70E740481C1C}">
                <a14:useLocalDpi xmlns:a14="http://schemas.microsoft.com/office/drawing/2010/main" val="0"/>
              </a:ext>
            </a:extLst>
          </a:blip>
          <a:srcRect/>
          <a:stretch>
            <a:fillRect/>
          </a:stretch>
        </p:blipFill>
        <p:spPr bwMode="auto">
          <a:xfrm rot="21422913">
            <a:off x="4728944" y="569690"/>
            <a:ext cx="2496464" cy="19597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NTN Bảo Vệ Môi Trường TP Hà Nội - Home | Facebook"/>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21447084">
            <a:off x="2745479" y="730633"/>
            <a:ext cx="1936945" cy="194559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oogle Shape;1032;p44"/>
          <p:cNvGrpSpPr/>
          <p:nvPr/>
        </p:nvGrpSpPr>
        <p:grpSpPr>
          <a:xfrm rot="21021658">
            <a:off x="1121012" y="240548"/>
            <a:ext cx="1730018" cy="1448960"/>
            <a:chOff x="2391350" y="3583000"/>
            <a:chExt cx="571525" cy="478675"/>
          </a:xfrm>
        </p:grpSpPr>
        <p:sp>
          <p:nvSpPr>
            <p:cNvPr id="15" name="Google Shape;1033;p44"/>
            <p:cNvSpPr/>
            <p:nvPr/>
          </p:nvSpPr>
          <p:spPr>
            <a:xfrm>
              <a:off x="2400875" y="3591050"/>
              <a:ext cx="343225" cy="369125"/>
            </a:xfrm>
            <a:custGeom>
              <a:avLst/>
              <a:gdLst/>
              <a:ahLst/>
              <a:cxnLst/>
              <a:rect l="l" t="t" r="r" b="b"/>
              <a:pathLst>
                <a:path w="13729" h="14765" extrusionOk="0">
                  <a:moveTo>
                    <a:pt x="6621" y="12800"/>
                  </a:moveTo>
                  <a:cubicBezTo>
                    <a:pt x="6073" y="13704"/>
                    <a:pt x="5430" y="14419"/>
                    <a:pt x="4406" y="14764"/>
                  </a:cubicBezTo>
                  <a:cubicBezTo>
                    <a:pt x="4632" y="14228"/>
                    <a:pt x="4823" y="13693"/>
                    <a:pt x="5061" y="13157"/>
                  </a:cubicBezTo>
                  <a:cubicBezTo>
                    <a:pt x="5192" y="12847"/>
                    <a:pt x="5180" y="12740"/>
                    <a:pt x="4859" y="12657"/>
                  </a:cubicBezTo>
                  <a:cubicBezTo>
                    <a:pt x="4466" y="12550"/>
                    <a:pt x="4049" y="12514"/>
                    <a:pt x="3680" y="12383"/>
                  </a:cubicBezTo>
                  <a:cubicBezTo>
                    <a:pt x="3311" y="12252"/>
                    <a:pt x="2942" y="12073"/>
                    <a:pt x="2608" y="11847"/>
                  </a:cubicBezTo>
                  <a:cubicBezTo>
                    <a:pt x="2192" y="11561"/>
                    <a:pt x="1811" y="11240"/>
                    <a:pt x="1453" y="10895"/>
                  </a:cubicBezTo>
                  <a:cubicBezTo>
                    <a:pt x="834" y="10311"/>
                    <a:pt x="632" y="9525"/>
                    <a:pt x="441" y="8740"/>
                  </a:cubicBezTo>
                  <a:cubicBezTo>
                    <a:pt x="1" y="7001"/>
                    <a:pt x="346" y="5394"/>
                    <a:pt x="1251" y="3906"/>
                  </a:cubicBezTo>
                  <a:cubicBezTo>
                    <a:pt x="1608" y="3310"/>
                    <a:pt x="2168" y="2810"/>
                    <a:pt x="2668" y="2334"/>
                  </a:cubicBezTo>
                  <a:cubicBezTo>
                    <a:pt x="3858" y="1203"/>
                    <a:pt x="5287" y="524"/>
                    <a:pt x="6906" y="274"/>
                  </a:cubicBezTo>
                  <a:cubicBezTo>
                    <a:pt x="8633" y="0"/>
                    <a:pt x="10288" y="286"/>
                    <a:pt x="11669" y="1417"/>
                  </a:cubicBezTo>
                  <a:cubicBezTo>
                    <a:pt x="12776" y="2322"/>
                    <a:pt x="13503" y="3501"/>
                    <a:pt x="13622" y="4989"/>
                  </a:cubicBezTo>
                  <a:cubicBezTo>
                    <a:pt x="13681" y="5823"/>
                    <a:pt x="13729" y="6620"/>
                    <a:pt x="13514" y="7442"/>
                  </a:cubicBezTo>
                  <a:cubicBezTo>
                    <a:pt x="13443" y="7692"/>
                    <a:pt x="13383" y="7966"/>
                    <a:pt x="13276" y="8216"/>
                  </a:cubicBezTo>
                  <a:cubicBezTo>
                    <a:pt x="13062" y="8740"/>
                    <a:pt x="12836" y="9275"/>
                    <a:pt x="12586" y="9775"/>
                  </a:cubicBezTo>
                  <a:cubicBezTo>
                    <a:pt x="12252" y="10454"/>
                    <a:pt x="11752" y="11002"/>
                    <a:pt x="11133" y="11430"/>
                  </a:cubicBezTo>
                  <a:cubicBezTo>
                    <a:pt x="10371" y="12002"/>
                    <a:pt x="9538" y="12442"/>
                    <a:pt x="8633" y="12716"/>
                  </a:cubicBezTo>
                  <a:cubicBezTo>
                    <a:pt x="8299" y="12811"/>
                    <a:pt x="7966" y="12919"/>
                    <a:pt x="7621" y="13014"/>
                  </a:cubicBezTo>
                  <a:cubicBezTo>
                    <a:pt x="7287" y="13109"/>
                    <a:pt x="6942" y="13192"/>
                    <a:pt x="6621" y="12800"/>
                  </a:cubicBezTo>
                  <a:close/>
                  <a:moveTo>
                    <a:pt x="10466" y="6787"/>
                  </a:moveTo>
                  <a:cubicBezTo>
                    <a:pt x="10466" y="7085"/>
                    <a:pt x="10645" y="7370"/>
                    <a:pt x="10871" y="7418"/>
                  </a:cubicBezTo>
                  <a:cubicBezTo>
                    <a:pt x="11133" y="7478"/>
                    <a:pt x="11407" y="7299"/>
                    <a:pt x="11526" y="6977"/>
                  </a:cubicBezTo>
                  <a:cubicBezTo>
                    <a:pt x="11586" y="6823"/>
                    <a:pt x="11609" y="6656"/>
                    <a:pt x="11609" y="6489"/>
                  </a:cubicBezTo>
                  <a:cubicBezTo>
                    <a:pt x="11609" y="6132"/>
                    <a:pt x="11336" y="5942"/>
                    <a:pt x="11002" y="6061"/>
                  </a:cubicBezTo>
                  <a:cubicBezTo>
                    <a:pt x="10693" y="6168"/>
                    <a:pt x="10466" y="6477"/>
                    <a:pt x="10466" y="6787"/>
                  </a:cubicBezTo>
                  <a:close/>
                  <a:moveTo>
                    <a:pt x="8192" y="6465"/>
                  </a:moveTo>
                  <a:cubicBezTo>
                    <a:pt x="8192" y="6204"/>
                    <a:pt x="8145" y="6013"/>
                    <a:pt x="7918" y="5930"/>
                  </a:cubicBezTo>
                  <a:cubicBezTo>
                    <a:pt x="7716" y="5834"/>
                    <a:pt x="7514" y="5882"/>
                    <a:pt x="7371" y="6049"/>
                  </a:cubicBezTo>
                  <a:cubicBezTo>
                    <a:pt x="7109" y="6311"/>
                    <a:pt x="7026" y="6656"/>
                    <a:pt x="7133" y="7013"/>
                  </a:cubicBezTo>
                  <a:cubicBezTo>
                    <a:pt x="7216" y="7323"/>
                    <a:pt x="7478" y="7418"/>
                    <a:pt x="7740" y="7216"/>
                  </a:cubicBezTo>
                  <a:cubicBezTo>
                    <a:pt x="8026" y="7025"/>
                    <a:pt x="8145" y="6739"/>
                    <a:pt x="8192" y="6465"/>
                  </a:cubicBezTo>
                  <a:close/>
                  <a:moveTo>
                    <a:pt x="4501" y="6680"/>
                  </a:moveTo>
                  <a:cubicBezTo>
                    <a:pt x="4501" y="6418"/>
                    <a:pt x="4263" y="6204"/>
                    <a:pt x="3966" y="6204"/>
                  </a:cubicBezTo>
                  <a:cubicBezTo>
                    <a:pt x="3692" y="6204"/>
                    <a:pt x="3394" y="6561"/>
                    <a:pt x="3394" y="6858"/>
                  </a:cubicBezTo>
                  <a:cubicBezTo>
                    <a:pt x="3394" y="7192"/>
                    <a:pt x="3620" y="7478"/>
                    <a:pt x="3870" y="7478"/>
                  </a:cubicBezTo>
                  <a:cubicBezTo>
                    <a:pt x="4192" y="7478"/>
                    <a:pt x="4501" y="7085"/>
                    <a:pt x="4501" y="66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34;p44"/>
            <p:cNvSpPr/>
            <p:nvPr/>
          </p:nvSpPr>
          <p:spPr>
            <a:xfrm>
              <a:off x="2650325" y="3685700"/>
              <a:ext cx="297675" cy="361075"/>
            </a:xfrm>
            <a:custGeom>
              <a:avLst/>
              <a:gdLst/>
              <a:ahLst/>
              <a:cxnLst/>
              <a:rect l="l" t="t" r="r" b="b"/>
              <a:pathLst>
                <a:path w="11907" h="14443" extrusionOk="0">
                  <a:moveTo>
                    <a:pt x="6084" y="14443"/>
                  </a:moveTo>
                  <a:cubicBezTo>
                    <a:pt x="5584" y="14407"/>
                    <a:pt x="5239" y="14193"/>
                    <a:pt x="5049" y="13871"/>
                  </a:cubicBezTo>
                  <a:cubicBezTo>
                    <a:pt x="4810" y="13467"/>
                    <a:pt x="4632" y="13038"/>
                    <a:pt x="4477" y="12585"/>
                  </a:cubicBezTo>
                  <a:cubicBezTo>
                    <a:pt x="4406" y="12383"/>
                    <a:pt x="4334" y="12276"/>
                    <a:pt x="4120" y="12240"/>
                  </a:cubicBezTo>
                  <a:cubicBezTo>
                    <a:pt x="3822" y="12216"/>
                    <a:pt x="3525" y="12181"/>
                    <a:pt x="3227" y="12121"/>
                  </a:cubicBezTo>
                  <a:cubicBezTo>
                    <a:pt x="1715" y="11823"/>
                    <a:pt x="643" y="11014"/>
                    <a:pt x="84" y="9537"/>
                  </a:cubicBezTo>
                  <a:cubicBezTo>
                    <a:pt x="72" y="9490"/>
                    <a:pt x="60" y="9430"/>
                    <a:pt x="60" y="9383"/>
                  </a:cubicBezTo>
                  <a:cubicBezTo>
                    <a:pt x="48" y="9204"/>
                    <a:pt x="12" y="9025"/>
                    <a:pt x="0" y="8883"/>
                  </a:cubicBezTo>
                  <a:cubicBezTo>
                    <a:pt x="607" y="8454"/>
                    <a:pt x="1215" y="8061"/>
                    <a:pt x="1774" y="7621"/>
                  </a:cubicBezTo>
                  <a:cubicBezTo>
                    <a:pt x="2084" y="7382"/>
                    <a:pt x="2382" y="7061"/>
                    <a:pt x="2584" y="6740"/>
                  </a:cubicBezTo>
                  <a:cubicBezTo>
                    <a:pt x="3274" y="5656"/>
                    <a:pt x="3858" y="4501"/>
                    <a:pt x="4001" y="3215"/>
                  </a:cubicBezTo>
                  <a:cubicBezTo>
                    <a:pt x="4072" y="2572"/>
                    <a:pt x="4036" y="1906"/>
                    <a:pt x="4048" y="1263"/>
                  </a:cubicBezTo>
                  <a:cubicBezTo>
                    <a:pt x="4048" y="1084"/>
                    <a:pt x="4013" y="894"/>
                    <a:pt x="4001" y="715"/>
                  </a:cubicBezTo>
                  <a:cubicBezTo>
                    <a:pt x="4548" y="358"/>
                    <a:pt x="5168" y="322"/>
                    <a:pt x="5739" y="191"/>
                  </a:cubicBezTo>
                  <a:cubicBezTo>
                    <a:pt x="6620" y="1"/>
                    <a:pt x="7501" y="72"/>
                    <a:pt x="8335" y="310"/>
                  </a:cubicBezTo>
                  <a:cubicBezTo>
                    <a:pt x="10144" y="846"/>
                    <a:pt x="11633" y="2168"/>
                    <a:pt x="11835" y="4287"/>
                  </a:cubicBezTo>
                  <a:cubicBezTo>
                    <a:pt x="11907" y="5073"/>
                    <a:pt x="11907" y="5858"/>
                    <a:pt x="11799" y="6644"/>
                  </a:cubicBezTo>
                  <a:cubicBezTo>
                    <a:pt x="11716" y="7347"/>
                    <a:pt x="11442" y="7978"/>
                    <a:pt x="11133" y="8597"/>
                  </a:cubicBezTo>
                  <a:cubicBezTo>
                    <a:pt x="10740" y="9371"/>
                    <a:pt x="10252" y="10073"/>
                    <a:pt x="9632" y="10669"/>
                  </a:cubicBezTo>
                  <a:cubicBezTo>
                    <a:pt x="8989" y="11276"/>
                    <a:pt x="8180" y="11562"/>
                    <a:pt x="7382" y="11859"/>
                  </a:cubicBezTo>
                  <a:cubicBezTo>
                    <a:pt x="7323" y="11883"/>
                    <a:pt x="7251" y="11883"/>
                    <a:pt x="7192" y="11919"/>
                  </a:cubicBezTo>
                  <a:lnTo>
                    <a:pt x="6299" y="12228"/>
                  </a:lnTo>
                  <a:cubicBezTo>
                    <a:pt x="6215" y="12621"/>
                    <a:pt x="6120" y="13014"/>
                    <a:pt x="6072" y="13407"/>
                  </a:cubicBezTo>
                  <a:cubicBezTo>
                    <a:pt x="6037" y="13597"/>
                    <a:pt x="6096" y="13812"/>
                    <a:pt x="6120" y="14002"/>
                  </a:cubicBezTo>
                  <a:cubicBezTo>
                    <a:pt x="6096" y="14133"/>
                    <a:pt x="6084" y="14252"/>
                    <a:pt x="6084" y="14443"/>
                  </a:cubicBezTo>
                  <a:close/>
                  <a:moveTo>
                    <a:pt x="9490" y="6156"/>
                  </a:moveTo>
                  <a:cubicBezTo>
                    <a:pt x="9478" y="6692"/>
                    <a:pt x="9716" y="6930"/>
                    <a:pt x="10025" y="6811"/>
                  </a:cubicBezTo>
                  <a:cubicBezTo>
                    <a:pt x="10347" y="6692"/>
                    <a:pt x="10597" y="6251"/>
                    <a:pt x="10537" y="5918"/>
                  </a:cubicBezTo>
                  <a:cubicBezTo>
                    <a:pt x="10490" y="5716"/>
                    <a:pt x="10371" y="5549"/>
                    <a:pt x="10144" y="5501"/>
                  </a:cubicBezTo>
                  <a:cubicBezTo>
                    <a:pt x="9930" y="5442"/>
                    <a:pt x="9751" y="5549"/>
                    <a:pt x="9656" y="5751"/>
                  </a:cubicBezTo>
                  <a:cubicBezTo>
                    <a:pt x="9585" y="5906"/>
                    <a:pt x="9525" y="6085"/>
                    <a:pt x="9490" y="6156"/>
                  </a:cubicBezTo>
                  <a:close/>
                  <a:moveTo>
                    <a:pt x="5084" y="6156"/>
                  </a:moveTo>
                  <a:cubicBezTo>
                    <a:pt x="5108" y="5811"/>
                    <a:pt x="4906" y="5608"/>
                    <a:pt x="4596" y="5597"/>
                  </a:cubicBezTo>
                  <a:cubicBezTo>
                    <a:pt x="4346" y="5573"/>
                    <a:pt x="4072" y="5870"/>
                    <a:pt x="4060" y="6216"/>
                  </a:cubicBezTo>
                  <a:cubicBezTo>
                    <a:pt x="4048" y="6513"/>
                    <a:pt x="4251" y="6751"/>
                    <a:pt x="4537" y="6751"/>
                  </a:cubicBezTo>
                  <a:cubicBezTo>
                    <a:pt x="4846" y="6728"/>
                    <a:pt x="5072" y="6501"/>
                    <a:pt x="5084" y="6156"/>
                  </a:cubicBezTo>
                  <a:close/>
                  <a:moveTo>
                    <a:pt x="7966" y="5930"/>
                  </a:moveTo>
                  <a:cubicBezTo>
                    <a:pt x="7966" y="5549"/>
                    <a:pt x="7846" y="5394"/>
                    <a:pt x="7632" y="5430"/>
                  </a:cubicBezTo>
                  <a:cubicBezTo>
                    <a:pt x="7239" y="5477"/>
                    <a:pt x="6942" y="5835"/>
                    <a:pt x="7037" y="6216"/>
                  </a:cubicBezTo>
                  <a:cubicBezTo>
                    <a:pt x="7073" y="6347"/>
                    <a:pt x="7204" y="6549"/>
                    <a:pt x="7323" y="6573"/>
                  </a:cubicBezTo>
                  <a:cubicBezTo>
                    <a:pt x="7442" y="6609"/>
                    <a:pt x="7656" y="6525"/>
                    <a:pt x="7751" y="6430"/>
                  </a:cubicBezTo>
                  <a:cubicBezTo>
                    <a:pt x="7870" y="6251"/>
                    <a:pt x="7918" y="6025"/>
                    <a:pt x="7966" y="59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35;p44"/>
            <p:cNvSpPr/>
            <p:nvPr/>
          </p:nvSpPr>
          <p:spPr>
            <a:xfrm>
              <a:off x="2662525" y="3739575"/>
              <a:ext cx="28300" cy="38425"/>
            </a:xfrm>
            <a:custGeom>
              <a:avLst/>
              <a:gdLst/>
              <a:ahLst/>
              <a:cxnLst/>
              <a:rect l="l" t="t" r="r" b="b"/>
              <a:pathLst>
                <a:path w="1132" h="1537" extrusionOk="0">
                  <a:moveTo>
                    <a:pt x="0" y="846"/>
                  </a:moveTo>
                  <a:cubicBezTo>
                    <a:pt x="0" y="536"/>
                    <a:pt x="227" y="227"/>
                    <a:pt x="524" y="120"/>
                  </a:cubicBezTo>
                  <a:cubicBezTo>
                    <a:pt x="846" y="1"/>
                    <a:pt x="1132" y="191"/>
                    <a:pt x="1132" y="548"/>
                  </a:cubicBezTo>
                  <a:cubicBezTo>
                    <a:pt x="1132" y="715"/>
                    <a:pt x="1108" y="894"/>
                    <a:pt x="1048" y="1036"/>
                  </a:cubicBezTo>
                  <a:cubicBezTo>
                    <a:pt x="941" y="1358"/>
                    <a:pt x="655" y="1537"/>
                    <a:pt x="393" y="1477"/>
                  </a:cubicBezTo>
                  <a:cubicBezTo>
                    <a:pt x="179" y="1429"/>
                    <a:pt x="0" y="1144"/>
                    <a:pt x="0" y="8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36;p44"/>
            <p:cNvSpPr/>
            <p:nvPr/>
          </p:nvSpPr>
          <p:spPr>
            <a:xfrm>
              <a:off x="2576800" y="3736900"/>
              <a:ext cx="28900" cy="39600"/>
            </a:xfrm>
            <a:custGeom>
              <a:avLst/>
              <a:gdLst/>
              <a:ahLst/>
              <a:cxnLst/>
              <a:rect l="l" t="t" r="r" b="b"/>
              <a:pathLst>
                <a:path w="1156" h="1584" extrusionOk="0">
                  <a:moveTo>
                    <a:pt x="1155" y="631"/>
                  </a:moveTo>
                  <a:cubicBezTo>
                    <a:pt x="1108" y="905"/>
                    <a:pt x="989" y="1191"/>
                    <a:pt x="727" y="1382"/>
                  </a:cubicBezTo>
                  <a:cubicBezTo>
                    <a:pt x="453" y="1584"/>
                    <a:pt x="203" y="1489"/>
                    <a:pt x="108" y="1179"/>
                  </a:cubicBezTo>
                  <a:cubicBezTo>
                    <a:pt x="0" y="822"/>
                    <a:pt x="84" y="489"/>
                    <a:pt x="346" y="215"/>
                  </a:cubicBezTo>
                  <a:cubicBezTo>
                    <a:pt x="500" y="48"/>
                    <a:pt x="691" y="0"/>
                    <a:pt x="905" y="96"/>
                  </a:cubicBezTo>
                  <a:cubicBezTo>
                    <a:pt x="1108" y="179"/>
                    <a:pt x="1155" y="358"/>
                    <a:pt x="1155" y="6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37;p44"/>
            <p:cNvSpPr/>
            <p:nvPr/>
          </p:nvSpPr>
          <p:spPr>
            <a:xfrm>
              <a:off x="2485725" y="3745825"/>
              <a:ext cx="27700" cy="32475"/>
            </a:xfrm>
            <a:custGeom>
              <a:avLst/>
              <a:gdLst/>
              <a:ahLst/>
              <a:cxnLst/>
              <a:rect l="l" t="t" r="r" b="b"/>
              <a:pathLst>
                <a:path w="1108" h="1299" extrusionOk="0">
                  <a:moveTo>
                    <a:pt x="1107" y="489"/>
                  </a:moveTo>
                  <a:cubicBezTo>
                    <a:pt x="1107" y="894"/>
                    <a:pt x="810" y="1298"/>
                    <a:pt x="476" y="1287"/>
                  </a:cubicBezTo>
                  <a:cubicBezTo>
                    <a:pt x="226" y="1287"/>
                    <a:pt x="0" y="989"/>
                    <a:pt x="0" y="667"/>
                  </a:cubicBezTo>
                  <a:cubicBezTo>
                    <a:pt x="0" y="358"/>
                    <a:pt x="298" y="1"/>
                    <a:pt x="572" y="13"/>
                  </a:cubicBezTo>
                  <a:cubicBezTo>
                    <a:pt x="869" y="13"/>
                    <a:pt x="1095" y="227"/>
                    <a:pt x="1107" y="4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38;p44"/>
            <p:cNvSpPr/>
            <p:nvPr/>
          </p:nvSpPr>
          <p:spPr>
            <a:xfrm>
              <a:off x="2887250" y="3821725"/>
              <a:ext cx="28000" cy="37225"/>
            </a:xfrm>
            <a:custGeom>
              <a:avLst/>
              <a:gdLst/>
              <a:ahLst/>
              <a:cxnLst/>
              <a:rect l="l" t="t" r="r" b="b"/>
              <a:pathLst>
                <a:path w="1120" h="1489" extrusionOk="0">
                  <a:moveTo>
                    <a:pt x="13" y="715"/>
                  </a:moveTo>
                  <a:cubicBezTo>
                    <a:pt x="48" y="632"/>
                    <a:pt x="108" y="453"/>
                    <a:pt x="179" y="298"/>
                  </a:cubicBezTo>
                  <a:cubicBezTo>
                    <a:pt x="286" y="108"/>
                    <a:pt x="453" y="1"/>
                    <a:pt x="667" y="48"/>
                  </a:cubicBezTo>
                  <a:cubicBezTo>
                    <a:pt x="882" y="96"/>
                    <a:pt x="1013" y="251"/>
                    <a:pt x="1060" y="465"/>
                  </a:cubicBezTo>
                  <a:cubicBezTo>
                    <a:pt x="1120" y="798"/>
                    <a:pt x="882" y="1239"/>
                    <a:pt x="548" y="1358"/>
                  </a:cubicBezTo>
                  <a:cubicBezTo>
                    <a:pt x="239" y="1489"/>
                    <a:pt x="1" y="1251"/>
                    <a:pt x="13" y="7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9;p44"/>
            <p:cNvSpPr/>
            <p:nvPr/>
          </p:nvSpPr>
          <p:spPr>
            <a:xfrm>
              <a:off x="2751525" y="3824700"/>
              <a:ext cx="25925" cy="29500"/>
            </a:xfrm>
            <a:custGeom>
              <a:avLst/>
              <a:gdLst/>
              <a:ahLst/>
              <a:cxnLst/>
              <a:rect l="l" t="t" r="r" b="b"/>
              <a:pathLst>
                <a:path w="1037" h="1180" extrusionOk="0">
                  <a:moveTo>
                    <a:pt x="1036" y="596"/>
                  </a:moveTo>
                  <a:cubicBezTo>
                    <a:pt x="1024" y="941"/>
                    <a:pt x="798" y="1180"/>
                    <a:pt x="489" y="1180"/>
                  </a:cubicBezTo>
                  <a:cubicBezTo>
                    <a:pt x="203" y="1180"/>
                    <a:pt x="0" y="941"/>
                    <a:pt x="12" y="644"/>
                  </a:cubicBezTo>
                  <a:cubicBezTo>
                    <a:pt x="48" y="298"/>
                    <a:pt x="298" y="1"/>
                    <a:pt x="548" y="13"/>
                  </a:cubicBezTo>
                  <a:cubicBezTo>
                    <a:pt x="858" y="37"/>
                    <a:pt x="1036" y="251"/>
                    <a:pt x="1036" y="5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0;p44"/>
            <p:cNvSpPr/>
            <p:nvPr/>
          </p:nvSpPr>
          <p:spPr>
            <a:xfrm>
              <a:off x="2824150" y="3820550"/>
              <a:ext cx="25325" cy="30675"/>
            </a:xfrm>
            <a:custGeom>
              <a:avLst/>
              <a:gdLst/>
              <a:ahLst/>
              <a:cxnLst/>
              <a:rect l="l" t="t" r="r" b="b"/>
              <a:pathLst>
                <a:path w="1013" h="1227" extrusionOk="0">
                  <a:moveTo>
                    <a:pt x="1013" y="536"/>
                  </a:moveTo>
                  <a:cubicBezTo>
                    <a:pt x="965" y="643"/>
                    <a:pt x="917" y="869"/>
                    <a:pt x="798" y="1036"/>
                  </a:cubicBezTo>
                  <a:cubicBezTo>
                    <a:pt x="715" y="1131"/>
                    <a:pt x="489" y="1226"/>
                    <a:pt x="370" y="1179"/>
                  </a:cubicBezTo>
                  <a:cubicBezTo>
                    <a:pt x="251" y="1143"/>
                    <a:pt x="120" y="953"/>
                    <a:pt x="84" y="822"/>
                  </a:cubicBezTo>
                  <a:cubicBezTo>
                    <a:pt x="1" y="453"/>
                    <a:pt x="274" y="83"/>
                    <a:pt x="679" y="36"/>
                  </a:cubicBezTo>
                  <a:cubicBezTo>
                    <a:pt x="893" y="0"/>
                    <a:pt x="989" y="143"/>
                    <a:pt x="1013" y="5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1;p44"/>
            <p:cNvSpPr/>
            <p:nvPr/>
          </p:nvSpPr>
          <p:spPr>
            <a:xfrm>
              <a:off x="2391350" y="3583000"/>
              <a:ext cx="571525" cy="478675"/>
            </a:xfrm>
            <a:custGeom>
              <a:avLst/>
              <a:gdLst/>
              <a:ahLst/>
              <a:cxnLst/>
              <a:rect l="l" t="t" r="r" b="b"/>
              <a:pathLst>
                <a:path w="22861" h="19147" extrusionOk="0">
                  <a:moveTo>
                    <a:pt x="22623" y="7859"/>
                  </a:moveTo>
                  <a:cubicBezTo>
                    <a:pt x="22349" y="6490"/>
                    <a:pt x="21623" y="5418"/>
                    <a:pt x="20480" y="4668"/>
                  </a:cubicBezTo>
                  <a:cubicBezTo>
                    <a:pt x="19658" y="4132"/>
                    <a:pt x="18825" y="3835"/>
                    <a:pt x="17944" y="3716"/>
                  </a:cubicBezTo>
                  <a:cubicBezTo>
                    <a:pt x="17694" y="3692"/>
                    <a:pt x="17443" y="3668"/>
                    <a:pt x="17193" y="3668"/>
                  </a:cubicBezTo>
                  <a:cubicBezTo>
                    <a:pt x="16360" y="3668"/>
                    <a:pt x="15491" y="3823"/>
                    <a:pt x="14395" y="4180"/>
                  </a:cubicBezTo>
                  <a:cubicBezTo>
                    <a:pt x="14181" y="3478"/>
                    <a:pt x="13764" y="2894"/>
                    <a:pt x="13348" y="2346"/>
                  </a:cubicBezTo>
                  <a:lnTo>
                    <a:pt x="13276" y="2239"/>
                  </a:lnTo>
                  <a:cubicBezTo>
                    <a:pt x="12681" y="1442"/>
                    <a:pt x="11979" y="870"/>
                    <a:pt x="11097" y="549"/>
                  </a:cubicBezTo>
                  <a:cubicBezTo>
                    <a:pt x="10181" y="191"/>
                    <a:pt x="9240" y="1"/>
                    <a:pt x="8323" y="1"/>
                  </a:cubicBezTo>
                  <a:cubicBezTo>
                    <a:pt x="7704" y="1"/>
                    <a:pt x="7097" y="72"/>
                    <a:pt x="6502" y="239"/>
                  </a:cubicBezTo>
                  <a:cubicBezTo>
                    <a:pt x="5204" y="572"/>
                    <a:pt x="4013" y="1215"/>
                    <a:pt x="2977" y="2144"/>
                  </a:cubicBezTo>
                  <a:lnTo>
                    <a:pt x="2894" y="2215"/>
                  </a:lnTo>
                  <a:cubicBezTo>
                    <a:pt x="2382" y="2656"/>
                    <a:pt x="1846" y="3132"/>
                    <a:pt x="1441" y="3716"/>
                  </a:cubicBezTo>
                  <a:cubicBezTo>
                    <a:pt x="382" y="5263"/>
                    <a:pt x="1" y="6942"/>
                    <a:pt x="310" y="8716"/>
                  </a:cubicBezTo>
                  <a:lnTo>
                    <a:pt x="322" y="8823"/>
                  </a:lnTo>
                  <a:cubicBezTo>
                    <a:pt x="453" y="9585"/>
                    <a:pt x="596" y="10359"/>
                    <a:pt x="1084" y="11014"/>
                  </a:cubicBezTo>
                  <a:cubicBezTo>
                    <a:pt x="2013" y="12229"/>
                    <a:pt x="3061" y="13003"/>
                    <a:pt x="4323" y="13348"/>
                  </a:cubicBezTo>
                  <a:cubicBezTo>
                    <a:pt x="4489" y="13395"/>
                    <a:pt x="4644" y="13455"/>
                    <a:pt x="4787" y="13514"/>
                  </a:cubicBezTo>
                  <a:cubicBezTo>
                    <a:pt x="4823" y="13526"/>
                    <a:pt x="4847" y="13538"/>
                    <a:pt x="4882" y="13538"/>
                  </a:cubicBezTo>
                  <a:cubicBezTo>
                    <a:pt x="4763" y="14229"/>
                    <a:pt x="4418" y="14777"/>
                    <a:pt x="4049" y="15336"/>
                  </a:cubicBezTo>
                  <a:lnTo>
                    <a:pt x="3870" y="15610"/>
                  </a:lnTo>
                  <a:lnTo>
                    <a:pt x="3763" y="15753"/>
                  </a:lnTo>
                  <a:lnTo>
                    <a:pt x="3930" y="15812"/>
                  </a:lnTo>
                  <a:cubicBezTo>
                    <a:pt x="4120" y="15896"/>
                    <a:pt x="4228" y="15931"/>
                    <a:pt x="4323" y="15931"/>
                  </a:cubicBezTo>
                  <a:cubicBezTo>
                    <a:pt x="4430" y="15931"/>
                    <a:pt x="4513" y="15908"/>
                    <a:pt x="4656" y="15848"/>
                  </a:cubicBezTo>
                  <a:cubicBezTo>
                    <a:pt x="5585" y="15479"/>
                    <a:pt x="6335" y="14908"/>
                    <a:pt x="6906" y="14134"/>
                  </a:cubicBezTo>
                  <a:cubicBezTo>
                    <a:pt x="6966" y="14050"/>
                    <a:pt x="7085" y="13967"/>
                    <a:pt x="7145" y="13967"/>
                  </a:cubicBezTo>
                  <a:lnTo>
                    <a:pt x="7145" y="13967"/>
                  </a:lnTo>
                  <a:lnTo>
                    <a:pt x="7276" y="13967"/>
                  </a:lnTo>
                  <a:cubicBezTo>
                    <a:pt x="8085" y="13967"/>
                    <a:pt x="8823" y="13669"/>
                    <a:pt x="9490" y="13419"/>
                  </a:cubicBezTo>
                  <a:cubicBezTo>
                    <a:pt x="9585" y="13395"/>
                    <a:pt x="9669" y="13360"/>
                    <a:pt x="9776" y="13336"/>
                  </a:cubicBezTo>
                  <a:cubicBezTo>
                    <a:pt x="9788" y="13336"/>
                    <a:pt x="9812" y="13336"/>
                    <a:pt x="9812" y="13312"/>
                  </a:cubicBezTo>
                  <a:cubicBezTo>
                    <a:pt x="9812" y="13336"/>
                    <a:pt x="9823" y="13348"/>
                    <a:pt x="9823" y="13360"/>
                  </a:cubicBezTo>
                  <a:cubicBezTo>
                    <a:pt x="9847" y="13479"/>
                    <a:pt x="9883" y="13574"/>
                    <a:pt x="9931" y="13669"/>
                  </a:cubicBezTo>
                  <a:cubicBezTo>
                    <a:pt x="9954" y="13765"/>
                    <a:pt x="9990" y="13848"/>
                    <a:pt x="10014" y="13931"/>
                  </a:cubicBezTo>
                  <a:cubicBezTo>
                    <a:pt x="10085" y="14146"/>
                    <a:pt x="10169" y="14384"/>
                    <a:pt x="10312" y="14586"/>
                  </a:cubicBezTo>
                  <a:cubicBezTo>
                    <a:pt x="11264" y="15812"/>
                    <a:pt x="12324" y="16515"/>
                    <a:pt x="13514" y="16705"/>
                  </a:cubicBezTo>
                  <a:cubicBezTo>
                    <a:pt x="14169" y="16813"/>
                    <a:pt x="14455" y="17051"/>
                    <a:pt x="14634" y="17622"/>
                  </a:cubicBezTo>
                  <a:cubicBezTo>
                    <a:pt x="14896" y="18456"/>
                    <a:pt x="15550" y="18991"/>
                    <a:pt x="16491" y="19134"/>
                  </a:cubicBezTo>
                  <a:cubicBezTo>
                    <a:pt x="16539" y="19146"/>
                    <a:pt x="16574" y="19146"/>
                    <a:pt x="16622" y="19146"/>
                  </a:cubicBezTo>
                  <a:cubicBezTo>
                    <a:pt x="16753" y="19146"/>
                    <a:pt x="16860" y="19110"/>
                    <a:pt x="16932" y="19027"/>
                  </a:cubicBezTo>
                  <a:cubicBezTo>
                    <a:pt x="17051" y="18896"/>
                    <a:pt x="17039" y="18706"/>
                    <a:pt x="17027" y="18575"/>
                  </a:cubicBezTo>
                  <a:lnTo>
                    <a:pt x="17015" y="18408"/>
                  </a:lnTo>
                  <a:cubicBezTo>
                    <a:pt x="16967" y="18051"/>
                    <a:pt x="16908" y="17694"/>
                    <a:pt x="16908" y="17336"/>
                  </a:cubicBezTo>
                  <a:cubicBezTo>
                    <a:pt x="16908" y="16634"/>
                    <a:pt x="16979" y="16586"/>
                    <a:pt x="17634" y="16372"/>
                  </a:cubicBezTo>
                  <a:cubicBezTo>
                    <a:pt x="18717" y="16015"/>
                    <a:pt x="19670" y="15658"/>
                    <a:pt x="20444" y="14836"/>
                  </a:cubicBezTo>
                  <a:cubicBezTo>
                    <a:pt x="21480" y="13753"/>
                    <a:pt x="22194" y="12467"/>
                    <a:pt x="22563" y="11026"/>
                  </a:cubicBezTo>
                  <a:cubicBezTo>
                    <a:pt x="22849" y="10097"/>
                    <a:pt x="22861" y="9014"/>
                    <a:pt x="22623" y="7859"/>
                  </a:cubicBezTo>
                  <a:close/>
                  <a:moveTo>
                    <a:pt x="17705" y="15800"/>
                  </a:moveTo>
                  <a:lnTo>
                    <a:pt x="17646" y="15812"/>
                  </a:lnTo>
                  <a:cubicBezTo>
                    <a:pt x="17622" y="15836"/>
                    <a:pt x="17586" y="15836"/>
                    <a:pt x="17563" y="15848"/>
                  </a:cubicBezTo>
                  <a:cubicBezTo>
                    <a:pt x="17527" y="15860"/>
                    <a:pt x="17491" y="15860"/>
                    <a:pt x="17455" y="15872"/>
                  </a:cubicBezTo>
                  <a:lnTo>
                    <a:pt x="16562" y="16193"/>
                  </a:lnTo>
                  <a:lnTo>
                    <a:pt x="16491" y="16217"/>
                  </a:lnTo>
                  <a:lnTo>
                    <a:pt x="16479" y="16312"/>
                  </a:lnTo>
                  <a:cubicBezTo>
                    <a:pt x="16443" y="16432"/>
                    <a:pt x="16431" y="16527"/>
                    <a:pt x="16396" y="16646"/>
                  </a:cubicBezTo>
                  <a:cubicBezTo>
                    <a:pt x="16336" y="16932"/>
                    <a:pt x="16277" y="17217"/>
                    <a:pt x="16241" y="17503"/>
                  </a:cubicBezTo>
                  <a:cubicBezTo>
                    <a:pt x="16217" y="17646"/>
                    <a:pt x="16241" y="17777"/>
                    <a:pt x="16253" y="17932"/>
                  </a:cubicBezTo>
                  <a:cubicBezTo>
                    <a:pt x="16265" y="18003"/>
                    <a:pt x="16265" y="18063"/>
                    <a:pt x="16277" y="18134"/>
                  </a:cubicBezTo>
                  <a:lnTo>
                    <a:pt x="16277" y="18396"/>
                  </a:lnTo>
                  <a:cubicBezTo>
                    <a:pt x="15919" y="18313"/>
                    <a:pt x="15669" y="18170"/>
                    <a:pt x="15503" y="17896"/>
                  </a:cubicBezTo>
                  <a:cubicBezTo>
                    <a:pt x="15253" y="17467"/>
                    <a:pt x="15074" y="16979"/>
                    <a:pt x="14955" y="16646"/>
                  </a:cubicBezTo>
                  <a:cubicBezTo>
                    <a:pt x="14896" y="16455"/>
                    <a:pt x="14788" y="16253"/>
                    <a:pt x="14467" y="16217"/>
                  </a:cubicBezTo>
                  <a:cubicBezTo>
                    <a:pt x="14157" y="16193"/>
                    <a:pt x="13860" y="16158"/>
                    <a:pt x="13586" y="16098"/>
                  </a:cubicBezTo>
                  <a:cubicBezTo>
                    <a:pt x="12074" y="15800"/>
                    <a:pt x="11074" y="14979"/>
                    <a:pt x="10550" y="13610"/>
                  </a:cubicBezTo>
                  <a:cubicBezTo>
                    <a:pt x="10538" y="13574"/>
                    <a:pt x="10526" y="13538"/>
                    <a:pt x="10526" y="13491"/>
                  </a:cubicBezTo>
                  <a:cubicBezTo>
                    <a:pt x="10502" y="13360"/>
                    <a:pt x="10490" y="13229"/>
                    <a:pt x="10478" y="13110"/>
                  </a:cubicBezTo>
                  <a:lnTo>
                    <a:pt x="10478" y="13074"/>
                  </a:lnTo>
                  <a:cubicBezTo>
                    <a:pt x="10645" y="12955"/>
                    <a:pt x="10788" y="12860"/>
                    <a:pt x="10955" y="12752"/>
                  </a:cubicBezTo>
                  <a:cubicBezTo>
                    <a:pt x="11383" y="12455"/>
                    <a:pt x="11800" y="12169"/>
                    <a:pt x="12193" y="11860"/>
                  </a:cubicBezTo>
                  <a:cubicBezTo>
                    <a:pt x="12550" y="11574"/>
                    <a:pt x="12824" y="11264"/>
                    <a:pt x="13038" y="10931"/>
                  </a:cubicBezTo>
                  <a:cubicBezTo>
                    <a:pt x="13657" y="9943"/>
                    <a:pt x="14312" y="8752"/>
                    <a:pt x="14467" y="7347"/>
                  </a:cubicBezTo>
                  <a:cubicBezTo>
                    <a:pt x="14515" y="6871"/>
                    <a:pt x="14515" y="6371"/>
                    <a:pt x="14515" y="5895"/>
                  </a:cubicBezTo>
                  <a:lnTo>
                    <a:pt x="14515" y="5371"/>
                  </a:lnTo>
                  <a:cubicBezTo>
                    <a:pt x="14515" y="5240"/>
                    <a:pt x="14491" y="5097"/>
                    <a:pt x="14479" y="4978"/>
                  </a:cubicBezTo>
                  <a:cubicBezTo>
                    <a:pt x="14479" y="4954"/>
                    <a:pt x="14479" y="4918"/>
                    <a:pt x="14467" y="4894"/>
                  </a:cubicBezTo>
                  <a:cubicBezTo>
                    <a:pt x="14836" y="4668"/>
                    <a:pt x="15241" y="4597"/>
                    <a:pt x="15669" y="4525"/>
                  </a:cubicBezTo>
                  <a:cubicBezTo>
                    <a:pt x="15800" y="4490"/>
                    <a:pt x="15955" y="4478"/>
                    <a:pt x="16086" y="4442"/>
                  </a:cubicBezTo>
                  <a:cubicBezTo>
                    <a:pt x="16420" y="4371"/>
                    <a:pt x="16741" y="4347"/>
                    <a:pt x="17086" y="4347"/>
                  </a:cubicBezTo>
                  <a:cubicBezTo>
                    <a:pt x="17574" y="4347"/>
                    <a:pt x="18098" y="4418"/>
                    <a:pt x="18622" y="4561"/>
                  </a:cubicBezTo>
                  <a:cubicBezTo>
                    <a:pt x="20599" y="5144"/>
                    <a:pt x="21837" y="6549"/>
                    <a:pt x="22004" y="8419"/>
                  </a:cubicBezTo>
                  <a:cubicBezTo>
                    <a:pt x="22087" y="9264"/>
                    <a:pt x="22087" y="10026"/>
                    <a:pt x="21980" y="10740"/>
                  </a:cubicBezTo>
                  <a:cubicBezTo>
                    <a:pt x="21873" y="11455"/>
                    <a:pt x="21587" y="12110"/>
                    <a:pt x="21325" y="12645"/>
                  </a:cubicBezTo>
                  <a:cubicBezTo>
                    <a:pt x="20932" y="13431"/>
                    <a:pt x="20432" y="14110"/>
                    <a:pt x="19849" y="14669"/>
                  </a:cubicBezTo>
                  <a:cubicBezTo>
                    <a:pt x="19253" y="15241"/>
                    <a:pt x="18515" y="15515"/>
                    <a:pt x="17705" y="15800"/>
                  </a:cubicBezTo>
                  <a:close/>
                  <a:moveTo>
                    <a:pt x="8776" y="12979"/>
                  </a:moveTo>
                  <a:cubicBezTo>
                    <a:pt x="8514" y="13050"/>
                    <a:pt x="8240" y="13133"/>
                    <a:pt x="7978" y="13193"/>
                  </a:cubicBezTo>
                  <a:cubicBezTo>
                    <a:pt x="7847" y="13229"/>
                    <a:pt x="7704" y="13253"/>
                    <a:pt x="7585" y="13253"/>
                  </a:cubicBezTo>
                  <a:cubicBezTo>
                    <a:pt x="7395" y="13253"/>
                    <a:pt x="7252" y="13181"/>
                    <a:pt x="7109" y="13014"/>
                  </a:cubicBezTo>
                  <a:lnTo>
                    <a:pt x="6978" y="12860"/>
                  </a:lnTo>
                  <a:lnTo>
                    <a:pt x="6871" y="13038"/>
                  </a:lnTo>
                  <a:cubicBezTo>
                    <a:pt x="6323" y="13955"/>
                    <a:pt x="5763" y="14503"/>
                    <a:pt x="5061" y="14824"/>
                  </a:cubicBezTo>
                  <a:cubicBezTo>
                    <a:pt x="5085" y="14765"/>
                    <a:pt x="5097" y="14705"/>
                    <a:pt x="5132" y="14657"/>
                  </a:cubicBezTo>
                  <a:cubicBezTo>
                    <a:pt x="5275" y="14288"/>
                    <a:pt x="5430" y="13907"/>
                    <a:pt x="5597" y="13538"/>
                  </a:cubicBezTo>
                  <a:cubicBezTo>
                    <a:pt x="5668" y="13372"/>
                    <a:pt x="5728" y="13217"/>
                    <a:pt x="5656" y="13062"/>
                  </a:cubicBezTo>
                  <a:cubicBezTo>
                    <a:pt x="5597" y="12931"/>
                    <a:pt x="5430" y="12872"/>
                    <a:pt x="5275" y="12836"/>
                  </a:cubicBezTo>
                  <a:cubicBezTo>
                    <a:pt x="5121" y="12800"/>
                    <a:pt x="4954" y="12764"/>
                    <a:pt x="4799" y="12729"/>
                  </a:cubicBezTo>
                  <a:cubicBezTo>
                    <a:pt x="4561" y="12693"/>
                    <a:pt x="4347" y="12645"/>
                    <a:pt x="4120" y="12574"/>
                  </a:cubicBezTo>
                  <a:cubicBezTo>
                    <a:pt x="3727" y="12431"/>
                    <a:pt x="3370" y="12252"/>
                    <a:pt x="3073" y="12062"/>
                  </a:cubicBezTo>
                  <a:cubicBezTo>
                    <a:pt x="2704" y="11812"/>
                    <a:pt x="2334" y="11502"/>
                    <a:pt x="1930" y="11133"/>
                  </a:cubicBezTo>
                  <a:cubicBezTo>
                    <a:pt x="1382" y="10586"/>
                    <a:pt x="1168" y="9895"/>
                    <a:pt x="965" y="9050"/>
                  </a:cubicBezTo>
                  <a:cubicBezTo>
                    <a:pt x="560" y="7419"/>
                    <a:pt x="834" y="5847"/>
                    <a:pt x="1763" y="4323"/>
                  </a:cubicBezTo>
                  <a:cubicBezTo>
                    <a:pt x="2096" y="3787"/>
                    <a:pt x="2584" y="3323"/>
                    <a:pt x="3061" y="2882"/>
                  </a:cubicBezTo>
                  <a:lnTo>
                    <a:pt x="3156" y="2787"/>
                  </a:lnTo>
                  <a:cubicBezTo>
                    <a:pt x="4311" y="1692"/>
                    <a:pt x="5716" y="1025"/>
                    <a:pt x="7323" y="763"/>
                  </a:cubicBezTo>
                  <a:cubicBezTo>
                    <a:pt x="7704" y="703"/>
                    <a:pt x="8097" y="680"/>
                    <a:pt x="8466" y="680"/>
                  </a:cubicBezTo>
                  <a:cubicBezTo>
                    <a:pt x="9800" y="680"/>
                    <a:pt x="10978" y="1084"/>
                    <a:pt x="11967" y="1882"/>
                  </a:cubicBezTo>
                  <a:cubicBezTo>
                    <a:pt x="13122" y="2835"/>
                    <a:pt x="13753" y="4001"/>
                    <a:pt x="13860" y="5347"/>
                  </a:cubicBezTo>
                  <a:cubicBezTo>
                    <a:pt x="13919" y="6097"/>
                    <a:pt x="13967" y="6942"/>
                    <a:pt x="13753" y="7764"/>
                  </a:cubicBezTo>
                  <a:lnTo>
                    <a:pt x="13729" y="7847"/>
                  </a:lnTo>
                  <a:cubicBezTo>
                    <a:pt x="13669" y="8073"/>
                    <a:pt x="13622" y="8311"/>
                    <a:pt x="13526" y="8526"/>
                  </a:cubicBezTo>
                  <a:cubicBezTo>
                    <a:pt x="13288" y="9097"/>
                    <a:pt x="13074" y="9597"/>
                    <a:pt x="12836" y="10086"/>
                  </a:cubicBezTo>
                  <a:cubicBezTo>
                    <a:pt x="12526" y="10693"/>
                    <a:pt x="12086" y="11228"/>
                    <a:pt x="11443" y="11693"/>
                  </a:cubicBezTo>
                  <a:cubicBezTo>
                    <a:pt x="10621" y="12288"/>
                    <a:pt x="9823" y="12705"/>
                    <a:pt x="8990" y="129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5661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0688" y="1104817"/>
            <a:ext cx="8446586" cy="2478087"/>
          </a:xfrm>
        </p:spPr>
        <p:txBody>
          <a:bodyPr/>
          <a:lstStyle/>
          <a:p>
            <a:pPr algn="just"/>
            <a:r>
              <a:rPr lang="en-US" sz="3600" dirty="0" err="1">
                <a:solidFill>
                  <a:schemeClr val="accent1">
                    <a:lumMod val="75000"/>
                  </a:schemeClr>
                </a:solidFill>
                <a:latin typeface="Times New Roman" pitchFamily="18" charset="0"/>
                <a:cs typeface="Times New Roman" pitchFamily="18" charset="0"/>
              </a:rPr>
              <a:t>Kết</a:t>
            </a:r>
            <a:r>
              <a:rPr lang="en-US" sz="3600" dirty="0">
                <a:solidFill>
                  <a:schemeClr val="accent1">
                    <a:lumMod val="75000"/>
                  </a:schemeClr>
                </a:solidFill>
                <a:latin typeface="Times New Roman" pitchFamily="18" charset="0"/>
                <a:cs typeface="Times New Roman" pitchFamily="18" charset="0"/>
              </a:rPr>
              <a:t> </a:t>
            </a:r>
            <a:r>
              <a:rPr lang="en-US" sz="3600" dirty="0" err="1">
                <a:solidFill>
                  <a:schemeClr val="accent1">
                    <a:lumMod val="75000"/>
                  </a:schemeClr>
                </a:solidFill>
                <a:latin typeface="Times New Roman" pitchFamily="18" charset="0"/>
                <a:cs typeface="Times New Roman" pitchFamily="18" charset="0"/>
              </a:rPr>
              <a:t>luận</a:t>
            </a:r>
            <a:r>
              <a:rPr lang="en-US" sz="3600" dirty="0">
                <a:solidFill>
                  <a:schemeClr val="accent1">
                    <a:lumMod val="75000"/>
                  </a:schemeClr>
                </a:solidFill>
                <a:latin typeface="Times New Roman" pitchFamily="18" charset="0"/>
                <a:cs typeface="Times New Roman" pitchFamily="18" charset="0"/>
              </a:rPr>
              <a:t>:</a:t>
            </a:r>
            <a:r>
              <a:rPr lang="en-US" sz="36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tỏa</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33123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444" y="235424"/>
            <a:ext cx="713294" cy="786452"/>
          </a:xfrm>
          <a:prstGeom prst="rect">
            <a:avLst/>
          </a:prstGeom>
        </p:spPr>
      </p:pic>
      <p:sp>
        <p:nvSpPr>
          <p:cNvPr id="3" name="Rectangle 2"/>
          <p:cNvSpPr/>
          <p:nvPr/>
        </p:nvSpPr>
        <p:spPr>
          <a:xfrm>
            <a:off x="1585300" y="397817"/>
            <a:ext cx="3911648" cy="461665"/>
          </a:xfrm>
          <a:prstGeom prst="rect">
            <a:avLst/>
          </a:prstGeom>
        </p:spPr>
        <p:txBody>
          <a:bodyPr wrap="none">
            <a:spAutoFit/>
          </a:bodyPr>
          <a:lstStyle/>
          <a:p>
            <a:r>
              <a:rPr lang="en-US" sz="2400" b="1" dirty="0" err="1">
                <a:solidFill>
                  <a:schemeClr val="accent1">
                    <a:lumMod val="75000"/>
                  </a:schemeClr>
                </a:solidFill>
                <a:latin typeface="Times New Roman" pitchFamily="18" charset="0"/>
                <a:cs typeface="Times New Roman" pitchFamily="18" charset="0"/>
              </a:rPr>
              <a:t>Mở</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rộng</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và</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tổng</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kết</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chủ</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đề</a:t>
            </a:r>
            <a:r>
              <a:rPr lang="en-US" sz="2400" b="1" dirty="0">
                <a:solidFill>
                  <a:schemeClr val="accent1">
                    <a:lumMod val="75000"/>
                  </a:schemeClr>
                </a:solidFill>
                <a:latin typeface="Times New Roman" pitchFamily="18" charset="0"/>
                <a:cs typeface="Times New Roman" pitchFamily="18" charset="0"/>
              </a:rPr>
              <a:t>:</a:t>
            </a:r>
          </a:p>
        </p:txBody>
      </p:sp>
      <p:sp>
        <p:nvSpPr>
          <p:cNvPr id="4" name="Rectangle 3"/>
          <p:cNvSpPr/>
          <p:nvPr/>
        </p:nvSpPr>
        <p:spPr>
          <a:xfrm>
            <a:off x="2874632" y="1021876"/>
            <a:ext cx="4213013" cy="523220"/>
          </a:xfrm>
          <a:prstGeom prst="rect">
            <a:avLst/>
          </a:prstGeom>
        </p:spPr>
        <p:txBody>
          <a:bodyPr wrap="none">
            <a:spAutoFit/>
          </a:bodyPr>
          <a:lstStyle/>
          <a:p>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a:t>
            </a:r>
            <a:endParaRPr lang="en-US" sz="2800" dirty="0"/>
          </a:p>
        </p:txBody>
      </p:sp>
      <p:sp>
        <p:nvSpPr>
          <p:cNvPr id="5" name="Rounded Rectangle 4"/>
          <p:cNvSpPr/>
          <p:nvPr/>
        </p:nvSpPr>
        <p:spPr>
          <a:xfrm>
            <a:off x="1122218" y="1713186"/>
            <a:ext cx="7242464" cy="2474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000" dirty="0" err="1">
                <a:solidFill>
                  <a:srgbClr val="FF0000"/>
                </a:solidFill>
                <a:latin typeface="Times New Roman" pitchFamily="18" charset="0"/>
                <a:cs typeface="Times New Roman" pitchFamily="18" charset="0"/>
              </a:rPr>
              <a:t>Lập</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và</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thực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hiện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dự</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án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liên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quan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đến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việc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biến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lớp</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học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thành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lớp</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học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xanh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thân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thiện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với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thiên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nhiên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môi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trường</a:t>
            </a:r>
            <a:r>
              <a:rPr lang="en-US" sz="2000" dirty="0">
                <a:solidFill>
                  <a:srgbClr val="FF0000"/>
                </a:solidFill>
                <a:latin typeface="Times New Roman" pitchFamily="18" charset="0"/>
                <a:cs typeface="Times New Roman" pitchFamily="18" charset="0"/>
              </a:rPr>
              <a:t>.</a:t>
            </a:r>
          </a:p>
          <a:p>
            <a:pPr lvl="0" algn="just"/>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Lựa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chọn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nội</a:t>
            </a:r>
            <a:r>
              <a:rPr lang="en-US" sz="2000" dirty="0">
                <a:solidFill>
                  <a:srgbClr val="FF0000"/>
                </a:solidFill>
                <a:latin typeface="Times New Roman" pitchFamily="18" charset="0"/>
                <a:cs typeface="Times New Roman" pitchFamily="18" charset="0"/>
              </a:rPr>
              <a:t> dung </a:t>
            </a:r>
            <a:r>
              <a:rPr lang="en-US" sz="2000" dirty="0" err="1">
                <a:solidFill>
                  <a:srgbClr val="FF0000"/>
                </a:solidFill>
                <a:latin typeface="Times New Roman" pitchFamily="18" charset="0"/>
                <a:cs typeface="Times New Roman" pitchFamily="18" charset="0"/>
              </a:rPr>
              <a:t>dự</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án</a:t>
            </a:r>
            <a:endParaRPr lang="en-US" sz="2000" dirty="0">
              <a:solidFill>
                <a:srgbClr val="FF0000"/>
              </a:solidFill>
              <a:latin typeface="Times New Roman" pitchFamily="18" charset="0"/>
              <a:cs typeface="Times New Roman" pitchFamily="18" charset="0"/>
            </a:endParaRPr>
          </a:p>
          <a:p>
            <a:pPr lvl="0" algn="just"/>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Bàn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bạc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thống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nhất</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nhiệm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vụ</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của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từng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thành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viên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trong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nhóm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tổ</a:t>
            </a:r>
            <a:endParaRPr lang="en-US" sz="2000" dirty="0">
              <a:solidFill>
                <a:srgbClr val="FF0000"/>
              </a:solidFill>
              <a:latin typeface="Times New Roman" pitchFamily="18" charset="0"/>
              <a:cs typeface="Times New Roman" pitchFamily="18" charset="0"/>
            </a:endParaRPr>
          </a:p>
          <a:p>
            <a:pPr lvl="0" algn="just"/>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Lên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kế</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hoạch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cụ</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thể</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về</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ngày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giờ</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thực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hiện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dự</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án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trang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phục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phương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tiện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thực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hiện</a:t>
            </a:r>
            <a:r>
              <a:rPr lang="en-US" sz="20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956018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2468" y="408197"/>
            <a:ext cx="621846" cy="627942"/>
          </a:xfrm>
          <a:prstGeom prst="rect">
            <a:avLst/>
          </a:prstGeom>
        </p:spPr>
      </p:pic>
      <p:sp>
        <p:nvSpPr>
          <p:cNvPr id="3" name="Rectangle 2"/>
          <p:cNvSpPr/>
          <p:nvPr/>
        </p:nvSpPr>
        <p:spPr>
          <a:xfrm>
            <a:off x="1555472" y="491335"/>
            <a:ext cx="3211135" cy="461665"/>
          </a:xfrm>
          <a:prstGeom prst="rect">
            <a:avLst/>
          </a:prstGeom>
        </p:spPr>
        <p:txBody>
          <a:bodyPr wrap="none">
            <a:spAutoFit/>
          </a:bodyPr>
          <a:lstStyle/>
          <a:p>
            <a:r>
              <a:rPr lang="en-US" sz="2400" b="1" dirty="0" err="1">
                <a:solidFill>
                  <a:schemeClr val="accent1">
                    <a:lumMod val="75000"/>
                  </a:schemeClr>
                </a:solidFill>
                <a:latin typeface="Times New Roman" pitchFamily="18" charset="0"/>
                <a:cs typeface="Times New Roman" pitchFamily="18" charset="0"/>
              </a:rPr>
              <a:t>Hoạt</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động</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sau</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giờ</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học</a:t>
            </a:r>
            <a:r>
              <a:rPr lang="en-US" sz="2400" b="1" dirty="0">
                <a:solidFill>
                  <a:schemeClr val="accent1">
                    <a:lumMod val="75000"/>
                  </a:schemeClr>
                </a:solidFill>
                <a:latin typeface="Times New Roman" pitchFamily="18" charset="0"/>
                <a:cs typeface="Times New Roman" pitchFamily="18" charset="0"/>
              </a:rPr>
              <a:t>:</a:t>
            </a:r>
          </a:p>
        </p:txBody>
      </p:sp>
      <p:sp>
        <p:nvSpPr>
          <p:cNvPr id="4" name="TextBox 3"/>
          <p:cNvSpPr txBox="1"/>
          <p:nvPr/>
        </p:nvSpPr>
        <p:spPr>
          <a:xfrm>
            <a:off x="1608957" y="1506682"/>
            <a:ext cx="6380822" cy="1384995"/>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146396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589" y="0"/>
            <a:ext cx="7591926" cy="4794584"/>
          </a:xfrm>
          <a:prstGeom prst="rect">
            <a:avLst/>
          </a:prstGeom>
        </p:spPr>
      </p:pic>
      <p:sp>
        <p:nvSpPr>
          <p:cNvPr id="6" name="Rectangle 5"/>
          <p:cNvSpPr/>
          <p:nvPr/>
        </p:nvSpPr>
        <p:spPr>
          <a:xfrm>
            <a:off x="2946519" y="3260071"/>
            <a:ext cx="3430747" cy="584775"/>
          </a:xfrm>
          <a:prstGeom prst="rect">
            <a:avLst/>
          </a:prstGeom>
        </p:spPr>
        <p:txBody>
          <a:bodyPr wrap="none">
            <a:spAutoFit/>
          </a:bodyPr>
          <a:lstStyle/>
          <a:p>
            <a:pPr lvl="0" algn="ctr">
              <a:buClrTx/>
              <a:defRPr/>
            </a:pPr>
            <a:r>
              <a:rPr lang="en-US" sz="3200" b="1" kern="1200">
                <a:solidFill>
                  <a:srgbClr val="FF0000"/>
                </a:solidFill>
                <a:latin typeface="Times New Roman" panose="02020603050405020304" pitchFamily="18" charset="0"/>
                <a:cs typeface="Times New Roman" panose="02020603050405020304" pitchFamily="18" charset="0"/>
              </a:rPr>
              <a:t>Hoạt động tiếp nối</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106694"/>
      </p:ext>
    </p:extLst>
  </p:cSld>
  <p:clrMapOvr>
    <a:masterClrMapping/>
  </p:clrMapOvr>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TotalTime>
  <Words>232</Words>
  <Application>Microsoft Office PowerPoint</Application>
  <PresentationFormat>On-screen Show (16:9)</PresentationFormat>
  <Paragraphs>18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UTM Cookies</vt:lpstr>
      <vt:lpstr>Pangolin</vt:lpstr>
      <vt:lpstr>Arial</vt:lpstr>
      <vt:lpstr>Baloo 2</vt:lpstr>
      <vt:lpstr>Times New Roman</vt:lpstr>
      <vt:lpstr>UTM Androgyne</vt:lpstr>
      <vt:lpstr>English Vocabulary Workshop by Slidesgo</vt:lpstr>
      <vt:lpstr>Bài 31:  Lớp học xanh</vt:lpstr>
      <vt:lpstr>PowerPoint Presentation</vt:lpstr>
      <vt:lpstr>PowerPoint Presentation</vt:lpstr>
      <vt:lpstr>PowerPoint Presentation</vt:lpstr>
      <vt:lpstr>Kết luận: Nhắc nhở, kêu gọi cộng đồng chung tay giữ gìn môi trường học đường là việc làm cần thiết và quan trọng vì một người, một nhóm, một lớp hành động đều là quá ít. Thông điệp về giữ gìn môi trường cần được lan tỏa.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asus</cp:lastModifiedBy>
  <cp:revision>60</cp:revision>
  <dcterms:modified xsi:type="dcterms:W3CDTF">2026-04-17T03:54:24Z</dcterms:modified>
</cp:coreProperties>
</file>