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4.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7" r:id="rId2"/>
    <p:sldMasterId id="2147483688" r:id="rId3"/>
    <p:sldMasterId id="2147483700" r:id="rId4"/>
    <p:sldMasterId id="2147483712" r:id="rId5"/>
  </p:sldMasterIdLst>
  <p:notesMasterIdLst>
    <p:notesMasterId r:id="rId20"/>
  </p:notesMasterIdLst>
  <p:sldIdLst>
    <p:sldId id="267" r:id="rId6"/>
    <p:sldId id="2007577119" r:id="rId7"/>
    <p:sldId id="377" r:id="rId8"/>
    <p:sldId id="2007577120" r:id="rId9"/>
    <p:sldId id="2007577116" r:id="rId10"/>
    <p:sldId id="386" r:id="rId11"/>
    <p:sldId id="2007577125" r:id="rId12"/>
    <p:sldId id="382" r:id="rId13"/>
    <p:sldId id="2007577118" r:id="rId14"/>
    <p:sldId id="2007577124" r:id="rId15"/>
    <p:sldId id="2007577126" r:id="rId16"/>
    <p:sldId id="2007577123" r:id="rId17"/>
    <p:sldId id="2007577117" r:id="rId18"/>
    <p:sldId id="275" r:id="rId19"/>
  </p:sldIdLst>
  <p:sldSz cx="12192000" cy="6858000"/>
  <p:notesSz cx="6858000" cy="9144000"/>
  <p:custDataLst>
    <p:tags r:id="rId2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3" autoAdjust="0"/>
    <p:restoredTop sz="94660"/>
  </p:normalViewPr>
  <p:slideViewPr>
    <p:cSldViewPr snapToGrid="0">
      <p:cViewPr varScale="1">
        <p:scale>
          <a:sx n="86" d="100"/>
          <a:sy n="86" d="100"/>
        </p:scale>
        <p:origin x="562"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slideMaster" Target="slideMasters/slideMaster3.xml"/><Relationship Id="rId21" Type="http://schemas.openxmlformats.org/officeDocument/2006/relationships/tags" Target="tags/tag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DC9891-7DAA-40CC-B909-AE27ED449E85}" type="datetimeFigureOut">
              <a:rPr lang="en-US" smtClean="0"/>
              <a:t>3/2/2026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E5F395-9ECC-4405-8B4F-EFB9B92F49F7}" type="slidenum">
              <a:rPr lang="en-US" smtClean="0"/>
              <a:t>‹#›</a:t>
            </a:fld>
            <a:endParaRPr lang="en-US"/>
          </a:p>
        </p:txBody>
      </p:sp>
    </p:spTree>
    <p:extLst>
      <p:ext uri="{BB962C8B-B14F-4D97-AF65-F5344CB8AC3E}">
        <p14:creationId xmlns:p14="http://schemas.microsoft.com/office/powerpoint/2010/main" val="441440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D71773-5A0B-472D-BACC-ADA20FE383F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4103051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D71773-5A0B-472D-BACC-ADA20FE383F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2710350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幻灯片图像占位符 26625"/>
          <p:cNvSpPr>
            <a:spLocks noGrp="1" noRot="1" noChangeAspect="1" noTextEdit="1"/>
          </p:cNvSpPr>
          <p:nvPr>
            <p:ph type="sldImg"/>
          </p:nvPr>
        </p:nvSpPr>
        <p:spPr/>
      </p:sp>
      <p:sp>
        <p:nvSpPr>
          <p:cNvPr id="5123" name="文本占位符 26626"/>
          <p:cNvSpPr>
            <a:spLocks noGrp="1"/>
          </p:cNvSpPr>
          <p:nvPr>
            <p:ph type="body" idx="1"/>
          </p:nvPr>
        </p:nvSpPr>
        <p:spPr/>
        <p:txBody>
          <a:bodyPr wrap="square" lIns="91440" tIns="45720" rIns="91440" bIns="45720" anchor="t" anchorCtr="0"/>
          <a:lstStyle/>
          <a:p>
            <a:pPr lvl="0" eaLnBrk="1" hangingPunct="1"/>
            <a:endParaRPr dirty="0"/>
          </a:p>
        </p:txBody>
      </p:sp>
      <p:sp>
        <p:nvSpPr>
          <p:cNvPr id="5124" name="灯片编号占位符 1"/>
          <p:cNvSpPr txBox="1">
            <a:spLocks noGrp="1"/>
          </p:cNvSpPr>
          <p:nvPr/>
        </p:nvSpPr>
        <p:spPr>
          <a:xfrm>
            <a:off x="3884613" y="8685213"/>
            <a:ext cx="2971800" cy="457200"/>
          </a:xfrm>
          <a:prstGeom prst="rect">
            <a:avLst/>
          </a:prstGeom>
          <a:noFill/>
          <a:ln w="9525">
            <a:noFill/>
          </a:ln>
        </p:spPr>
        <p:txBody>
          <a:bodyPr anchor="b" anchorCtr="0"/>
          <a:lstStyle/>
          <a:p>
            <a:pPr marL="0" marR="0" lvl="0" indent="0" algn="r" defTabSz="914400" rtl="0" eaLnBrk="1" fontAlgn="auto" latinLnBrk="0" hangingPunct="1">
              <a:lnSpc>
                <a:spcPct val="100000"/>
              </a:lnSpc>
              <a:spcBef>
                <a:spcPts val="0"/>
              </a:spcBef>
              <a:spcAft>
                <a:spcPts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endParaRPr>
          </a:p>
        </p:txBody>
      </p:sp>
    </p:spTree>
    <p:extLst>
      <p:ext uri="{BB962C8B-B14F-4D97-AF65-F5344CB8AC3E}">
        <p14:creationId xmlns:p14="http://schemas.microsoft.com/office/powerpoint/2010/main" val="6512794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D71773-5A0B-472D-BACC-ADA20FE383F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9360764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幻灯片图像占位符 26625"/>
          <p:cNvSpPr>
            <a:spLocks noGrp="1" noRot="1" noChangeAspect="1" noTextEdit="1"/>
          </p:cNvSpPr>
          <p:nvPr>
            <p:ph type="sldImg"/>
          </p:nvPr>
        </p:nvSpPr>
        <p:spPr/>
      </p:sp>
      <p:sp>
        <p:nvSpPr>
          <p:cNvPr id="5123" name="文本占位符 26626"/>
          <p:cNvSpPr>
            <a:spLocks noGrp="1"/>
          </p:cNvSpPr>
          <p:nvPr>
            <p:ph type="body" idx="1"/>
          </p:nvPr>
        </p:nvSpPr>
        <p:spPr/>
        <p:txBody>
          <a:bodyPr wrap="square" lIns="91440" tIns="45720" rIns="91440" bIns="45720" anchor="t" anchorCtr="0"/>
          <a:lstStyle/>
          <a:p>
            <a:pPr lvl="0" eaLnBrk="1" hangingPunct="1"/>
            <a:endParaRPr dirty="0"/>
          </a:p>
        </p:txBody>
      </p:sp>
      <p:sp>
        <p:nvSpPr>
          <p:cNvPr id="5124" name="灯片编号占位符 1"/>
          <p:cNvSpPr txBox="1">
            <a:spLocks noGrp="1"/>
          </p:cNvSpPr>
          <p:nvPr/>
        </p:nvSpPr>
        <p:spPr>
          <a:xfrm>
            <a:off x="3884613" y="8685213"/>
            <a:ext cx="2971800" cy="457200"/>
          </a:xfrm>
          <a:prstGeom prst="rect">
            <a:avLst/>
          </a:prstGeom>
          <a:noFill/>
          <a:ln w="9525">
            <a:noFill/>
          </a:ln>
        </p:spPr>
        <p:txBody>
          <a:bodyPr anchor="b" anchorCtr="0"/>
          <a:lstStyle/>
          <a:p>
            <a:pPr marL="0" marR="0" lvl="0" indent="0" algn="r" defTabSz="914400" rtl="0" eaLnBrk="1" fontAlgn="auto" latinLnBrk="0" hangingPunct="1">
              <a:lnSpc>
                <a:spcPct val="100000"/>
              </a:lnSpc>
              <a:spcBef>
                <a:spcPts val="0"/>
              </a:spcBef>
              <a:spcAft>
                <a:spcPts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endParaRPr>
          </a:p>
        </p:txBody>
      </p:sp>
    </p:spTree>
    <p:extLst>
      <p:ext uri="{BB962C8B-B14F-4D97-AF65-F5344CB8AC3E}">
        <p14:creationId xmlns:p14="http://schemas.microsoft.com/office/powerpoint/2010/main" val="1439765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D71773-5A0B-472D-BACC-ADA20FE383F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9763893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E1ECB1-5A5B-4C6B-8360-EEF4E7804329}"/>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5BFCC059-4D8E-4C87-A4D1-E4C9E1D5945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A904FCF4-9A9C-407F-A896-63764D12FEE3}"/>
              </a:ext>
            </a:extLst>
          </p:cNvPr>
          <p:cNvSpPr>
            <a:spLocks noGrp="1"/>
          </p:cNvSpPr>
          <p:nvPr>
            <p:ph type="dt" sz="half" idx="10"/>
          </p:nvPr>
        </p:nvSpPr>
        <p:spPr/>
        <p:txBody>
          <a:bodyPr/>
          <a:lstStyle/>
          <a:p>
            <a:fld id="{F86BAB08-D03A-4FEF-8092-001CB785BBAB}" type="datetimeFigureOut">
              <a:rPr lang="zh-CN" altLang="en-US" smtClean="0"/>
              <a:t>2026/3/2</a:t>
            </a:fld>
            <a:endParaRPr lang="zh-CN" altLang="en-US"/>
          </a:p>
        </p:txBody>
      </p:sp>
      <p:sp>
        <p:nvSpPr>
          <p:cNvPr id="5" name="页脚占位符 4">
            <a:extLst>
              <a:ext uri="{FF2B5EF4-FFF2-40B4-BE49-F238E27FC236}">
                <a16:creationId xmlns:a16="http://schemas.microsoft.com/office/drawing/2014/main" id="{69A6E786-3F61-4FD7-AF4B-5CAEC066F415}"/>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2D126972-3EDC-4D3D-817C-4CCC7969F7B7}"/>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2434874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B517C0B-618B-4B07-8FEE-212F45DF64FC}"/>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E76156C6-4F3E-4B26-BEF6-C658183E3C3C}"/>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190B155B-888E-4B42-8139-225B7CE49039}"/>
              </a:ext>
            </a:extLst>
          </p:cNvPr>
          <p:cNvSpPr>
            <a:spLocks noGrp="1"/>
          </p:cNvSpPr>
          <p:nvPr>
            <p:ph type="dt" sz="half" idx="10"/>
          </p:nvPr>
        </p:nvSpPr>
        <p:spPr/>
        <p:txBody>
          <a:bodyPr/>
          <a:lstStyle/>
          <a:p>
            <a:fld id="{F86BAB08-D03A-4FEF-8092-001CB785BBAB}" type="datetimeFigureOut">
              <a:rPr lang="zh-CN" altLang="en-US" smtClean="0"/>
              <a:t>2026/3/2</a:t>
            </a:fld>
            <a:endParaRPr lang="zh-CN" altLang="en-US"/>
          </a:p>
        </p:txBody>
      </p:sp>
      <p:sp>
        <p:nvSpPr>
          <p:cNvPr id="5" name="页脚占位符 4">
            <a:extLst>
              <a:ext uri="{FF2B5EF4-FFF2-40B4-BE49-F238E27FC236}">
                <a16:creationId xmlns:a16="http://schemas.microsoft.com/office/drawing/2014/main" id="{F0848B8B-A45D-48D2-B95C-C234023486E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0E2847D2-37FF-491E-86F7-2A77B2A5E901}"/>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41678253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61B51B0E-C5ED-4931-852F-A8DA7E1DB9A4}"/>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165174B4-31E8-4BEF-8942-FD3548C70B75}"/>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2B8F4D3-431E-44CF-A028-C91E2137E9E9}"/>
              </a:ext>
            </a:extLst>
          </p:cNvPr>
          <p:cNvSpPr>
            <a:spLocks noGrp="1"/>
          </p:cNvSpPr>
          <p:nvPr>
            <p:ph type="dt" sz="half" idx="10"/>
          </p:nvPr>
        </p:nvSpPr>
        <p:spPr/>
        <p:txBody>
          <a:bodyPr/>
          <a:lstStyle/>
          <a:p>
            <a:fld id="{F86BAB08-D03A-4FEF-8092-001CB785BBAB}" type="datetimeFigureOut">
              <a:rPr lang="zh-CN" altLang="en-US" smtClean="0"/>
              <a:t>2026/3/2</a:t>
            </a:fld>
            <a:endParaRPr lang="zh-CN" altLang="en-US"/>
          </a:p>
        </p:txBody>
      </p:sp>
      <p:sp>
        <p:nvSpPr>
          <p:cNvPr id="5" name="页脚占位符 4">
            <a:extLst>
              <a:ext uri="{FF2B5EF4-FFF2-40B4-BE49-F238E27FC236}">
                <a16:creationId xmlns:a16="http://schemas.microsoft.com/office/drawing/2014/main" id="{15D0F09A-E73B-492B-B10B-3218D86A87B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99BE3E4A-3F9F-4FA6-A0A2-122D22E57CD0}"/>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8883840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reserve="1">
  <p:cSld name="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endParaRPr lang="en-US" sz="2400" dirty="0"/>
          </a:p>
        </p:txBody>
      </p:sp>
      <p:sp>
        <p:nvSpPr>
          <p:cNvPr id="3" name="TextBox 2"/>
          <p:cNvSpPr txBox="1"/>
          <p:nvPr userDrawn="1"/>
        </p:nvSpPr>
        <p:spPr>
          <a:xfrm>
            <a:off x="7972357" y="6502400"/>
            <a:ext cx="2853447" cy="256545"/>
          </a:xfrm>
          <a:prstGeom prst="rect">
            <a:avLst/>
          </a:prstGeom>
          <a:noFill/>
        </p:spPr>
        <p:txBody>
          <a:bodyPr wrap="square" rtlCol="0">
            <a:spAutoFit/>
          </a:bodyPr>
          <a:lstStyle/>
          <a:p>
            <a:r>
              <a:rPr lang="en-US" sz="1067" dirty="0"/>
              <a:t>De</a:t>
            </a:r>
          </a:p>
        </p:txBody>
      </p:sp>
    </p:spTree>
    <p:extLst>
      <p:ext uri="{BB962C8B-B14F-4D97-AF65-F5344CB8AC3E}">
        <p14:creationId xmlns:p14="http://schemas.microsoft.com/office/powerpoint/2010/main" val="17242014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415879" y="233253"/>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rgbClr val="6FC9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 name="Group 3"/>
          <p:cNvGrpSpPr/>
          <p:nvPr userDrawn="1"/>
        </p:nvGrpSpPr>
        <p:grpSpPr>
          <a:xfrm>
            <a:off x="375207" y="1762125"/>
            <a:ext cx="11443218" cy="4803328"/>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 name="Group 7"/>
          <p:cNvGrpSpPr/>
          <p:nvPr userDrawn="1"/>
        </p:nvGrpSpPr>
        <p:grpSpPr>
          <a:xfrm>
            <a:off x="502731" y="341095"/>
            <a:ext cx="2574745" cy="1931059"/>
            <a:chOff x="237072" y="234585"/>
            <a:chExt cx="1448294" cy="1448294"/>
          </a:xfrm>
        </p:grpSpPr>
        <p:sp>
          <p:nvSpPr>
            <p:cNvPr id="9" name="Oval 8"/>
            <p:cNvSpPr/>
            <p:nvPr/>
          </p:nvSpPr>
          <p:spPr>
            <a:xfrm>
              <a:off x="237072" y="234585"/>
              <a:ext cx="1448294" cy="144829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244620" y="242518"/>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2" name="TextBox 11"/>
          <p:cNvSpPr txBox="1"/>
          <p:nvPr userDrawn="1"/>
        </p:nvSpPr>
        <p:spPr>
          <a:xfrm>
            <a:off x="7972357" y="6502400"/>
            <a:ext cx="2853447" cy="256545"/>
          </a:xfrm>
          <a:prstGeom prst="rect">
            <a:avLst/>
          </a:prstGeom>
          <a:noFill/>
        </p:spPr>
        <p:txBody>
          <a:bodyPr wrap="square" rtlCol="0">
            <a:spAutoFit/>
          </a:bodyPr>
          <a:lstStyle/>
          <a:p>
            <a:r>
              <a:rPr lang="en-US" sz="1067" dirty="0"/>
              <a:t>FeistyForwarders_0968120672</a:t>
            </a:r>
          </a:p>
        </p:txBody>
      </p:sp>
    </p:spTree>
    <p:extLst>
      <p:ext uri="{BB962C8B-B14F-4D97-AF65-F5344CB8AC3E}">
        <p14:creationId xmlns:p14="http://schemas.microsoft.com/office/powerpoint/2010/main" val="17042301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12" name="Rectangle 1"/>
          <p:cNvSpPr/>
          <p:nvPr userDrawn="1"/>
        </p:nvSpPr>
        <p:spPr>
          <a:xfrm>
            <a:off x="415879" y="233253"/>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17" name="Group 16"/>
          <p:cNvGrpSpPr/>
          <p:nvPr userDrawn="1"/>
        </p:nvGrpSpPr>
        <p:grpSpPr>
          <a:xfrm>
            <a:off x="375207" y="1762125"/>
            <a:ext cx="11443218" cy="4803328"/>
            <a:chOff x="220782" y="1331119"/>
            <a:chExt cx="6436810" cy="3602496"/>
          </a:xfrm>
        </p:grpSpPr>
        <p:sp>
          <p:nvSpPr>
            <p:cNvPr id="18" name="Freeform 17"/>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Freeform 18"/>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Freeform 19"/>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3" name="Group 12"/>
          <p:cNvGrpSpPr/>
          <p:nvPr userDrawn="1"/>
        </p:nvGrpSpPr>
        <p:grpSpPr>
          <a:xfrm>
            <a:off x="502731" y="341095"/>
            <a:ext cx="2574745" cy="1931059"/>
            <a:chOff x="237072" y="234585"/>
            <a:chExt cx="1448294" cy="1448294"/>
          </a:xfrm>
        </p:grpSpPr>
        <p:sp>
          <p:nvSpPr>
            <p:cNvPr id="14" name="Oval 13"/>
            <p:cNvSpPr/>
            <p:nvPr/>
          </p:nvSpPr>
          <p:spPr>
            <a:xfrm>
              <a:off x="237072" y="234585"/>
              <a:ext cx="1448294" cy="1448294"/>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254348"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Tree>
    <p:extLst>
      <p:ext uri="{BB962C8B-B14F-4D97-AF65-F5344CB8AC3E}">
        <p14:creationId xmlns:p14="http://schemas.microsoft.com/office/powerpoint/2010/main" val="12074860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8935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415879" y="233253"/>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 name="Group 3"/>
          <p:cNvGrpSpPr/>
          <p:nvPr userDrawn="1"/>
        </p:nvGrpSpPr>
        <p:grpSpPr>
          <a:xfrm>
            <a:off x="375207" y="1762125"/>
            <a:ext cx="11443218" cy="4803328"/>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 name="Group 7"/>
          <p:cNvGrpSpPr/>
          <p:nvPr userDrawn="1"/>
        </p:nvGrpSpPr>
        <p:grpSpPr>
          <a:xfrm>
            <a:off x="502731" y="341095"/>
            <a:ext cx="2574745" cy="1931059"/>
            <a:chOff x="237072" y="234585"/>
            <a:chExt cx="1448294" cy="1448294"/>
          </a:xfrm>
        </p:grpSpPr>
        <p:sp>
          <p:nvSpPr>
            <p:cNvPr id="9" name="Oval 8"/>
            <p:cNvSpPr/>
            <p:nvPr/>
          </p:nvSpPr>
          <p:spPr>
            <a:xfrm>
              <a:off x="237072" y="234585"/>
              <a:ext cx="1448294" cy="1448294"/>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244823" y="242721"/>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Tree>
    <p:extLst>
      <p:ext uri="{BB962C8B-B14F-4D97-AF65-F5344CB8AC3E}">
        <p14:creationId xmlns:p14="http://schemas.microsoft.com/office/powerpoint/2010/main" val="40544584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4018943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415879" y="233253"/>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rgbClr val="8AB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 name="Group 3"/>
          <p:cNvGrpSpPr/>
          <p:nvPr userDrawn="1"/>
        </p:nvGrpSpPr>
        <p:grpSpPr>
          <a:xfrm>
            <a:off x="375207" y="1762125"/>
            <a:ext cx="11443218" cy="4803328"/>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 name="Group 7"/>
          <p:cNvGrpSpPr/>
          <p:nvPr userDrawn="1"/>
        </p:nvGrpSpPr>
        <p:grpSpPr>
          <a:xfrm>
            <a:off x="502731" y="341095"/>
            <a:ext cx="2574745" cy="1931059"/>
            <a:chOff x="237072" y="234585"/>
            <a:chExt cx="1448294" cy="1448294"/>
          </a:xfrm>
        </p:grpSpPr>
        <p:sp>
          <p:nvSpPr>
            <p:cNvPr id="9" name="Oval 8"/>
            <p:cNvSpPr/>
            <p:nvPr/>
          </p:nvSpPr>
          <p:spPr>
            <a:xfrm>
              <a:off x="237072" y="234585"/>
              <a:ext cx="1448294" cy="1448294"/>
            </a:xfrm>
            <a:prstGeom prst="ellipse">
              <a:avLst/>
            </a:prstGeom>
            <a:solidFill>
              <a:srgbClr val="B7D5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244823"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Tree>
    <p:extLst>
      <p:ext uri="{BB962C8B-B14F-4D97-AF65-F5344CB8AC3E}">
        <p14:creationId xmlns:p14="http://schemas.microsoft.com/office/powerpoint/2010/main" val="14384252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6774044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41A1C3F-F90A-43A4-9ECD-F00719B56535}"/>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5C48D4E4-35F0-4517-A710-16EC966268E6}"/>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D82627A-5DA8-42DB-A0E5-883D1EDEEB33}"/>
              </a:ext>
            </a:extLst>
          </p:cNvPr>
          <p:cNvSpPr>
            <a:spLocks noGrp="1"/>
          </p:cNvSpPr>
          <p:nvPr>
            <p:ph type="dt" sz="half" idx="10"/>
          </p:nvPr>
        </p:nvSpPr>
        <p:spPr/>
        <p:txBody>
          <a:bodyPr/>
          <a:lstStyle/>
          <a:p>
            <a:fld id="{F86BAB08-D03A-4FEF-8092-001CB785BBAB}" type="datetimeFigureOut">
              <a:rPr lang="zh-CN" altLang="en-US" smtClean="0"/>
              <a:t>2026/3/2</a:t>
            </a:fld>
            <a:endParaRPr lang="zh-CN" altLang="en-US"/>
          </a:p>
        </p:txBody>
      </p:sp>
      <p:sp>
        <p:nvSpPr>
          <p:cNvPr id="5" name="页脚占位符 4">
            <a:extLst>
              <a:ext uri="{FF2B5EF4-FFF2-40B4-BE49-F238E27FC236}">
                <a16:creationId xmlns:a16="http://schemas.microsoft.com/office/drawing/2014/main" id="{6709759C-075D-43BD-B60D-906336D3312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2E769EA7-A4C8-47A7-9F4D-3E4EF4FEB31E}"/>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9727713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a:blip r:embed="rId2"/>
          <a:tile tx="0" ty="0" sx="100000" sy="100000" flip="none" algn="tl"/>
        </a:blipFill>
        <a:effectLst/>
      </p:bgPr>
    </p:bg>
    <p:spTree>
      <p:nvGrpSpPr>
        <p:cNvPr id="1" name="Shape 151"/>
        <p:cNvGrpSpPr/>
        <p:nvPr/>
      </p:nvGrpSpPr>
      <p:grpSpPr>
        <a:xfrm>
          <a:off x="0" y="0"/>
          <a:ext cx="0" cy="0"/>
          <a:chOff x="0" y="0"/>
          <a:chExt cx="0" cy="0"/>
        </a:xfrm>
      </p:grpSpPr>
    </p:spTree>
    <p:extLst>
      <p:ext uri="{BB962C8B-B14F-4D97-AF65-F5344CB8AC3E}">
        <p14:creationId xmlns:p14="http://schemas.microsoft.com/office/powerpoint/2010/main" val="20340737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solidFill>
          <a:schemeClr val="accent2"/>
        </a:solidFill>
        <a:effectLst/>
      </p:bgPr>
    </p:bg>
    <p:spTree>
      <p:nvGrpSpPr>
        <p:cNvPr id="1" name="Shape 151"/>
        <p:cNvGrpSpPr/>
        <p:nvPr/>
      </p:nvGrpSpPr>
      <p:grpSpPr>
        <a:xfrm>
          <a:off x="0" y="0"/>
          <a:ext cx="0" cy="0"/>
          <a:chOff x="0" y="0"/>
          <a:chExt cx="0" cy="0"/>
        </a:xfrm>
      </p:grpSpPr>
      <p:sp>
        <p:nvSpPr>
          <p:cNvPr id="2" name="TextBox 1"/>
          <p:cNvSpPr txBox="1"/>
          <p:nvPr userDrawn="1"/>
        </p:nvSpPr>
        <p:spPr>
          <a:xfrm>
            <a:off x="7972357" y="6502400"/>
            <a:ext cx="2853447" cy="256545"/>
          </a:xfrm>
          <a:prstGeom prst="rect">
            <a:avLst/>
          </a:prstGeom>
          <a:noFill/>
        </p:spPr>
        <p:txBody>
          <a:bodyPr wrap="square" rtlCol="0">
            <a:spAutoFit/>
          </a:bodyPr>
          <a:lstStyle/>
          <a:p>
            <a:r>
              <a:rPr lang="en-US" sz="1067" dirty="0"/>
              <a:t>FeistyForwarders_0968120672</a:t>
            </a:r>
          </a:p>
        </p:txBody>
      </p:sp>
    </p:spTree>
    <p:extLst>
      <p:ext uri="{BB962C8B-B14F-4D97-AF65-F5344CB8AC3E}">
        <p14:creationId xmlns:p14="http://schemas.microsoft.com/office/powerpoint/2010/main" val="4798891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6"/>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B7FB242-887E-4FBD-BBF2-BE5F9D1D0288}" type="datetimeFigureOut">
              <a:rPr lang="zh-CN" altLang="en-US" smtClean="0"/>
              <a:t>2026/3/2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2FDD889-5730-4C0B-93DE-013744909241}" type="slidenum">
              <a:rPr lang="zh-CN" altLang="en-US" smtClean="0"/>
              <a:t>‹#›</a:t>
            </a:fld>
            <a:endParaRPr lang="zh-CN" altLang="en-US"/>
          </a:p>
        </p:txBody>
      </p:sp>
    </p:spTree>
    <p:extLst>
      <p:ext uri="{BB962C8B-B14F-4D97-AF65-F5344CB8AC3E}">
        <p14:creationId xmlns:p14="http://schemas.microsoft.com/office/powerpoint/2010/main" val="36374275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B7FB242-887E-4FBD-BBF2-BE5F9D1D0288}" type="datetimeFigureOut">
              <a:rPr lang="zh-CN" altLang="en-US" smtClean="0"/>
              <a:t>2026/3/2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2FDD889-5730-4C0B-93DE-013744909241}" type="slidenum">
              <a:rPr lang="zh-CN" altLang="en-US" smtClean="0"/>
              <a:t>‹#›</a:t>
            </a:fld>
            <a:endParaRPr lang="zh-CN" altLang="en-US"/>
          </a:p>
        </p:txBody>
      </p:sp>
    </p:spTree>
    <p:extLst>
      <p:ext uri="{BB962C8B-B14F-4D97-AF65-F5344CB8AC3E}">
        <p14:creationId xmlns:p14="http://schemas.microsoft.com/office/powerpoint/2010/main" val="27374359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l">
              <a:defRPr sz="5333"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B7FB242-887E-4FBD-BBF2-BE5F9D1D0288}" type="datetimeFigureOut">
              <a:rPr lang="zh-CN" altLang="en-US" smtClean="0"/>
              <a:t>2026/3/2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2FDD889-5730-4C0B-93DE-013744909241}" type="slidenum">
              <a:rPr lang="zh-CN" altLang="en-US" smtClean="0"/>
              <a:t>‹#›</a:t>
            </a:fld>
            <a:endParaRPr lang="zh-CN" altLang="en-US"/>
          </a:p>
        </p:txBody>
      </p:sp>
    </p:spTree>
    <p:extLst>
      <p:ext uri="{BB962C8B-B14F-4D97-AF65-F5344CB8AC3E}">
        <p14:creationId xmlns:p14="http://schemas.microsoft.com/office/powerpoint/2010/main" val="38787664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200151"/>
            <a:ext cx="5384800" cy="339407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200151"/>
            <a:ext cx="5384800" cy="339407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B7FB242-887E-4FBD-BBF2-BE5F9D1D0288}" type="datetimeFigureOut">
              <a:rPr lang="zh-CN" altLang="en-US" smtClean="0"/>
              <a:t>2026/3/2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2FDD889-5730-4C0B-93DE-013744909241}" type="slidenum">
              <a:rPr lang="zh-CN" altLang="en-US" smtClean="0"/>
              <a:t>‹#›</a:t>
            </a:fld>
            <a:endParaRPr lang="zh-CN" altLang="en-US"/>
          </a:p>
        </p:txBody>
      </p:sp>
    </p:spTree>
    <p:extLst>
      <p:ext uri="{BB962C8B-B14F-4D97-AF65-F5344CB8AC3E}">
        <p14:creationId xmlns:p14="http://schemas.microsoft.com/office/powerpoint/2010/main" val="13707293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单击此处编辑母版文本样式</a:t>
            </a:r>
          </a:p>
        </p:txBody>
      </p:sp>
      <p:sp>
        <p:nvSpPr>
          <p:cNvPr id="6" name="内容占位符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B7FB242-887E-4FBD-BBF2-BE5F9D1D0288}" type="datetimeFigureOut">
              <a:rPr lang="zh-CN" altLang="en-US" smtClean="0"/>
              <a:t>2026/3/2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2FDD889-5730-4C0B-93DE-013744909241}" type="slidenum">
              <a:rPr lang="zh-CN" altLang="en-US" smtClean="0"/>
              <a:t>‹#›</a:t>
            </a:fld>
            <a:endParaRPr lang="zh-CN" altLang="en-US"/>
          </a:p>
        </p:txBody>
      </p:sp>
    </p:spTree>
    <p:extLst>
      <p:ext uri="{BB962C8B-B14F-4D97-AF65-F5344CB8AC3E}">
        <p14:creationId xmlns:p14="http://schemas.microsoft.com/office/powerpoint/2010/main" val="37255035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B7FB242-887E-4FBD-BBF2-BE5F9D1D0288}" type="datetimeFigureOut">
              <a:rPr lang="zh-CN" altLang="en-US" smtClean="0"/>
              <a:t>2026/3/2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2FDD889-5730-4C0B-93DE-013744909241}" type="slidenum">
              <a:rPr lang="zh-CN" altLang="en-US" smtClean="0"/>
              <a:t>‹#›</a:t>
            </a:fld>
            <a:endParaRPr lang="zh-CN" altLang="en-US"/>
          </a:p>
        </p:txBody>
      </p:sp>
    </p:spTree>
    <p:extLst>
      <p:ext uri="{BB962C8B-B14F-4D97-AF65-F5344CB8AC3E}">
        <p14:creationId xmlns:p14="http://schemas.microsoft.com/office/powerpoint/2010/main" val="300968673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B7FB242-887E-4FBD-BBF2-BE5F9D1D0288}" type="datetimeFigureOut">
              <a:rPr lang="zh-CN" altLang="en-US" smtClean="0"/>
              <a:t>2026/3/2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A2FDD889-5730-4C0B-93DE-013744909241}" type="slidenum">
              <a:rPr lang="zh-CN" altLang="en-US" smtClean="0"/>
              <a:t>‹#›</a:t>
            </a:fld>
            <a:endParaRPr lang="zh-CN" altLang="en-US"/>
          </a:p>
        </p:txBody>
      </p:sp>
    </p:spTree>
    <p:extLst>
      <p:ext uri="{BB962C8B-B14F-4D97-AF65-F5344CB8AC3E}">
        <p14:creationId xmlns:p14="http://schemas.microsoft.com/office/powerpoint/2010/main" val="212653391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2" y="273049"/>
            <a:ext cx="4011084" cy="1162051"/>
          </a:xfrm>
        </p:spPr>
        <p:txBody>
          <a:bodyPr anchor="b"/>
          <a:lstStyle>
            <a:lvl1pPr algn="l">
              <a:defRPr sz="2667" b="1"/>
            </a:lvl1pPr>
          </a:lstStyle>
          <a:p>
            <a:r>
              <a:rPr lang="zh-CN" altLang="en-US"/>
              <a:t>单击此处编辑母版标题样式</a:t>
            </a:r>
          </a:p>
        </p:txBody>
      </p:sp>
      <p:sp>
        <p:nvSpPr>
          <p:cNvPr id="3" name="内容占位符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B7FB242-887E-4FBD-BBF2-BE5F9D1D0288}" type="datetimeFigureOut">
              <a:rPr lang="zh-CN" altLang="en-US" smtClean="0"/>
              <a:t>2026/3/2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2FDD889-5730-4C0B-93DE-013744909241}" type="slidenum">
              <a:rPr lang="zh-CN" altLang="en-US" smtClean="0"/>
              <a:t>‹#›</a:t>
            </a:fld>
            <a:endParaRPr lang="zh-CN" altLang="en-US"/>
          </a:p>
        </p:txBody>
      </p:sp>
    </p:spTree>
    <p:extLst>
      <p:ext uri="{BB962C8B-B14F-4D97-AF65-F5344CB8AC3E}">
        <p14:creationId xmlns:p14="http://schemas.microsoft.com/office/powerpoint/2010/main" val="6816741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1030536-6B8C-499F-B691-282A56B2234A}"/>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592699D7-1ACB-40EF-8948-18C67F14DCC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A09C0F2B-275E-4EFF-8736-59FDF652047A}"/>
              </a:ext>
            </a:extLst>
          </p:cNvPr>
          <p:cNvSpPr>
            <a:spLocks noGrp="1"/>
          </p:cNvSpPr>
          <p:nvPr>
            <p:ph type="dt" sz="half" idx="10"/>
          </p:nvPr>
        </p:nvSpPr>
        <p:spPr/>
        <p:txBody>
          <a:bodyPr/>
          <a:lstStyle/>
          <a:p>
            <a:fld id="{F86BAB08-D03A-4FEF-8092-001CB785BBAB}" type="datetimeFigureOut">
              <a:rPr lang="zh-CN" altLang="en-US" smtClean="0"/>
              <a:t>2026/3/2</a:t>
            </a:fld>
            <a:endParaRPr lang="zh-CN" altLang="en-US"/>
          </a:p>
        </p:txBody>
      </p:sp>
      <p:sp>
        <p:nvSpPr>
          <p:cNvPr id="5" name="页脚占位符 4">
            <a:extLst>
              <a:ext uri="{FF2B5EF4-FFF2-40B4-BE49-F238E27FC236}">
                <a16:creationId xmlns:a16="http://schemas.microsoft.com/office/drawing/2014/main" id="{EC6CBD68-7556-4277-A9CC-0E3698CDD06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7552142-513F-4E0A-A832-EC32ABA8CBDE}"/>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05589408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9"/>
          </a:xfrm>
        </p:spPr>
        <p:txBody>
          <a:bodyPr anchor="b"/>
          <a:lstStyle>
            <a:lvl1pPr algn="l">
              <a:defRPr sz="2667"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zh-CN" altLang="en-US"/>
          </a:p>
        </p:txBody>
      </p:sp>
      <p:sp>
        <p:nvSpPr>
          <p:cNvPr id="4" name="文本占位符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B7FB242-887E-4FBD-BBF2-BE5F9D1D0288}" type="datetimeFigureOut">
              <a:rPr lang="zh-CN" altLang="en-US" smtClean="0"/>
              <a:t>2026/3/2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2FDD889-5730-4C0B-93DE-013744909241}" type="slidenum">
              <a:rPr lang="zh-CN" altLang="en-US" smtClean="0"/>
              <a:t>‹#›</a:t>
            </a:fld>
            <a:endParaRPr lang="zh-CN" altLang="en-US"/>
          </a:p>
        </p:txBody>
      </p:sp>
    </p:spTree>
    <p:extLst>
      <p:ext uri="{BB962C8B-B14F-4D97-AF65-F5344CB8AC3E}">
        <p14:creationId xmlns:p14="http://schemas.microsoft.com/office/powerpoint/2010/main" val="352226448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B7FB242-887E-4FBD-BBF2-BE5F9D1D0288}" type="datetimeFigureOut">
              <a:rPr lang="zh-CN" altLang="en-US" smtClean="0"/>
              <a:t>2026/3/2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2FDD889-5730-4C0B-93DE-013744909241}" type="slidenum">
              <a:rPr lang="zh-CN" altLang="en-US" smtClean="0"/>
              <a:t>‹#›</a:t>
            </a:fld>
            <a:endParaRPr lang="zh-CN" altLang="en-US"/>
          </a:p>
        </p:txBody>
      </p:sp>
    </p:spTree>
    <p:extLst>
      <p:ext uri="{BB962C8B-B14F-4D97-AF65-F5344CB8AC3E}">
        <p14:creationId xmlns:p14="http://schemas.microsoft.com/office/powerpoint/2010/main" val="94128668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06375"/>
            <a:ext cx="2743200" cy="4387851"/>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06375"/>
            <a:ext cx="8026400" cy="4387851"/>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B7FB242-887E-4FBD-BBF2-BE5F9D1D0288}" type="datetimeFigureOut">
              <a:rPr lang="zh-CN" altLang="en-US" smtClean="0"/>
              <a:t>2026/3/2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2FDD889-5730-4C0B-93DE-013744909241}" type="slidenum">
              <a:rPr lang="zh-CN" altLang="en-US" smtClean="0"/>
              <a:t>‹#›</a:t>
            </a:fld>
            <a:endParaRPr lang="zh-CN" altLang="en-US"/>
          </a:p>
        </p:txBody>
      </p:sp>
    </p:spTree>
    <p:extLst>
      <p:ext uri="{BB962C8B-B14F-4D97-AF65-F5344CB8AC3E}">
        <p14:creationId xmlns:p14="http://schemas.microsoft.com/office/powerpoint/2010/main" val="7657924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524000" y="1122363"/>
            <a:ext cx="9144000" cy="2387600"/>
          </a:xfrm>
        </p:spPr>
        <p:txBody>
          <a:bodyPr anchor="b"/>
          <a:lstStyle>
            <a:lvl1pPr algn="ctr">
              <a:defRPr sz="6000">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CN"/>
              <a:t>Content</a:t>
            </a:r>
            <a:endParaRPr lang="zh-CN" altLang="en-US"/>
          </a:p>
        </p:txBody>
      </p:sp>
      <p:sp>
        <p:nvSpPr>
          <p:cNvPr id="4" name="日期占位符 3"/>
          <p:cNvSpPr>
            <a:spLocks noGrp="1"/>
          </p:cNvSpPr>
          <p:nvPr>
            <p:ph type="dt" sz="half" idx="10"/>
          </p:nvPr>
        </p:nvSpPr>
        <p:spPr/>
        <p:txBody>
          <a:bodyPr/>
          <a:lstStyle/>
          <a:p>
            <a:fld id="{4E08E231-020E-454B-814C-04386EE4B12D}" type="datetimeFigureOut">
              <a:rPr lang="zh-CN" altLang="en-US" smtClean="0"/>
              <a:t>2026/3/2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62280336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内容占位符 2"/>
          <p:cNvSpPr>
            <a:spLocks noGrp="1"/>
          </p:cNvSpPr>
          <p:nvPr>
            <p:ph idx="1" hasCustomPrompt="1"/>
          </p:nvPr>
        </p:nvSpPr>
        <p:spPr/>
        <p:txBody>
          <a:bodyPr/>
          <a:lstStyle>
            <a:lvl1pPr>
              <a:defRPr>
                <a:latin typeface="Arial" panose="020B0604020202020204" pitchFamily="34" charset="0"/>
                <a:cs typeface="Arial" panose="020B0604020202020204" pitchFamily="34" charset="0"/>
              </a:defRPr>
            </a:lvl1pPr>
            <a:lvl2pPr>
              <a:defRPr baseline="0">
                <a:latin typeface="Arial" panose="020B0604020202020204" pitchFamily="34" charset="0"/>
                <a:cs typeface="Arial" panose="020B0604020202020204" pitchFamily="34" charset="0"/>
              </a:defRPr>
            </a:lvl2pPr>
            <a:lvl3pPr>
              <a:defRPr baseline="0">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ltLang="zh-CN"/>
              <a:t>Content</a:t>
            </a:r>
            <a:endParaRPr lang="zh-CN" altLang="en-US"/>
          </a:p>
          <a:p>
            <a:pPr lvl="1"/>
            <a:r>
              <a:rPr lang="en-US" altLang="zh-CN"/>
              <a:t>Branch 1</a:t>
            </a:r>
            <a:endParaRPr lang="zh-CN" altLang="en-US"/>
          </a:p>
          <a:p>
            <a:pPr lvl="2"/>
            <a:r>
              <a:rPr lang="en-US" altLang="zh-CN"/>
              <a:t>Branch 2</a:t>
            </a:r>
            <a:endParaRPr lang="zh-CN" altLang="en-US"/>
          </a:p>
          <a:p>
            <a:pPr lvl="3"/>
            <a:r>
              <a:rPr lang="en-US" altLang="zh-CN"/>
              <a:t>Branch 3</a:t>
            </a:r>
            <a:endParaRPr lang="zh-CN" altLang="en-US"/>
          </a:p>
          <a:p>
            <a:pPr lvl="4"/>
            <a:r>
              <a:rPr lang="en-US" altLang="zh-CN"/>
              <a:t>Branch 4</a:t>
            </a:r>
            <a:endParaRPr lang="zh-CN" altLang="en-US"/>
          </a:p>
        </p:txBody>
      </p:sp>
      <p:sp>
        <p:nvSpPr>
          <p:cNvPr id="4" name="日期占位符 3"/>
          <p:cNvSpPr>
            <a:spLocks noGrp="1"/>
          </p:cNvSpPr>
          <p:nvPr>
            <p:ph type="dt" sz="half" idx="10"/>
          </p:nvPr>
        </p:nvSpPr>
        <p:spPr/>
        <p:txBody>
          <a:bodyPr/>
          <a:lstStyle/>
          <a:p>
            <a:fld id="{4E08E231-020E-454B-814C-04386EE4B12D}" type="datetimeFigureOut">
              <a:rPr lang="zh-CN" altLang="en-US" smtClean="0"/>
              <a:t>2026/3/2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183714454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1850" y="1709738"/>
            <a:ext cx="10515600" cy="2852737"/>
          </a:xfrm>
        </p:spPr>
        <p:txBody>
          <a:bodyPr anchor="b"/>
          <a:lstStyle>
            <a:lvl1pPr>
              <a:defRPr sz="6000">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zh-CN"/>
              <a:t>Body</a:t>
            </a:r>
            <a:endParaRPr lang="zh-CN" altLang="en-US"/>
          </a:p>
        </p:txBody>
      </p:sp>
      <p:sp>
        <p:nvSpPr>
          <p:cNvPr id="4" name="日期占位符 3"/>
          <p:cNvSpPr>
            <a:spLocks noGrp="1"/>
          </p:cNvSpPr>
          <p:nvPr>
            <p:ph type="dt" sz="half" idx="10"/>
          </p:nvPr>
        </p:nvSpPr>
        <p:spPr/>
        <p:txBody>
          <a:bodyPr/>
          <a:lstStyle/>
          <a:p>
            <a:fld id="{4E08E231-020E-454B-814C-04386EE4B12D}" type="datetimeFigureOut">
              <a:rPr lang="zh-CN" altLang="en-US" smtClean="0"/>
              <a:t>2026/3/2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419904846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4E08E231-020E-454B-814C-04386EE4B12D}" type="datetimeFigureOut">
              <a:rPr lang="zh-CN" altLang="en-US" smtClean="0"/>
              <a:t>2026/3/2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236022140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9788" y="365125"/>
            <a:ext cx="10515600" cy="1325563"/>
          </a:xfrm>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4E08E231-020E-454B-814C-04386EE4B12D}" type="datetimeFigureOut">
              <a:rPr lang="zh-CN" altLang="en-US" smtClean="0"/>
              <a:t>2026/3/2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373447985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日期占位符 2"/>
          <p:cNvSpPr>
            <a:spLocks noGrp="1"/>
          </p:cNvSpPr>
          <p:nvPr>
            <p:ph type="dt" sz="half" idx="10"/>
          </p:nvPr>
        </p:nvSpPr>
        <p:spPr/>
        <p:txBody>
          <a:bodyPr/>
          <a:lstStyle/>
          <a:p>
            <a:fld id="{4E08E231-020E-454B-814C-04386EE4B12D}" type="datetimeFigureOut">
              <a:rPr lang="zh-CN" altLang="en-US" smtClean="0"/>
              <a:t>2026/3/2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252550138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E08E231-020E-454B-814C-04386EE4B12D}" type="datetimeFigureOut">
              <a:rPr lang="zh-CN" altLang="en-US" smtClean="0"/>
              <a:t>2026/3/2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35186802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8DA5A0C-41EF-4EF1-B9B9-E309AF8245CE}"/>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6898F9A6-7009-487C-9335-9B2655AF34BF}"/>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142523A4-6D85-4E26-BAD9-B5DED0F0D86A}"/>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DF1B68CC-03DA-4133-9A62-45795BDC56B0}"/>
              </a:ext>
            </a:extLst>
          </p:cNvPr>
          <p:cNvSpPr>
            <a:spLocks noGrp="1"/>
          </p:cNvSpPr>
          <p:nvPr>
            <p:ph type="dt" sz="half" idx="10"/>
          </p:nvPr>
        </p:nvSpPr>
        <p:spPr/>
        <p:txBody>
          <a:bodyPr/>
          <a:lstStyle/>
          <a:p>
            <a:fld id="{F86BAB08-D03A-4FEF-8092-001CB785BBAB}" type="datetimeFigureOut">
              <a:rPr lang="zh-CN" altLang="en-US" smtClean="0"/>
              <a:t>2026/3/2</a:t>
            </a:fld>
            <a:endParaRPr lang="zh-CN" altLang="en-US"/>
          </a:p>
        </p:txBody>
      </p:sp>
      <p:sp>
        <p:nvSpPr>
          <p:cNvPr id="6" name="页脚占位符 5">
            <a:extLst>
              <a:ext uri="{FF2B5EF4-FFF2-40B4-BE49-F238E27FC236}">
                <a16:creationId xmlns:a16="http://schemas.microsoft.com/office/drawing/2014/main" id="{37433D43-A8D0-4374-ACF8-E247BE39BC87}"/>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DB94F08B-6269-48AE-88E7-BDBB0876FDAD}"/>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86416260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9788" y="457200"/>
            <a:ext cx="3932237" cy="1600200"/>
          </a:xfrm>
        </p:spPr>
        <p:txBody>
          <a:bodyPr anchor="b"/>
          <a:lstStyle>
            <a:lvl1pPr>
              <a:defRPr sz="3200">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E08E231-020E-454B-814C-04386EE4B12D}" type="datetimeFigureOut">
              <a:rPr lang="zh-CN" altLang="en-US" smtClean="0"/>
              <a:t>2026/3/2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60980479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9788" y="457200"/>
            <a:ext cx="3932237" cy="1600200"/>
          </a:xfrm>
        </p:spPr>
        <p:txBody>
          <a:bodyPr anchor="b"/>
          <a:lstStyle>
            <a:lvl1pPr>
              <a:defRPr sz="3200">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E08E231-020E-454B-814C-04386EE4B12D}" type="datetimeFigureOut">
              <a:rPr lang="zh-CN" altLang="en-US" smtClean="0"/>
              <a:t>2026/3/2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55764316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E08E231-020E-454B-814C-04386EE4B12D}" type="datetimeFigureOut">
              <a:rPr lang="zh-CN" altLang="en-US" smtClean="0"/>
              <a:t>2026/3/2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84159277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nvPr>
        </p:nvSpPr>
        <p:spPr>
          <a:xfrm>
            <a:off x="8724900" y="365125"/>
            <a:ext cx="2628900" cy="5811838"/>
          </a:xfrm>
        </p:spPr>
        <p:txBody>
          <a:bodyPr vert="eaVert"/>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E08E231-020E-454B-814C-04386EE4B12D}" type="datetimeFigureOut">
              <a:rPr lang="zh-CN" altLang="en-US" smtClean="0"/>
              <a:t>2026/3/2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279971018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2C7424-54A5-4BE6-9290-45CC1E70E8F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5D294CB-E64C-46EA-B0B1-7E806F3C718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BE88A2D-9CC6-47CE-8E6C-88DA62C42A8C}"/>
              </a:ext>
            </a:extLst>
          </p:cNvPr>
          <p:cNvSpPr>
            <a:spLocks noGrp="1"/>
          </p:cNvSpPr>
          <p:nvPr>
            <p:ph type="dt" sz="half" idx="10"/>
          </p:nvPr>
        </p:nvSpPr>
        <p:spPr/>
        <p:txBody>
          <a:bodyPr/>
          <a:lstStyle/>
          <a:p>
            <a:fld id="{5B7FB242-887E-4FBD-BBF2-BE5F9D1D0288}" type="datetimeFigureOut">
              <a:rPr lang="zh-CN" altLang="en-US" smtClean="0"/>
              <a:t>2026/3/2</a:t>
            </a:fld>
            <a:endParaRPr lang="zh-CN" altLang="en-US"/>
          </a:p>
        </p:txBody>
      </p:sp>
      <p:sp>
        <p:nvSpPr>
          <p:cNvPr id="5" name="Footer Placeholder 4">
            <a:extLst>
              <a:ext uri="{FF2B5EF4-FFF2-40B4-BE49-F238E27FC236}">
                <a16:creationId xmlns:a16="http://schemas.microsoft.com/office/drawing/2014/main" id="{98710AF3-248B-4821-BCB9-B3C9A0FAB26A}"/>
              </a:ext>
            </a:extLst>
          </p:cNvPr>
          <p:cNvSpPr>
            <a:spLocks noGrp="1"/>
          </p:cNvSpPr>
          <p:nvPr>
            <p:ph type="ftr" sz="quarter" idx="11"/>
          </p:nvPr>
        </p:nvSpPr>
        <p:spPr/>
        <p:txBody>
          <a:bodyPr/>
          <a:lstStyle/>
          <a:p>
            <a:endParaRPr lang="zh-CN" altLang="en-US"/>
          </a:p>
        </p:txBody>
      </p:sp>
      <p:sp>
        <p:nvSpPr>
          <p:cNvPr id="6" name="Slide Number Placeholder 5">
            <a:extLst>
              <a:ext uri="{FF2B5EF4-FFF2-40B4-BE49-F238E27FC236}">
                <a16:creationId xmlns:a16="http://schemas.microsoft.com/office/drawing/2014/main" id="{90FAF0FB-48D1-4310-AE0E-AEEDB6A2C07D}"/>
              </a:ext>
            </a:extLst>
          </p:cNvPr>
          <p:cNvSpPr>
            <a:spLocks noGrp="1"/>
          </p:cNvSpPr>
          <p:nvPr>
            <p:ph type="sldNum" sz="quarter" idx="12"/>
          </p:nvPr>
        </p:nvSpPr>
        <p:spPr/>
        <p:txBody>
          <a:bodyPr/>
          <a:lstStyle/>
          <a:p>
            <a:r>
              <a:rPr lang="en-US" altLang="zh-CN"/>
              <a:t>Design by: Hương Thảo</a:t>
            </a:r>
            <a:endParaRPr lang="zh-CN" altLang="en-US" dirty="0"/>
          </a:p>
        </p:txBody>
      </p:sp>
    </p:spTree>
    <p:extLst>
      <p:ext uri="{BB962C8B-B14F-4D97-AF65-F5344CB8AC3E}">
        <p14:creationId xmlns:p14="http://schemas.microsoft.com/office/powerpoint/2010/main" val="269004544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F0CBD-5A77-476A-884E-42503D562A3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92E3E34-8C6B-4957-920B-06A9E9ED6D8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9A9C5A-7288-498C-AE13-533E89CAB022}"/>
              </a:ext>
            </a:extLst>
          </p:cNvPr>
          <p:cNvSpPr>
            <a:spLocks noGrp="1"/>
          </p:cNvSpPr>
          <p:nvPr>
            <p:ph type="dt" sz="half" idx="10"/>
          </p:nvPr>
        </p:nvSpPr>
        <p:spPr/>
        <p:txBody>
          <a:bodyPr/>
          <a:lstStyle/>
          <a:p>
            <a:fld id="{5B7FB242-887E-4FBD-BBF2-BE5F9D1D0288}" type="datetimeFigureOut">
              <a:rPr lang="zh-CN" altLang="en-US" smtClean="0"/>
              <a:t>2026/3/2</a:t>
            </a:fld>
            <a:endParaRPr lang="zh-CN" altLang="en-US"/>
          </a:p>
        </p:txBody>
      </p:sp>
      <p:sp>
        <p:nvSpPr>
          <p:cNvPr id="5" name="Footer Placeholder 4">
            <a:extLst>
              <a:ext uri="{FF2B5EF4-FFF2-40B4-BE49-F238E27FC236}">
                <a16:creationId xmlns:a16="http://schemas.microsoft.com/office/drawing/2014/main" id="{8C717AD1-6BF2-498F-97FB-233DB60EE50F}"/>
              </a:ext>
            </a:extLst>
          </p:cNvPr>
          <p:cNvSpPr>
            <a:spLocks noGrp="1"/>
          </p:cNvSpPr>
          <p:nvPr>
            <p:ph type="ftr" sz="quarter" idx="11"/>
          </p:nvPr>
        </p:nvSpPr>
        <p:spPr/>
        <p:txBody>
          <a:bodyPr/>
          <a:lstStyle/>
          <a:p>
            <a:endParaRPr lang="zh-CN" altLang="en-US"/>
          </a:p>
        </p:txBody>
      </p:sp>
      <p:sp>
        <p:nvSpPr>
          <p:cNvPr id="6" name="Slide Number Placeholder 5">
            <a:extLst>
              <a:ext uri="{FF2B5EF4-FFF2-40B4-BE49-F238E27FC236}">
                <a16:creationId xmlns:a16="http://schemas.microsoft.com/office/drawing/2014/main" id="{B37915E7-9693-4831-B232-116D1BF39953}"/>
              </a:ext>
            </a:extLst>
          </p:cNvPr>
          <p:cNvSpPr>
            <a:spLocks noGrp="1"/>
          </p:cNvSpPr>
          <p:nvPr>
            <p:ph type="sldNum" sz="quarter" idx="12"/>
          </p:nvPr>
        </p:nvSpPr>
        <p:spPr/>
        <p:txBody>
          <a:bodyPr/>
          <a:lstStyle/>
          <a:p>
            <a:r>
              <a:rPr lang="en-US" altLang="zh-CN"/>
              <a:t>Design by: Hương Thảo</a:t>
            </a:r>
            <a:endParaRPr lang="zh-CN" altLang="en-US" dirty="0"/>
          </a:p>
        </p:txBody>
      </p:sp>
    </p:spTree>
    <p:extLst>
      <p:ext uri="{BB962C8B-B14F-4D97-AF65-F5344CB8AC3E}">
        <p14:creationId xmlns:p14="http://schemas.microsoft.com/office/powerpoint/2010/main" val="328863500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FBBF15-2B90-40BE-99A5-2C3D54E1E19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0236644-9D91-408C-A6F9-E7A1CDD8B04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8730AD0-5583-457C-9A11-A41B44FA1A7B}"/>
              </a:ext>
            </a:extLst>
          </p:cNvPr>
          <p:cNvSpPr>
            <a:spLocks noGrp="1"/>
          </p:cNvSpPr>
          <p:nvPr>
            <p:ph type="dt" sz="half" idx="10"/>
          </p:nvPr>
        </p:nvSpPr>
        <p:spPr/>
        <p:txBody>
          <a:bodyPr/>
          <a:lstStyle/>
          <a:p>
            <a:fld id="{5B7FB242-887E-4FBD-BBF2-BE5F9D1D0288}" type="datetimeFigureOut">
              <a:rPr lang="zh-CN" altLang="en-US" smtClean="0"/>
              <a:t>2026/3/2</a:t>
            </a:fld>
            <a:endParaRPr lang="zh-CN" altLang="en-US"/>
          </a:p>
        </p:txBody>
      </p:sp>
      <p:sp>
        <p:nvSpPr>
          <p:cNvPr id="5" name="Footer Placeholder 4">
            <a:extLst>
              <a:ext uri="{FF2B5EF4-FFF2-40B4-BE49-F238E27FC236}">
                <a16:creationId xmlns:a16="http://schemas.microsoft.com/office/drawing/2014/main" id="{2465596A-2CC8-46FC-803C-5678DC5CE107}"/>
              </a:ext>
            </a:extLst>
          </p:cNvPr>
          <p:cNvSpPr>
            <a:spLocks noGrp="1"/>
          </p:cNvSpPr>
          <p:nvPr>
            <p:ph type="ftr" sz="quarter" idx="11"/>
          </p:nvPr>
        </p:nvSpPr>
        <p:spPr/>
        <p:txBody>
          <a:bodyPr/>
          <a:lstStyle/>
          <a:p>
            <a:endParaRPr lang="zh-CN" altLang="en-US"/>
          </a:p>
        </p:txBody>
      </p:sp>
      <p:sp>
        <p:nvSpPr>
          <p:cNvPr id="6" name="Slide Number Placeholder 5">
            <a:extLst>
              <a:ext uri="{FF2B5EF4-FFF2-40B4-BE49-F238E27FC236}">
                <a16:creationId xmlns:a16="http://schemas.microsoft.com/office/drawing/2014/main" id="{25A1DC88-1C5A-49B7-A61D-E81D422FD5C3}"/>
              </a:ext>
            </a:extLst>
          </p:cNvPr>
          <p:cNvSpPr>
            <a:spLocks noGrp="1"/>
          </p:cNvSpPr>
          <p:nvPr>
            <p:ph type="sldNum" sz="quarter" idx="12"/>
          </p:nvPr>
        </p:nvSpPr>
        <p:spPr/>
        <p:txBody>
          <a:bodyPr/>
          <a:lstStyle/>
          <a:p>
            <a:r>
              <a:rPr lang="en-US" altLang="zh-CN"/>
              <a:t>Design by: Hương Thảo</a:t>
            </a:r>
            <a:endParaRPr lang="zh-CN" altLang="en-US" dirty="0"/>
          </a:p>
        </p:txBody>
      </p:sp>
    </p:spTree>
    <p:extLst>
      <p:ext uri="{BB962C8B-B14F-4D97-AF65-F5344CB8AC3E}">
        <p14:creationId xmlns:p14="http://schemas.microsoft.com/office/powerpoint/2010/main" val="340455832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52389-C0B5-4EE4-B756-B7E030348D8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E1C021A-8C97-45CE-84F0-C2900A2A1B5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0B41337-EF2C-48D9-BFB7-AA6E2ADCD1C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634399A-66D7-4814-A19D-E3AE0800DC06}"/>
              </a:ext>
            </a:extLst>
          </p:cNvPr>
          <p:cNvSpPr>
            <a:spLocks noGrp="1"/>
          </p:cNvSpPr>
          <p:nvPr>
            <p:ph type="dt" sz="half" idx="10"/>
          </p:nvPr>
        </p:nvSpPr>
        <p:spPr/>
        <p:txBody>
          <a:bodyPr/>
          <a:lstStyle/>
          <a:p>
            <a:fld id="{5B7FB242-887E-4FBD-BBF2-BE5F9D1D0288}" type="datetimeFigureOut">
              <a:rPr lang="zh-CN" altLang="en-US" smtClean="0"/>
              <a:t>2026/3/2</a:t>
            </a:fld>
            <a:endParaRPr lang="zh-CN" altLang="en-US"/>
          </a:p>
        </p:txBody>
      </p:sp>
      <p:sp>
        <p:nvSpPr>
          <p:cNvPr id="6" name="Footer Placeholder 5">
            <a:extLst>
              <a:ext uri="{FF2B5EF4-FFF2-40B4-BE49-F238E27FC236}">
                <a16:creationId xmlns:a16="http://schemas.microsoft.com/office/drawing/2014/main" id="{15A1FFAE-CD85-43B5-B5B2-36EE63052BED}"/>
              </a:ext>
            </a:extLst>
          </p:cNvPr>
          <p:cNvSpPr>
            <a:spLocks noGrp="1"/>
          </p:cNvSpPr>
          <p:nvPr>
            <p:ph type="ftr" sz="quarter" idx="11"/>
          </p:nvPr>
        </p:nvSpPr>
        <p:spPr/>
        <p:txBody>
          <a:bodyPr/>
          <a:lstStyle/>
          <a:p>
            <a:endParaRPr lang="zh-CN" altLang="en-US"/>
          </a:p>
        </p:txBody>
      </p:sp>
      <p:sp>
        <p:nvSpPr>
          <p:cNvPr id="7" name="Slide Number Placeholder 6">
            <a:extLst>
              <a:ext uri="{FF2B5EF4-FFF2-40B4-BE49-F238E27FC236}">
                <a16:creationId xmlns:a16="http://schemas.microsoft.com/office/drawing/2014/main" id="{00D7E961-CD1B-47DF-AC1A-4D6C2A6DF61F}"/>
              </a:ext>
            </a:extLst>
          </p:cNvPr>
          <p:cNvSpPr>
            <a:spLocks noGrp="1"/>
          </p:cNvSpPr>
          <p:nvPr>
            <p:ph type="sldNum" sz="quarter" idx="12"/>
          </p:nvPr>
        </p:nvSpPr>
        <p:spPr/>
        <p:txBody>
          <a:bodyPr/>
          <a:lstStyle/>
          <a:p>
            <a:r>
              <a:rPr lang="en-US" altLang="zh-CN"/>
              <a:t>Design by: Hương Thảo</a:t>
            </a:r>
            <a:endParaRPr lang="zh-CN" altLang="en-US" dirty="0"/>
          </a:p>
        </p:txBody>
      </p:sp>
    </p:spTree>
    <p:extLst>
      <p:ext uri="{BB962C8B-B14F-4D97-AF65-F5344CB8AC3E}">
        <p14:creationId xmlns:p14="http://schemas.microsoft.com/office/powerpoint/2010/main" val="256932690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D799BA-B4A2-461B-8F90-A7E5A29FFCE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F2C779F-2870-41F4-B843-DDD5FDA1916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934BE36-71CE-418A-B1DB-8021CF48A93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EAF67B9-AD85-4FC0-BAC8-196E8FDE69B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5489DA6-0EEE-4CA5-9A07-0B3DE17C7EE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0AD3794-21A4-40FA-B0BD-D74AB17AF182}"/>
              </a:ext>
            </a:extLst>
          </p:cNvPr>
          <p:cNvSpPr>
            <a:spLocks noGrp="1"/>
          </p:cNvSpPr>
          <p:nvPr>
            <p:ph type="dt" sz="half" idx="10"/>
          </p:nvPr>
        </p:nvSpPr>
        <p:spPr/>
        <p:txBody>
          <a:bodyPr/>
          <a:lstStyle/>
          <a:p>
            <a:fld id="{5B7FB242-887E-4FBD-BBF2-BE5F9D1D0288}" type="datetimeFigureOut">
              <a:rPr lang="zh-CN" altLang="en-US" smtClean="0"/>
              <a:t>2026/3/2</a:t>
            </a:fld>
            <a:endParaRPr lang="zh-CN" altLang="en-US"/>
          </a:p>
        </p:txBody>
      </p:sp>
      <p:sp>
        <p:nvSpPr>
          <p:cNvPr id="8" name="Footer Placeholder 7">
            <a:extLst>
              <a:ext uri="{FF2B5EF4-FFF2-40B4-BE49-F238E27FC236}">
                <a16:creationId xmlns:a16="http://schemas.microsoft.com/office/drawing/2014/main" id="{C068921F-C493-4D23-AE01-561005A906CA}"/>
              </a:ext>
            </a:extLst>
          </p:cNvPr>
          <p:cNvSpPr>
            <a:spLocks noGrp="1"/>
          </p:cNvSpPr>
          <p:nvPr>
            <p:ph type="ftr" sz="quarter" idx="11"/>
          </p:nvPr>
        </p:nvSpPr>
        <p:spPr/>
        <p:txBody>
          <a:bodyPr/>
          <a:lstStyle/>
          <a:p>
            <a:endParaRPr lang="zh-CN" altLang="en-US"/>
          </a:p>
        </p:txBody>
      </p:sp>
      <p:sp>
        <p:nvSpPr>
          <p:cNvPr id="9" name="Slide Number Placeholder 8">
            <a:extLst>
              <a:ext uri="{FF2B5EF4-FFF2-40B4-BE49-F238E27FC236}">
                <a16:creationId xmlns:a16="http://schemas.microsoft.com/office/drawing/2014/main" id="{99E2841B-463D-460F-A748-C357E3FD8028}"/>
              </a:ext>
            </a:extLst>
          </p:cNvPr>
          <p:cNvSpPr>
            <a:spLocks noGrp="1"/>
          </p:cNvSpPr>
          <p:nvPr>
            <p:ph type="sldNum" sz="quarter" idx="12"/>
          </p:nvPr>
        </p:nvSpPr>
        <p:spPr/>
        <p:txBody>
          <a:bodyPr/>
          <a:lstStyle/>
          <a:p>
            <a:r>
              <a:rPr lang="en-US" altLang="zh-CN"/>
              <a:t>Design by: Hương Thảo</a:t>
            </a:r>
            <a:endParaRPr lang="zh-CN" altLang="en-US" dirty="0"/>
          </a:p>
        </p:txBody>
      </p:sp>
    </p:spTree>
    <p:extLst>
      <p:ext uri="{BB962C8B-B14F-4D97-AF65-F5344CB8AC3E}">
        <p14:creationId xmlns:p14="http://schemas.microsoft.com/office/powerpoint/2010/main" val="249544713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C166CC-2F7E-4022-B80C-D0598E2F981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FAFB153-B9A9-4D99-A39A-07DA16965259}"/>
              </a:ext>
            </a:extLst>
          </p:cNvPr>
          <p:cNvSpPr>
            <a:spLocks noGrp="1"/>
          </p:cNvSpPr>
          <p:nvPr>
            <p:ph type="dt" sz="half" idx="10"/>
          </p:nvPr>
        </p:nvSpPr>
        <p:spPr/>
        <p:txBody>
          <a:bodyPr/>
          <a:lstStyle/>
          <a:p>
            <a:fld id="{5B7FB242-887E-4FBD-BBF2-BE5F9D1D0288}" type="datetimeFigureOut">
              <a:rPr lang="zh-CN" altLang="en-US" smtClean="0"/>
              <a:t>2026/3/2</a:t>
            </a:fld>
            <a:endParaRPr lang="zh-CN" altLang="en-US"/>
          </a:p>
        </p:txBody>
      </p:sp>
      <p:sp>
        <p:nvSpPr>
          <p:cNvPr id="4" name="Footer Placeholder 3">
            <a:extLst>
              <a:ext uri="{FF2B5EF4-FFF2-40B4-BE49-F238E27FC236}">
                <a16:creationId xmlns:a16="http://schemas.microsoft.com/office/drawing/2014/main" id="{795FE8CE-A7CF-4795-B6B0-D19A761A63D9}"/>
              </a:ext>
            </a:extLst>
          </p:cNvPr>
          <p:cNvSpPr>
            <a:spLocks noGrp="1"/>
          </p:cNvSpPr>
          <p:nvPr>
            <p:ph type="ftr" sz="quarter" idx="11"/>
          </p:nvPr>
        </p:nvSpPr>
        <p:spPr/>
        <p:txBody>
          <a:bodyPr/>
          <a:lstStyle/>
          <a:p>
            <a:endParaRPr lang="zh-CN" altLang="en-US"/>
          </a:p>
        </p:txBody>
      </p:sp>
      <p:sp>
        <p:nvSpPr>
          <p:cNvPr id="5" name="Slide Number Placeholder 4">
            <a:extLst>
              <a:ext uri="{FF2B5EF4-FFF2-40B4-BE49-F238E27FC236}">
                <a16:creationId xmlns:a16="http://schemas.microsoft.com/office/drawing/2014/main" id="{8F990D2B-C0B0-47C8-898C-7392FE36D530}"/>
              </a:ext>
            </a:extLst>
          </p:cNvPr>
          <p:cNvSpPr>
            <a:spLocks noGrp="1"/>
          </p:cNvSpPr>
          <p:nvPr>
            <p:ph type="sldNum" sz="quarter" idx="12"/>
          </p:nvPr>
        </p:nvSpPr>
        <p:spPr/>
        <p:txBody>
          <a:bodyPr/>
          <a:lstStyle/>
          <a:p>
            <a:r>
              <a:rPr lang="en-US" altLang="zh-CN"/>
              <a:t>Design by: Hương Thảo</a:t>
            </a:r>
            <a:endParaRPr lang="zh-CN" altLang="en-US" dirty="0"/>
          </a:p>
        </p:txBody>
      </p:sp>
    </p:spTree>
    <p:extLst>
      <p:ext uri="{BB962C8B-B14F-4D97-AF65-F5344CB8AC3E}">
        <p14:creationId xmlns:p14="http://schemas.microsoft.com/office/powerpoint/2010/main" val="3576166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544134E-0BE5-46C0-929C-F9D4A023FD93}"/>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B12113C5-ADEA-4974-BB14-86DAC381EA1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C9390FF6-61F4-44DF-9C58-15C7C9EAC01D}"/>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5084E920-1203-43C5-9836-AEA95526337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91FAE36B-07A4-4C4E-9A5F-B58F26998217}"/>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2C6239AA-BEC2-47D5-B295-1C438B9D2A29}"/>
              </a:ext>
            </a:extLst>
          </p:cNvPr>
          <p:cNvSpPr>
            <a:spLocks noGrp="1"/>
          </p:cNvSpPr>
          <p:nvPr>
            <p:ph type="dt" sz="half" idx="10"/>
          </p:nvPr>
        </p:nvSpPr>
        <p:spPr/>
        <p:txBody>
          <a:bodyPr/>
          <a:lstStyle/>
          <a:p>
            <a:fld id="{F86BAB08-D03A-4FEF-8092-001CB785BBAB}" type="datetimeFigureOut">
              <a:rPr lang="zh-CN" altLang="en-US" smtClean="0"/>
              <a:t>2026/3/2</a:t>
            </a:fld>
            <a:endParaRPr lang="zh-CN" altLang="en-US"/>
          </a:p>
        </p:txBody>
      </p:sp>
      <p:sp>
        <p:nvSpPr>
          <p:cNvPr id="8" name="页脚占位符 7">
            <a:extLst>
              <a:ext uri="{FF2B5EF4-FFF2-40B4-BE49-F238E27FC236}">
                <a16:creationId xmlns:a16="http://schemas.microsoft.com/office/drawing/2014/main" id="{2D37E89F-FD72-4884-A2DC-4121C65FDE0D}"/>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F4094C68-E649-4A58-B70D-88A203523249}"/>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65531846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3C07A8F-00F0-4A5F-80CE-6FF8D50A6CDD}"/>
              </a:ext>
            </a:extLst>
          </p:cNvPr>
          <p:cNvSpPr>
            <a:spLocks noGrp="1"/>
          </p:cNvSpPr>
          <p:nvPr>
            <p:ph type="dt" sz="half" idx="10"/>
          </p:nvPr>
        </p:nvSpPr>
        <p:spPr/>
        <p:txBody>
          <a:bodyPr/>
          <a:lstStyle/>
          <a:p>
            <a:fld id="{5B7FB242-887E-4FBD-BBF2-BE5F9D1D0288}" type="datetimeFigureOut">
              <a:rPr lang="zh-CN" altLang="en-US" smtClean="0"/>
              <a:t>2026/3/2</a:t>
            </a:fld>
            <a:endParaRPr lang="zh-CN" altLang="en-US"/>
          </a:p>
        </p:txBody>
      </p:sp>
      <p:sp>
        <p:nvSpPr>
          <p:cNvPr id="3" name="Footer Placeholder 2">
            <a:extLst>
              <a:ext uri="{FF2B5EF4-FFF2-40B4-BE49-F238E27FC236}">
                <a16:creationId xmlns:a16="http://schemas.microsoft.com/office/drawing/2014/main" id="{E7F2BF35-3B52-4205-96E6-DEB4F28123B2}"/>
              </a:ext>
            </a:extLst>
          </p:cNvPr>
          <p:cNvSpPr>
            <a:spLocks noGrp="1"/>
          </p:cNvSpPr>
          <p:nvPr>
            <p:ph type="ftr" sz="quarter" idx="11"/>
          </p:nvPr>
        </p:nvSpPr>
        <p:spPr/>
        <p:txBody>
          <a:bodyPr/>
          <a:lstStyle/>
          <a:p>
            <a:endParaRPr lang="zh-CN" altLang="en-US"/>
          </a:p>
        </p:txBody>
      </p:sp>
      <p:sp>
        <p:nvSpPr>
          <p:cNvPr id="4" name="Slide Number Placeholder 3">
            <a:extLst>
              <a:ext uri="{FF2B5EF4-FFF2-40B4-BE49-F238E27FC236}">
                <a16:creationId xmlns:a16="http://schemas.microsoft.com/office/drawing/2014/main" id="{A86FD1A2-14DB-44AD-9005-2205A0164ABA}"/>
              </a:ext>
            </a:extLst>
          </p:cNvPr>
          <p:cNvSpPr>
            <a:spLocks noGrp="1"/>
          </p:cNvSpPr>
          <p:nvPr>
            <p:ph type="sldNum" sz="quarter" idx="12"/>
          </p:nvPr>
        </p:nvSpPr>
        <p:spPr/>
        <p:txBody>
          <a:bodyPr/>
          <a:lstStyle/>
          <a:p>
            <a:r>
              <a:rPr lang="en-US" altLang="zh-CN"/>
              <a:t>Design by: Hương Thảo</a:t>
            </a:r>
            <a:endParaRPr lang="zh-CN" altLang="en-US" dirty="0"/>
          </a:p>
        </p:txBody>
      </p:sp>
    </p:spTree>
    <p:extLst>
      <p:ext uri="{BB962C8B-B14F-4D97-AF65-F5344CB8AC3E}">
        <p14:creationId xmlns:p14="http://schemas.microsoft.com/office/powerpoint/2010/main" val="318408846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B8B299-59BF-49BA-A17A-D1DCCA5913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49ED0C8-86D6-46E2-863E-329850A755F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E7C29E3-E442-404C-83FE-BEF36E7B1F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C6C3E4A-4A50-4DF5-9CE7-8FDF902FFEFD}"/>
              </a:ext>
            </a:extLst>
          </p:cNvPr>
          <p:cNvSpPr>
            <a:spLocks noGrp="1"/>
          </p:cNvSpPr>
          <p:nvPr>
            <p:ph type="dt" sz="half" idx="10"/>
          </p:nvPr>
        </p:nvSpPr>
        <p:spPr/>
        <p:txBody>
          <a:bodyPr/>
          <a:lstStyle/>
          <a:p>
            <a:fld id="{5B7FB242-887E-4FBD-BBF2-BE5F9D1D0288}" type="datetimeFigureOut">
              <a:rPr lang="zh-CN" altLang="en-US" smtClean="0"/>
              <a:t>2026/3/2</a:t>
            </a:fld>
            <a:endParaRPr lang="zh-CN" altLang="en-US"/>
          </a:p>
        </p:txBody>
      </p:sp>
      <p:sp>
        <p:nvSpPr>
          <p:cNvPr id="6" name="Footer Placeholder 5">
            <a:extLst>
              <a:ext uri="{FF2B5EF4-FFF2-40B4-BE49-F238E27FC236}">
                <a16:creationId xmlns:a16="http://schemas.microsoft.com/office/drawing/2014/main" id="{21868DDA-8BE8-43A1-82C4-4415E3056FC3}"/>
              </a:ext>
            </a:extLst>
          </p:cNvPr>
          <p:cNvSpPr>
            <a:spLocks noGrp="1"/>
          </p:cNvSpPr>
          <p:nvPr>
            <p:ph type="ftr" sz="quarter" idx="11"/>
          </p:nvPr>
        </p:nvSpPr>
        <p:spPr/>
        <p:txBody>
          <a:bodyPr/>
          <a:lstStyle/>
          <a:p>
            <a:endParaRPr lang="zh-CN" altLang="en-US"/>
          </a:p>
        </p:txBody>
      </p:sp>
      <p:sp>
        <p:nvSpPr>
          <p:cNvPr id="7" name="Slide Number Placeholder 6">
            <a:extLst>
              <a:ext uri="{FF2B5EF4-FFF2-40B4-BE49-F238E27FC236}">
                <a16:creationId xmlns:a16="http://schemas.microsoft.com/office/drawing/2014/main" id="{2EAE27EC-E874-4226-93B8-22FD1CB31C86}"/>
              </a:ext>
            </a:extLst>
          </p:cNvPr>
          <p:cNvSpPr>
            <a:spLocks noGrp="1"/>
          </p:cNvSpPr>
          <p:nvPr>
            <p:ph type="sldNum" sz="quarter" idx="12"/>
          </p:nvPr>
        </p:nvSpPr>
        <p:spPr/>
        <p:txBody>
          <a:bodyPr/>
          <a:lstStyle/>
          <a:p>
            <a:r>
              <a:rPr lang="en-US" altLang="zh-CN"/>
              <a:t>Design by: Hương Thảo</a:t>
            </a:r>
            <a:endParaRPr lang="zh-CN" altLang="en-US" dirty="0"/>
          </a:p>
        </p:txBody>
      </p:sp>
    </p:spTree>
    <p:extLst>
      <p:ext uri="{BB962C8B-B14F-4D97-AF65-F5344CB8AC3E}">
        <p14:creationId xmlns:p14="http://schemas.microsoft.com/office/powerpoint/2010/main" val="135998283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16A1BE-8C74-4208-9AE7-937EAFE3C06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32B7058-BF37-4570-A4B1-9B13A9E1E1B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5AAAF0F-93DB-4487-9EB9-4CB6EC2B70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7B633A4-75FD-4502-91B0-FE115F331092}"/>
              </a:ext>
            </a:extLst>
          </p:cNvPr>
          <p:cNvSpPr>
            <a:spLocks noGrp="1"/>
          </p:cNvSpPr>
          <p:nvPr>
            <p:ph type="dt" sz="half" idx="10"/>
          </p:nvPr>
        </p:nvSpPr>
        <p:spPr/>
        <p:txBody>
          <a:bodyPr/>
          <a:lstStyle/>
          <a:p>
            <a:fld id="{5B7FB242-887E-4FBD-BBF2-BE5F9D1D0288}" type="datetimeFigureOut">
              <a:rPr lang="zh-CN" altLang="en-US" smtClean="0"/>
              <a:t>2026/3/2</a:t>
            </a:fld>
            <a:endParaRPr lang="zh-CN" altLang="en-US"/>
          </a:p>
        </p:txBody>
      </p:sp>
      <p:sp>
        <p:nvSpPr>
          <p:cNvPr id="6" name="Footer Placeholder 5">
            <a:extLst>
              <a:ext uri="{FF2B5EF4-FFF2-40B4-BE49-F238E27FC236}">
                <a16:creationId xmlns:a16="http://schemas.microsoft.com/office/drawing/2014/main" id="{AB5F32DA-14A6-4DFA-9842-E53B8F7B6E48}"/>
              </a:ext>
            </a:extLst>
          </p:cNvPr>
          <p:cNvSpPr>
            <a:spLocks noGrp="1"/>
          </p:cNvSpPr>
          <p:nvPr>
            <p:ph type="ftr" sz="quarter" idx="11"/>
          </p:nvPr>
        </p:nvSpPr>
        <p:spPr/>
        <p:txBody>
          <a:bodyPr/>
          <a:lstStyle/>
          <a:p>
            <a:endParaRPr lang="zh-CN" altLang="en-US"/>
          </a:p>
        </p:txBody>
      </p:sp>
      <p:sp>
        <p:nvSpPr>
          <p:cNvPr id="7" name="Slide Number Placeholder 6">
            <a:extLst>
              <a:ext uri="{FF2B5EF4-FFF2-40B4-BE49-F238E27FC236}">
                <a16:creationId xmlns:a16="http://schemas.microsoft.com/office/drawing/2014/main" id="{3490424C-CDA3-4E70-800A-B68DD0D65494}"/>
              </a:ext>
            </a:extLst>
          </p:cNvPr>
          <p:cNvSpPr>
            <a:spLocks noGrp="1"/>
          </p:cNvSpPr>
          <p:nvPr>
            <p:ph type="sldNum" sz="quarter" idx="12"/>
          </p:nvPr>
        </p:nvSpPr>
        <p:spPr/>
        <p:txBody>
          <a:bodyPr/>
          <a:lstStyle/>
          <a:p>
            <a:r>
              <a:rPr lang="en-US" altLang="zh-CN"/>
              <a:t>Design by: Hương Thảo</a:t>
            </a:r>
            <a:endParaRPr lang="zh-CN" altLang="en-US" dirty="0"/>
          </a:p>
        </p:txBody>
      </p:sp>
    </p:spTree>
    <p:extLst>
      <p:ext uri="{BB962C8B-B14F-4D97-AF65-F5344CB8AC3E}">
        <p14:creationId xmlns:p14="http://schemas.microsoft.com/office/powerpoint/2010/main" val="269386555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0A260-CC9D-42BD-A4D2-67829AFACEA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768D772-7228-4327-AD0A-17A1B0FE287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9DADF5-5E43-401B-9958-12AB72EACFD2}"/>
              </a:ext>
            </a:extLst>
          </p:cNvPr>
          <p:cNvSpPr>
            <a:spLocks noGrp="1"/>
          </p:cNvSpPr>
          <p:nvPr>
            <p:ph type="dt" sz="half" idx="10"/>
          </p:nvPr>
        </p:nvSpPr>
        <p:spPr/>
        <p:txBody>
          <a:bodyPr/>
          <a:lstStyle/>
          <a:p>
            <a:fld id="{5B7FB242-887E-4FBD-BBF2-BE5F9D1D0288}" type="datetimeFigureOut">
              <a:rPr lang="zh-CN" altLang="en-US" smtClean="0"/>
              <a:t>2026/3/2</a:t>
            </a:fld>
            <a:endParaRPr lang="zh-CN" altLang="en-US"/>
          </a:p>
        </p:txBody>
      </p:sp>
      <p:sp>
        <p:nvSpPr>
          <p:cNvPr id="5" name="Footer Placeholder 4">
            <a:extLst>
              <a:ext uri="{FF2B5EF4-FFF2-40B4-BE49-F238E27FC236}">
                <a16:creationId xmlns:a16="http://schemas.microsoft.com/office/drawing/2014/main" id="{CE74D128-68C6-4842-B343-E7F3E0EDE6B3}"/>
              </a:ext>
            </a:extLst>
          </p:cNvPr>
          <p:cNvSpPr>
            <a:spLocks noGrp="1"/>
          </p:cNvSpPr>
          <p:nvPr>
            <p:ph type="ftr" sz="quarter" idx="11"/>
          </p:nvPr>
        </p:nvSpPr>
        <p:spPr/>
        <p:txBody>
          <a:bodyPr/>
          <a:lstStyle/>
          <a:p>
            <a:endParaRPr lang="zh-CN" altLang="en-US"/>
          </a:p>
        </p:txBody>
      </p:sp>
      <p:sp>
        <p:nvSpPr>
          <p:cNvPr id="6" name="Slide Number Placeholder 5">
            <a:extLst>
              <a:ext uri="{FF2B5EF4-FFF2-40B4-BE49-F238E27FC236}">
                <a16:creationId xmlns:a16="http://schemas.microsoft.com/office/drawing/2014/main" id="{9BA81119-30C5-43EF-9EF9-3FF8BD7AF310}"/>
              </a:ext>
            </a:extLst>
          </p:cNvPr>
          <p:cNvSpPr>
            <a:spLocks noGrp="1"/>
          </p:cNvSpPr>
          <p:nvPr>
            <p:ph type="sldNum" sz="quarter" idx="12"/>
          </p:nvPr>
        </p:nvSpPr>
        <p:spPr/>
        <p:txBody>
          <a:bodyPr/>
          <a:lstStyle/>
          <a:p>
            <a:r>
              <a:rPr lang="en-US" altLang="zh-CN"/>
              <a:t>Design by: Hương Thảo</a:t>
            </a:r>
            <a:endParaRPr lang="zh-CN" altLang="en-US" dirty="0"/>
          </a:p>
        </p:txBody>
      </p:sp>
    </p:spTree>
    <p:extLst>
      <p:ext uri="{BB962C8B-B14F-4D97-AF65-F5344CB8AC3E}">
        <p14:creationId xmlns:p14="http://schemas.microsoft.com/office/powerpoint/2010/main" val="223014998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0CD31B4-F3AB-4E69-BE2D-2E89A5676EB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8955FD2-DC46-4261-9A3E-80259CE9CB0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470868-D834-411F-926A-57097FFE4635}"/>
              </a:ext>
            </a:extLst>
          </p:cNvPr>
          <p:cNvSpPr>
            <a:spLocks noGrp="1"/>
          </p:cNvSpPr>
          <p:nvPr>
            <p:ph type="dt" sz="half" idx="10"/>
          </p:nvPr>
        </p:nvSpPr>
        <p:spPr/>
        <p:txBody>
          <a:bodyPr/>
          <a:lstStyle/>
          <a:p>
            <a:fld id="{5B7FB242-887E-4FBD-BBF2-BE5F9D1D0288}" type="datetimeFigureOut">
              <a:rPr lang="zh-CN" altLang="en-US" smtClean="0"/>
              <a:t>2026/3/2</a:t>
            </a:fld>
            <a:endParaRPr lang="zh-CN" altLang="en-US"/>
          </a:p>
        </p:txBody>
      </p:sp>
      <p:sp>
        <p:nvSpPr>
          <p:cNvPr id="5" name="Footer Placeholder 4">
            <a:extLst>
              <a:ext uri="{FF2B5EF4-FFF2-40B4-BE49-F238E27FC236}">
                <a16:creationId xmlns:a16="http://schemas.microsoft.com/office/drawing/2014/main" id="{C1A0B522-57F1-4376-BEF7-23165028A2DF}"/>
              </a:ext>
            </a:extLst>
          </p:cNvPr>
          <p:cNvSpPr>
            <a:spLocks noGrp="1"/>
          </p:cNvSpPr>
          <p:nvPr>
            <p:ph type="ftr" sz="quarter" idx="11"/>
          </p:nvPr>
        </p:nvSpPr>
        <p:spPr/>
        <p:txBody>
          <a:bodyPr/>
          <a:lstStyle/>
          <a:p>
            <a:endParaRPr lang="zh-CN" altLang="en-US"/>
          </a:p>
        </p:txBody>
      </p:sp>
      <p:sp>
        <p:nvSpPr>
          <p:cNvPr id="6" name="Slide Number Placeholder 5">
            <a:extLst>
              <a:ext uri="{FF2B5EF4-FFF2-40B4-BE49-F238E27FC236}">
                <a16:creationId xmlns:a16="http://schemas.microsoft.com/office/drawing/2014/main" id="{E23FBBB2-B952-4CE6-837D-82224FC14D20}"/>
              </a:ext>
            </a:extLst>
          </p:cNvPr>
          <p:cNvSpPr>
            <a:spLocks noGrp="1"/>
          </p:cNvSpPr>
          <p:nvPr>
            <p:ph type="sldNum" sz="quarter" idx="12"/>
          </p:nvPr>
        </p:nvSpPr>
        <p:spPr/>
        <p:txBody>
          <a:bodyPr/>
          <a:lstStyle/>
          <a:p>
            <a:r>
              <a:rPr lang="en-US" altLang="zh-CN"/>
              <a:t>Design by: Hương Thảo</a:t>
            </a:r>
            <a:endParaRPr lang="zh-CN" altLang="en-US" dirty="0"/>
          </a:p>
        </p:txBody>
      </p:sp>
    </p:spTree>
    <p:extLst>
      <p:ext uri="{BB962C8B-B14F-4D97-AF65-F5344CB8AC3E}">
        <p14:creationId xmlns:p14="http://schemas.microsoft.com/office/powerpoint/2010/main" val="5654696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5F94A4-B8D7-43C1-80C9-73E124F4F707}"/>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A684A534-7F72-44DB-AAA0-39763DA8C1E6}"/>
              </a:ext>
            </a:extLst>
          </p:cNvPr>
          <p:cNvSpPr>
            <a:spLocks noGrp="1"/>
          </p:cNvSpPr>
          <p:nvPr>
            <p:ph type="dt" sz="half" idx="10"/>
          </p:nvPr>
        </p:nvSpPr>
        <p:spPr/>
        <p:txBody>
          <a:bodyPr/>
          <a:lstStyle/>
          <a:p>
            <a:fld id="{F86BAB08-D03A-4FEF-8092-001CB785BBAB}" type="datetimeFigureOut">
              <a:rPr lang="zh-CN" altLang="en-US" smtClean="0"/>
              <a:t>2026/3/2</a:t>
            </a:fld>
            <a:endParaRPr lang="zh-CN" altLang="en-US"/>
          </a:p>
        </p:txBody>
      </p:sp>
      <p:sp>
        <p:nvSpPr>
          <p:cNvPr id="4" name="页脚占位符 3">
            <a:extLst>
              <a:ext uri="{FF2B5EF4-FFF2-40B4-BE49-F238E27FC236}">
                <a16:creationId xmlns:a16="http://schemas.microsoft.com/office/drawing/2014/main" id="{ED8F81B8-2C1B-46DA-9FC4-FA4EA6C31445}"/>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D4DEF5E0-2338-4BAC-8681-B56466F2D309}"/>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6509359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5AE1E47-1B45-4380-AE38-48F51410E38F}"/>
              </a:ext>
            </a:extLst>
          </p:cNvPr>
          <p:cNvSpPr>
            <a:spLocks noGrp="1"/>
          </p:cNvSpPr>
          <p:nvPr>
            <p:ph type="dt" sz="half" idx="10"/>
          </p:nvPr>
        </p:nvSpPr>
        <p:spPr/>
        <p:txBody>
          <a:bodyPr/>
          <a:lstStyle/>
          <a:p>
            <a:fld id="{F86BAB08-D03A-4FEF-8092-001CB785BBAB}" type="datetimeFigureOut">
              <a:rPr lang="zh-CN" altLang="en-US" smtClean="0"/>
              <a:t>2026/3/2</a:t>
            </a:fld>
            <a:endParaRPr lang="zh-CN" altLang="en-US"/>
          </a:p>
        </p:txBody>
      </p:sp>
      <p:sp>
        <p:nvSpPr>
          <p:cNvPr id="3" name="页脚占位符 2">
            <a:extLst>
              <a:ext uri="{FF2B5EF4-FFF2-40B4-BE49-F238E27FC236}">
                <a16:creationId xmlns:a16="http://schemas.microsoft.com/office/drawing/2014/main" id="{A5744B09-219A-4BAE-A64A-BA6F51CC35B0}"/>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BE5B1853-F3A0-4843-A7DD-B071FABAEC70}"/>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5649913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38A05EE-C361-48B2-881C-5FEDBCF95C2E}"/>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D66B7BA2-C07B-486A-AEBA-E8A379FAE2D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9609B8D7-C342-4349-A52B-0F630C4968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C21A0A05-2E78-4B68-9275-72A6981317F1}"/>
              </a:ext>
            </a:extLst>
          </p:cNvPr>
          <p:cNvSpPr>
            <a:spLocks noGrp="1"/>
          </p:cNvSpPr>
          <p:nvPr>
            <p:ph type="dt" sz="half" idx="10"/>
          </p:nvPr>
        </p:nvSpPr>
        <p:spPr/>
        <p:txBody>
          <a:bodyPr/>
          <a:lstStyle/>
          <a:p>
            <a:fld id="{F86BAB08-D03A-4FEF-8092-001CB785BBAB}" type="datetimeFigureOut">
              <a:rPr lang="zh-CN" altLang="en-US" smtClean="0"/>
              <a:t>2026/3/2</a:t>
            </a:fld>
            <a:endParaRPr lang="zh-CN" altLang="en-US"/>
          </a:p>
        </p:txBody>
      </p:sp>
      <p:sp>
        <p:nvSpPr>
          <p:cNvPr id="6" name="页脚占位符 5">
            <a:extLst>
              <a:ext uri="{FF2B5EF4-FFF2-40B4-BE49-F238E27FC236}">
                <a16:creationId xmlns:a16="http://schemas.microsoft.com/office/drawing/2014/main" id="{8E8D064B-850C-449A-B16D-36BA1C5A1FB1}"/>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E3919E08-2488-46A8-8B39-E8E3B1A72840}"/>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4972961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719821D-3169-462D-BDC5-707DAA3731AF}"/>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C25970DE-180B-463A-842D-4B948B1E483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27048C78-1503-4FD7-8859-990F963DFC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D84969D1-8A89-4051-A7A3-053E791C47D5}"/>
              </a:ext>
            </a:extLst>
          </p:cNvPr>
          <p:cNvSpPr>
            <a:spLocks noGrp="1"/>
          </p:cNvSpPr>
          <p:nvPr>
            <p:ph type="dt" sz="half" idx="10"/>
          </p:nvPr>
        </p:nvSpPr>
        <p:spPr/>
        <p:txBody>
          <a:bodyPr/>
          <a:lstStyle/>
          <a:p>
            <a:fld id="{F86BAB08-D03A-4FEF-8092-001CB785BBAB}" type="datetimeFigureOut">
              <a:rPr lang="zh-CN" altLang="en-US" smtClean="0"/>
              <a:t>2026/3/2</a:t>
            </a:fld>
            <a:endParaRPr lang="zh-CN" altLang="en-US"/>
          </a:p>
        </p:txBody>
      </p:sp>
      <p:sp>
        <p:nvSpPr>
          <p:cNvPr id="6" name="页脚占位符 5">
            <a:extLst>
              <a:ext uri="{FF2B5EF4-FFF2-40B4-BE49-F238E27FC236}">
                <a16:creationId xmlns:a16="http://schemas.microsoft.com/office/drawing/2014/main" id="{F2B7B8CF-C72E-438F-A999-E8DA548268FD}"/>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6F73A437-B948-459B-B14D-44D796DEEFE1}"/>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3398069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theme" Target="../theme/theme4.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1.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theme" Target="../theme/theme5.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AC74BBE8-1815-4000-8008-945E8B561A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F3E314DF-819C-4FF1-9C2E-69194E15503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ECA1525E-7C66-46A7-89CD-0A0836A4BF0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6BAB08-D03A-4FEF-8092-001CB785BBAB}" type="datetimeFigureOut">
              <a:rPr lang="zh-CN" altLang="en-US" smtClean="0"/>
              <a:t>2026/3/2</a:t>
            </a:fld>
            <a:endParaRPr lang="zh-CN" altLang="en-US"/>
          </a:p>
        </p:txBody>
      </p:sp>
      <p:sp>
        <p:nvSpPr>
          <p:cNvPr id="5" name="页脚占位符 4">
            <a:extLst>
              <a:ext uri="{FF2B5EF4-FFF2-40B4-BE49-F238E27FC236}">
                <a16:creationId xmlns:a16="http://schemas.microsoft.com/office/drawing/2014/main" id="{93269161-46AB-416B-9C71-590B71BBF5A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0347D277-5155-4804-A42E-790F5C4F807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AB37BB-E8A6-440B-8775-2A002C97BC55}" type="slidenum">
              <a:rPr lang="zh-CN" altLang="en-US" smtClean="0"/>
              <a:t>‹#›</a:t>
            </a:fld>
            <a:endParaRPr lang="zh-CN" altLang="en-US"/>
          </a:p>
        </p:txBody>
      </p:sp>
      <p:sp>
        <p:nvSpPr>
          <p:cNvPr id="7" name="TextBox 6">
            <a:extLst>
              <a:ext uri="{FF2B5EF4-FFF2-40B4-BE49-F238E27FC236}">
                <a16:creationId xmlns:a16="http://schemas.microsoft.com/office/drawing/2014/main" id="{18073A36-0649-49C9-ACA8-C0C4E07B16C0}"/>
              </a:ext>
            </a:extLst>
          </p:cNvPr>
          <p:cNvSpPr txBox="1"/>
          <p:nvPr userDrawn="1"/>
        </p:nvSpPr>
        <p:spPr>
          <a:xfrm>
            <a:off x="10390243" y="18886"/>
            <a:ext cx="1734350" cy="276999"/>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Design by: </a:t>
            </a:r>
            <a:r>
              <a:rPr lang="en-US" sz="1200" dirty="0" err="1">
                <a:latin typeface="Times New Roman" panose="02020603050405020304" pitchFamily="18" charset="0"/>
                <a:cs typeface="Times New Roman" panose="02020603050405020304" pitchFamily="18" charset="0"/>
              </a:rPr>
              <a:t>Hương</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Thảo</a:t>
            </a:r>
            <a:endParaRPr lang="en-US"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869406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0968" y="719333"/>
            <a:ext cx="10290000" cy="6376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Clr>
                <a:schemeClr val="dk1"/>
              </a:buClr>
              <a:buSzPts val="2800"/>
              <a:buFont typeface="Kalam"/>
              <a:buNone/>
              <a:defRPr sz="2800" b="1">
                <a:solidFill>
                  <a:schemeClr val="dk1"/>
                </a:solidFill>
                <a:latin typeface="Kalam"/>
                <a:ea typeface="Kalam"/>
                <a:cs typeface="Kalam"/>
                <a:sym typeface="Kalam"/>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951034" y="1583467"/>
            <a:ext cx="10290000" cy="45552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Montserrat"/>
              <a:buChar char="●"/>
              <a:defRPr sz="1800">
                <a:solidFill>
                  <a:schemeClr val="dk1"/>
                </a:solidFill>
                <a:latin typeface="Montserrat"/>
                <a:ea typeface="Montserrat"/>
                <a:cs typeface="Montserrat"/>
                <a:sym typeface="Montserrat"/>
              </a:defRPr>
            </a:lvl1pPr>
            <a:lvl2pPr marL="914400" lvl="1"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2pPr>
            <a:lvl3pPr marL="1371600" lvl="2"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3pPr>
            <a:lvl4pPr marL="1828800" lvl="3"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4pPr>
            <a:lvl5pPr marL="2286000" lvl="4"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5pPr>
            <a:lvl6pPr marL="2743200" lvl="5"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6pPr>
            <a:lvl7pPr marL="3200400" lvl="6"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7pPr>
            <a:lvl8pPr marL="3657600" lvl="7"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8pPr>
            <a:lvl9pPr marL="4114800" lvl="8" indent="-317500">
              <a:lnSpc>
                <a:spcPct val="100000"/>
              </a:lnSpc>
              <a:spcBef>
                <a:spcPts val="1600"/>
              </a:spcBef>
              <a:spcAft>
                <a:spcPts val="1600"/>
              </a:spcAft>
              <a:buClr>
                <a:schemeClr val="dk1"/>
              </a:buClr>
              <a:buSzPts val="1400"/>
              <a:buFont typeface="Montserrat"/>
              <a:buChar char="■"/>
              <a:defRPr>
                <a:solidFill>
                  <a:schemeClr val="dk1"/>
                </a:solidFill>
                <a:latin typeface="Montserrat"/>
                <a:ea typeface="Montserrat"/>
                <a:cs typeface="Montserrat"/>
                <a:sym typeface="Montserrat"/>
              </a:defRPr>
            </a:lvl9pPr>
          </a:lstStyle>
          <a:p>
            <a:endParaRPr/>
          </a:p>
        </p:txBody>
      </p:sp>
      <p:sp>
        <p:nvSpPr>
          <p:cNvPr id="4" name="TextBox 3"/>
          <p:cNvSpPr txBox="1"/>
          <p:nvPr userDrawn="1"/>
        </p:nvSpPr>
        <p:spPr>
          <a:xfrm>
            <a:off x="10328697" y="6601456"/>
            <a:ext cx="1734350" cy="256545"/>
          </a:xfrm>
          <a:prstGeom prst="rect">
            <a:avLst/>
          </a:prstGeom>
          <a:noFill/>
        </p:spPr>
        <p:txBody>
          <a:bodyPr wrap="square" rtlCol="0">
            <a:spAutoFit/>
          </a:bodyPr>
          <a:lstStyle/>
          <a:p>
            <a:r>
              <a:rPr lang="en-US" sz="1067" dirty="0"/>
              <a:t>Design by: </a:t>
            </a:r>
            <a:r>
              <a:rPr lang="en-US" sz="1067" dirty="0" err="1"/>
              <a:t>Hương</a:t>
            </a:r>
            <a:r>
              <a:rPr lang="en-US" sz="1067" dirty="0"/>
              <a:t> </a:t>
            </a:r>
            <a:r>
              <a:rPr lang="en-US" sz="1067" dirty="0" err="1"/>
              <a:t>Thảo</a:t>
            </a:r>
            <a:endParaRPr lang="en-US" sz="1067" dirty="0"/>
          </a:p>
        </p:txBody>
      </p:sp>
    </p:spTree>
    <p:extLst>
      <p:ext uri="{BB962C8B-B14F-4D97-AF65-F5344CB8AC3E}">
        <p14:creationId xmlns:p14="http://schemas.microsoft.com/office/powerpoint/2010/main" val="1421023090"/>
      </p:ext>
    </p:extLst>
  </p:cSld>
  <p:clrMap bg1="lt1" tx1="dk1" bg2="dk2" tx2="lt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5B7FB242-887E-4FBD-BBF2-BE5F9D1D0288}" type="datetimeFigureOut">
              <a:rPr lang="zh-CN" altLang="en-US" smtClean="0"/>
              <a:t>2026/3/2</a:t>
            </a:fld>
            <a:endParaRPr lang="zh-CN" altLang="en-US"/>
          </a:p>
        </p:txBody>
      </p:sp>
      <p:sp>
        <p:nvSpPr>
          <p:cNvPr id="5" name="页脚占位符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9203592" y="-90486"/>
            <a:ext cx="2844800" cy="365125"/>
          </a:xfrm>
          <a:prstGeom prst="rect">
            <a:avLst/>
          </a:prstGeom>
        </p:spPr>
        <p:txBody>
          <a:bodyPr vert="horz" lIns="91440" tIns="45720" rIns="91440" bIns="45720" rtlCol="0" anchor="ctr"/>
          <a:lstStyle>
            <a:lvl1pPr algn="r">
              <a:defRPr sz="1200">
                <a:solidFill>
                  <a:schemeClr val="accent5">
                    <a:lumMod val="50000"/>
                  </a:schemeClr>
                </a:solidFill>
              </a:defRPr>
            </a:lvl1pPr>
          </a:lstStyle>
          <a:p>
            <a:r>
              <a:rPr lang="en-US" altLang="zh-CN" dirty="0"/>
              <a:t>Design by: </a:t>
            </a:r>
            <a:r>
              <a:rPr lang="en-US" altLang="zh-CN" dirty="0" err="1"/>
              <a:t>Hương</a:t>
            </a:r>
            <a:r>
              <a:rPr lang="en-US" altLang="zh-CN" dirty="0"/>
              <a:t> </a:t>
            </a:r>
            <a:r>
              <a:rPr lang="en-US" altLang="zh-CN" dirty="0" err="1"/>
              <a:t>Thảo</a:t>
            </a:r>
            <a:endParaRPr lang="zh-CN" altLang="en-US" dirty="0"/>
          </a:p>
        </p:txBody>
      </p:sp>
    </p:spTree>
    <p:extLst>
      <p:ext uri="{BB962C8B-B14F-4D97-AF65-F5344CB8AC3E}">
        <p14:creationId xmlns:p14="http://schemas.microsoft.com/office/powerpoint/2010/main" val="1978509082"/>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xStyles>
    <p:titleStyle>
      <a:lvl1pPr algn="ctr" defTabSz="1219170" rtl="0" eaLnBrk="1" latinLnBrk="0" hangingPunct="1">
        <a:spcBef>
          <a:spcPct val="0"/>
        </a:spcBef>
        <a:buNone/>
        <a:defRPr sz="5867" b="0" i="0" u="none"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b="0" i="0" u="none"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08E231-020E-454B-814C-04386EE4B12D}" type="datetimeFigureOut">
              <a:rPr lang="zh-CN" altLang="en-US" smtClean="0"/>
              <a:t>2026/3/2</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349D6-2446-475D-9F9F-B6A9DFEA62F2}" type="slidenum">
              <a:rPr lang="zh-CN" altLang="en-US" smtClean="0"/>
              <a:t>‹#›</a:t>
            </a:fld>
            <a:endParaRPr lang="zh-CN" altLang="en-US"/>
          </a:p>
        </p:txBody>
      </p:sp>
      <p:grpSp>
        <p:nvGrpSpPr>
          <p:cNvPr id="7" name="组合 6"/>
          <p:cNvGrpSpPr/>
          <p:nvPr userDrawn="1"/>
        </p:nvGrpSpPr>
        <p:grpSpPr>
          <a:xfrm>
            <a:off x="0" y="0"/>
            <a:ext cx="12192000" cy="6858000"/>
            <a:chOff x="0" y="0"/>
            <a:chExt cx="12192000" cy="6858000"/>
          </a:xfrm>
        </p:grpSpPr>
        <p:sp>
          <p:nvSpPr>
            <p:cNvPr id="8" name="矩形 7"/>
            <p:cNvSpPr/>
            <p:nvPr/>
          </p:nvSpPr>
          <p:spPr>
            <a:xfrm>
              <a:off x="0" y="0"/>
              <a:ext cx="12192000" cy="6858000"/>
            </a:xfrm>
            <a:prstGeom prst="rect">
              <a:avLst/>
            </a:prstGeom>
            <a:solidFill>
              <a:srgbClr val="FFE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247650" y="266578"/>
              <a:ext cx="11696700" cy="63248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 name="TextBox 9">
            <a:extLst>
              <a:ext uri="{FF2B5EF4-FFF2-40B4-BE49-F238E27FC236}">
                <a16:creationId xmlns:a16="http://schemas.microsoft.com/office/drawing/2014/main" id="{C61CC486-9AA6-4977-8BA6-1A9C44700B96}"/>
              </a:ext>
            </a:extLst>
          </p:cNvPr>
          <p:cNvSpPr txBox="1"/>
          <p:nvPr userDrawn="1"/>
        </p:nvSpPr>
        <p:spPr>
          <a:xfrm>
            <a:off x="8906608" y="6596390"/>
            <a:ext cx="4097215" cy="261610"/>
          </a:xfrm>
          <a:prstGeom prst="rect">
            <a:avLst/>
          </a:prstGeom>
          <a:noFill/>
        </p:spPr>
        <p:txBody>
          <a:bodyPr wrap="square" rtlCol="0">
            <a:spAutoFit/>
          </a:bodyPr>
          <a:lstStyle/>
          <a:p>
            <a:r>
              <a:rPr lang="en-US" sz="1100" i="1" dirty="0">
                <a:solidFill>
                  <a:schemeClr val="accent6">
                    <a:lumMod val="75000"/>
                  </a:schemeClr>
                </a:solidFill>
                <a:latin typeface="Times New Roman" panose="02020603050405020304" pitchFamily="18" charset="0"/>
                <a:cs typeface="Times New Roman" panose="02020603050405020304" pitchFamily="18" charset="0"/>
              </a:rPr>
              <a:t>Design by: </a:t>
            </a:r>
            <a:r>
              <a:rPr lang="en-US" sz="1100" i="1" dirty="0" err="1">
                <a:solidFill>
                  <a:schemeClr val="accent6">
                    <a:lumMod val="75000"/>
                  </a:schemeClr>
                </a:solidFill>
                <a:latin typeface="Times New Roman" panose="02020603050405020304" pitchFamily="18" charset="0"/>
                <a:cs typeface="Times New Roman" panose="02020603050405020304" pitchFamily="18" charset="0"/>
              </a:rPr>
              <a:t>Hương</a:t>
            </a:r>
            <a:r>
              <a:rPr lang="en-US" sz="1100" i="1" dirty="0">
                <a:solidFill>
                  <a:schemeClr val="accent6">
                    <a:lumMod val="75000"/>
                  </a:schemeClr>
                </a:solidFill>
                <a:latin typeface="Times New Roman" panose="02020603050405020304" pitchFamily="18" charset="0"/>
                <a:cs typeface="Times New Roman" panose="02020603050405020304" pitchFamily="18" charset="0"/>
              </a:rPr>
              <a:t> </a:t>
            </a:r>
            <a:r>
              <a:rPr lang="en-US" sz="1100" i="1" dirty="0" err="1">
                <a:solidFill>
                  <a:schemeClr val="accent6">
                    <a:lumMod val="75000"/>
                  </a:schemeClr>
                </a:solidFill>
                <a:latin typeface="Times New Roman" panose="02020603050405020304" pitchFamily="18" charset="0"/>
                <a:cs typeface="Times New Roman" panose="02020603050405020304" pitchFamily="18" charset="0"/>
              </a:rPr>
              <a:t>Thảo</a:t>
            </a:r>
            <a:r>
              <a:rPr lang="en-US" sz="1100" i="1" dirty="0">
                <a:solidFill>
                  <a:schemeClr val="accent6">
                    <a:lumMod val="75000"/>
                  </a:schemeClr>
                </a:solidFill>
                <a:latin typeface="Times New Roman" panose="02020603050405020304" pitchFamily="18" charset="0"/>
                <a:cs typeface="Times New Roman" panose="02020603050405020304" pitchFamily="18" charset="0"/>
              </a:rPr>
              <a:t> – tranthao121004@gmail.com </a:t>
            </a:r>
          </a:p>
        </p:txBody>
      </p:sp>
    </p:spTree>
    <p:extLst>
      <p:ext uri="{BB962C8B-B14F-4D97-AF65-F5344CB8AC3E}">
        <p14:creationId xmlns:p14="http://schemas.microsoft.com/office/powerpoint/2010/main" val="1798287894"/>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B357E05-76B2-46E5-9318-9D87DF59D9B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E6C885C-CFF3-4935-93CB-B4238CE15E2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DEC9C5-4109-4F07-AC17-0E08E4D4E4F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6BAB08-D03A-4FEF-8092-001CB785BBAB}" type="datetimeFigureOut">
              <a:rPr lang="zh-CN" altLang="en-US" smtClean="0"/>
              <a:t>2026/3/2</a:t>
            </a:fld>
            <a:endParaRPr lang="zh-CN" altLang="en-US"/>
          </a:p>
        </p:txBody>
      </p:sp>
      <p:sp>
        <p:nvSpPr>
          <p:cNvPr id="5" name="Footer Placeholder 4">
            <a:extLst>
              <a:ext uri="{FF2B5EF4-FFF2-40B4-BE49-F238E27FC236}">
                <a16:creationId xmlns:a16="http://schemas.microsoft.com/office/drawing/2014/main" id="{5BC999F2-AAB0-4BA2-A345-B7589507C3D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a:extLst>
              <a:ext uri="{FF2B5EF4-FFF2-40B4-BE49-F238E27FC236}">
                <a16:creationId xmlns:a16="http://schemas.microsoft.com/office/drawing/2014/main" id="{41F894DD-2D01-44FC-B752-DFD9FD837ED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860735011"/>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2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2.xml"/><Relationship Id="rId5" Type="http://schemas.openxmlformats.org/officeDocument/2006/relationships/image" Target="../media/image10.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34.xml"/><Relationship Id="rId1" Type="http://schemas.openxmlformats.org/officeDocument/2006/relationships/video" Target="https://www.youtube.com/embed/OcZaMt3RWjE?feature=oembed"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7.xml"/><Relationship Id="rId1" Type="http://schemas.openxmlformats.org/officeDocument/2006/relationships/video" Target="https://www.youtube.com/embed/ShFleYTBqlI?feature=oembed"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p:cNvPicPr>
            <a:picLocks noChangeAspect="1"/>
          </p:cNvPicPr>
          <p:nvPr/>
        </p:nvPicPr>
        <p:blipFill rotWithShape="1">
          <a:blip r:embed="rId3">
            <a:extLst>
              <a:ext uri="{28A0092B-C50C-407E-A947-70E740481C1C}">
                <a14:useLocalDpi xmlns:a14="http://schemas.microsoft.com/office/drawing/2010/main" val="0"/>
              </a:ext>
            </a:extLst>
          </a:blip>
          <a:srcRect l="3466" r="34400" b="5897"/>
          <a:stretch/>
        </p:blipFill>
        <p:spPr>
          <a:xfrm>
            <a:off x="239349" y="13235"/>
            <a:ext cx="7575296" cy="6453632"/>
          </a:xfrm>
          <a:prstGeom prst="rect">
            <a:avLst/>
          </a:prstGeom>
        </p:spPr>
      </p:pic>
      <p:sp>
        <p:nvSpPr>
          <p:cNvPr id="5" name="TextBox 4"/>
          <p:cNvSpPr txBox="1"/>
          <p:nvPr/>
        </p:nvSpPr>
        <p:spPr>
          <a:xfrm>
            <a:off x="1358962" y="2401047"/>
            <a:ext cx="6154229" cy="1938992"/>
          </a:xfrm>
          <a:prstGeom prst="rect">
            <a:avLst/>
          </a:prstGeom>
          <a:noFill/>
          <a:ln>
            <a:noFill/>
          </a:ln>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altLang="zh-CN" sz="6000" b="1" i="0" u="none" strike="noStrike" kern="1200" cap="none" spc="0" normalizeH="0" baseline="0" noProof="0" dirty="0" err="1">
                <a:ln>
                  <a:noFill/>
                </a:ln>
                <a:solidFill>
                  <a:srgbClr val="9BBB59">
                    <a:lumMod val="75000"/>
                  </a:srgb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Luyện</a:t>
            </a:r>
            <a:r>
              <a:rPr kumimoji="0" lang="en-US" altLang="zh-CN" sz="6000" b="1" i="0" u="none" strike="noStrike" kern="1200" cap="none" spc="0" normalizeH="0" baseline="0" noProof="0" dirty="0">
                <a:ln>
                  <a:noFill/>
                </a:ln>
                <a:solidFill>
                  <a:srgbClr val="9BBB59">
                    <a:lumMod val="75000"/>
                  </a:srgb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zh-CN" sz="6000" b="1" i="0" u="none" strike="noStrike" kern="1200" cap="none" spc="0" normalizeH="0" baseline="0" noProof="0" dirty="0" err="1">
                <a:ln>
                  <a:noFill/>
                </a:ln>
                <a:solidFill>
                  <a:srgbClr val="9BBB59">
                    <a:lumMod val="75000"/>
                  </a:srgb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viết</a:t>
            </a:r>
            <a:r>
              <a:rPr kumimoji="0" lang="en-US" altLang="zh-CN" sz="6000" b="1" i="0" u="none" strike="noStrike" kern="1200" cap="none" spc="0" normalizeH="0" baseline="0" noProof="0" dirty="0">
                <a:ln>
                  <a:noFill/>
                </a:ln>
                <a:solidFill>
                  <a:srgbClr val="9BBB59">
                    <a:lumMod val="75000"/>
                  </a:srgb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zh-CN" sz="6000" b="1" i="0" u="none" strike="noStrike" kern="1200" cap="none" spc="0" normalizeH="0" baseline="0" noProof="0" dirty="0" err="1">
                <a:ln>
                  <a:noFill/>
                </a:ln>
                <a:solidFill>
                  <a:srgbClr val="9BBB59">
                    <a:lumMod val="75000"/>
                  </a:srgb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đoạn</a:t>
            </a:r>
            <a:endParaRPr kumimoji="0" lang="en-US" altLang="zh-CN" sz="6000" b="1" i="0" u="none" strike="noStrike" kern="1200" cap="none" spc="0" normalizeH="0" baseline="0" noProof="0" dirty="0">
              <a:ln>
                <a:noFill/>
              </a:ln>
              <a:solidFill>
                <a:srgbClr val="9BBB59">
                  <a:lumMod val="75000"/>
                </a:srgbClr>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altLang="zh-CN" sz="6000" b="1" i="0" u="none" strike="noStrike" kern="1200" cap="none" spc="0" normalizeH="0" baseline="0" noProof="0" dirty="0">
                <a:ln>
                  <a:noFill/>
                </a:ln>
                <a:solidFill>
                  <a:srgbClr val="9BBB59">
                    <a:lumMod val="75000"/>
                  </a:srgb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r>
              <a:rPr kumimoji="0" lang="en-US" altLang="zh-CN" sz="6000" b="1" i="0" u="none" strike="noStrike" kern="1200" cap="none" spc="0" normalizeH="0" baseline="0" noProof="0" dirty="0" err="1">
                <a:ln>
                  <a:noFill/>
                </a:ln>
                <a:solidFill>
                  <a:srgbClr val="9BBB59">
                    <a:lumMod val="75000"/>
                  </a:srgb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Tuần</a:t>
            </a:r>
            <a:r>
              <a:rPr kumimoji="0" lang="en-US" altLang="zh-CN" sz="6000" b="1" i="0" u="none" strike="noStrike" kern="1200" cap="none" spc="0" normalizeH="0" noProof="0" dirty="0">
                <a:ln>
                  <a:noFill/>
                </a:ln>
                <a:solidFill>
                  <a:srgbClr val="9BBB59">
                    <a:lumMod val="75000"/>
                  </a:srgb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24</a:t>
            </a:r>
            <a:r>
              <a:rPr kumimoji="0" lang="en-US" altLang="zh-CN" sz="6000" b="1" i="0" u="none" strike="noStrike" kern="1200" cap="none" spc="0" normalizeH="0" baseline="0" noProof="0" dirty="0">
                <a:ln>
                  <a:noFill/>
                </a:ln>
                <a:solidFill>
                  <a:srgbClr val="9BBB59">
                    <a:lumMod val="75000"/>
                  </a:srgb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p>
        </p:txBody>
      </p:sp>
      <p:pic>
        <p:nvPicPr>
          <p:cNvPr id="6" name="5"/>
          <p:cNvPicPr>
            <a:picLocks noChangeAspect="1"/>
          </p:cNvPicPr>
          <p:nvPr/>
        </p:nvPicPr>
        <p:blipFill rotWithShape="1">
          <a:blip r:embed="rId4">
            <a:extLst>
              <a:ext uri="{28A0092B-C50C-407E-A947-70E740481C1C}">
                <a14:useLocalDpi xmlns:a14="http://schemas.microsoft.com/office/drawing/2010/main" val="0"/>
              </a:ext>
            </a:extLst>
          </a:blip>
          <a:srcRect l="48667" t="52385" r="7734" b="5896"/>
          <a:stretch/>
        </p:blipFill>
        <p:spPr>
          <a:xfrm>
            <a:off x="6672064" y="3762717"/>
            <a:ext cx="5315712" cy="2861056"/>
          </a:xfrm>
          <a:prstGeom prst="rect">
            <a:avLst/>
          </a:prstGeom>
        </p:spPr>
      </p:pic>
      <p:pic>
        <p:nvPicPr>
          <p:cNvPr id="7" name="6"/>
          <p:cNvPicPr>
            <a:picLocks noChangeAspect="1"/>
          </p:cNvPicPr>
          <p:nvPr/>
        </p:nvPicPr>
        <p:blipFill rotWithShape="1">
          <a:blip r:embed="rId5">
            <a:extLst>
              <a:ext uri="{28A0092B-C50C-407E-A947-70E740481C1C}">
                <a14:useLocalDpi xmlns:a14="http://schemas.microsoft.com/office/drawing/2010/main" val="0"/>
              </a:ext>
            </a:extLst>
          </a:blip>
          <a:srcRect l="48933" t="41480" r="29200" b="9927"/>
          <a:stretch/>
        </p:blipFill>
        <p:spPr>
          <a:xfrm>
            <a:off x="7043904" y="2978368"/>
            <a:ext cx="2665984" cy="3332480"/>
          </a:xfrm>
          <a:prstGeom prst="rect">
            <a:avLst/>
          </a:prstGeom>
        </p:spPr>
      </p:pic>
      <p:pic>
        <p:nvPicPr>
          <p:cNvPr id="8" name="7"/>
          <p:cNvPicPr>
            <a:picLocks noChangeAspect="1"/>
          </p:cNvPicPr>
          <p:nvPr/>
        </p:nvPicPr>
        <p:blipFill rotWithShape="1">
          <a:blip r:embed="rId6">
            <a:extLst>
              <a:ext uri="{28A0092B-C50C-407E-A947-70E740481C1C}">
                <a14:useLocalDpi xmlns:a14="http://schemas.microsoft.com/office/drawing/2010/main" val="0"/>
              </a:ext>
            </a:extLst>
          </a:blip>
          <a:srcRect l="70000" t="40532" r="10666" b="10638"/>
          <a:stretch/>
        </p:blipFill>
        <p:spPr>
          <a:xfrm>
            <a:off x="9282112" y="2978368"/>
            <a:ext cx="2357120" cy="3348736"/>
          </a:xfrm>
          <a:prstGeom prst="rect">
            <a:avLst/>
          </a:prstGeom>
        </p:spPr>
      </p:pic>
    </p:spTree>
    <p:extLst>
      <p:ext uri="{BB962C8B-B14F-4D97-AF65-F5344CB8AC3E}">
        <p14:creationId xmlns:p14="http://schemas.microsoft.com/office/powerpoint/2010/main" val="859397897"/>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800" decel="100000"/>
                                        <p:tgtEl>
                                          <p:spTgt spid="4"/>
                                        </p:tgtEl>
                                      </p:cBhvr>
                                    </p:animEffect>
                                    <p:anim calcmode="lin" valueType="num">
                                      <p:cBhvr>
                                        <p:cTn id="8" dur="800" decel="100000" fill="hold"/>
                                        <p:tgtEl>
                                          <p:spTgt spid="4"/>
                                        </p:tgtEl>
                                        <p:attrNameLst>
                                          <p:attrName>style.rotation</p:attrName>
                                        </p:attrNameLst>
                                      </p:cBhvr>
                                      <p:tavLst>
                                        <p:tav tm="0">
                                          <p:val>
                                            <p:fltVal val="-90"/>
                                          </p:val>
                                        </p:tav>
                                        <p:tav tm="100000">
                                          <p:val>
                                            <p:fltVal val="0"/>
                                          </p:val>
                                        </p:tav>
                                      </p:tavLst>
                                    </p:anim>
                                    <p:anim calcmode="lin" valueType="num">
                                      <p:cBhvr>
                                        <p:cTn id="9" dur="800" decel="100000" fill="hold"/>
                                        <p:tgtEl>
                                          <p:spTgt spid="4"/>
                                        </p:tgtEl>
                                        <p:attrNameLst>
                                          <p:attrName>ppt_x</p:attrName>
                                        </p:attrNameLst>
                                      </p:cBhvr>
                                      <p:tavLst>
                                        <p:tav tm="0">
                                          <p:val>
                                            <p:strVal val="#ppt_x+0.4"/>
                                          </p:val>
                                        </p:tav>
                                        <p:tav tm="100000">
                                          <p:val>
                                            <p:strVal val="#ppt_x-0.05"/>
                                          </p:val>
                                        </p:tav>
                                      </p:tavLst>
                                    </p:anim>
                                    <p:anim calcmode="lin" valueType="num">
                                      <p:cBhvr>
                                        <p:cTn id="10" dur="800" decel="100000" fill="hold"/>
                                        <p:tgtEl>
                                          <p:spTgt spid="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75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up)">
                                      <p:cBhvr>
                                        <p:cTn id="22" dur="75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up)">
                                      <p:cBhvr>
                                        <p:cTn id="27" dur="75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ipe(up)">
                                      <p:cBhvr>
                                        <p:cTn id="32" dur="1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481A45A-BB2E-4820-8251-88BCB79E06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506308"/>
          </a:xfrm>
          <a:prstGeom prst="rect">
            <a:avLst/>
          </a:prstGeom>
        </p:spPr>
      </p:pic>
      <p:sp>
        <p:nvSpPr>
          <p:cNvPr id="6" name="TextBox 5">
            <a:extLst>
              <a:ext uri="{FF2B5EF4-FFF2-40B4-BE49-F238E27FC236}">
                <a16:creationId xmlns:a16="http://schemas.microsoft.com/office/drawing/2014/main" id="{E7550B12-C30E-D04A-BAFA-950C07818262}"/>
              </a:ext>
            </a:extLst>
          </p:cNvPr>
          <p:cNvSpPr txBox="1"/>
          <p:nvPr/>
        </p:nvSpPr>
        <p:spPr>
          <a:xfrm>
            <a:off x="339969" y="784187"/>
            <a:ext cx="11512061" cy="4616648"/>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2800" b="0" i="0" u="none" strike="noStrike" kern="1200" cap="none" spc="0" normalizeH="0" baseline="0" noProof="0" dirty="0">
                <a:ln>
                  <a:noFill/>
                </a:ln>
                <a:solidFill>
                  <a:schemeClr val="bg1"/>
                </a:solidFill>
                <a:effectLst/>
                <a:uLnTx/>
                <a:uFillTx/>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schemeClr val="bg1"/>
                </a:solidFill>
                <a:effectLst/>
                <a:uLnTx/>
                <a:uFillTx/>
                <a:latin typeface="HP001 4H" panose="020B0603050302020204" pitchFamily="34" charset="0"/>
                <a:ea typeface="Arial-Rounded" panose="020B0500000000000000" pitchFamily="34" charset="0"/>
                <a:cs typeface="Times New Roman" panose="02020603050405020304" pitchFamily="18" charset="0"/>
              </a:rPr>
              <a:t>Chú chó Mi </a:t>
            </a:r>
            <a:r>
              <a:rPr lang="vi-VN" sz="2800" dirty="0">
                <a:solidFill>
                  <a:schemeClr val="bg1"/>
                </a:solidFill>
                <a:latin typeface="HP001 4H" panose="020B0603050302020204" pitchFamily="34" charset="0"/>
                <a:ea typeface="Arial-Rounded" panose="020B0500000000000000" pitchFamily="34" charset="0"/>
                <a:cs typeface="Times New Roman" panose="02020603050405020304" pitchFamily="18" charset="0"/>
              </a:rPr>
              <a:t>Nô</a:t>
            </a:r>
            <a:r>
              <a:rPr kumimoji="0" lang="vi-VN" sz="2800" b="0" i="0" u="none" strike="noStrike" kern="1200" cap="none" spc="0" normalizeH="0" baseline="0" noProof="0" dirty="0">
                <a:ln>
                  <a:noFill/>
                </a:ln>
                <a:solidFill>
                  <a:schemeClr val="bg1"/>
                </a:solidFill>
                <a:effectLst/>
                <a:uLnTx/>
                <a:uFillTx/>
                <a:latin typeface="HP001 4H" panose="020B0603050302020204" pitchFamily="34" charset="0"/>
                <a:ea typeface="Arial-Rounded" panose="020B0500000000000000" pitchFamily="34" charset="0"/>
                <a:cs typeface="Times New Roman" panose="02020603050405020304" pitchFamily="18" charset="0"/>
              </a:rPr>
              <a:t> của em rất đẹp. Chú khoác trên mình bộ lông đen trắng và thật mềm mại</a:t>
            </a:r>
            <a:r>
              <a:rPr lang="vi-VN" sz="2800" dirty="0">
                <a:solidFill>
                  <a:schemeClr val="bg1"/>
                </a:solidFill>
                <a:latin typeface="HP001 4H" panose="020B0603050302020204" pitchFamily="34" charset="0"/>
                <a:ea typeface="Arial-Rounded" panose="020B0500000000000000" pitchFamily="34" charset="0"/>
                <a:cs typeface="Times New Roman" panose="02020603050405020304" pitchFamily="18" charset="0"/>
              </a:rPr>
              <a:t>. </a:t>
            </a:r>
            <a:r>
              <a:rPr kumimoji="0" lang="vi-VN" sz="2800" b="0" i="0" u="none" strike="noStrike" kern="1200" cap="none" spc="0" normalizeH="0" baseline="0" noProof="0" dirty="0">
                <a:ln>
                  <a:noFill/>
                </a:ln>
                <a:solidFill>
                  <a:schemeClr val="bg1"/>
                </a:solidFill>
                <a:effectLst/>
                <a:uLnTx/>
                <a:uFillTx/>
                <a:latin typeface="HP001 4H" panose="020B0603050302020204" pitchFamily="34" charset="0"/>
                <a:ea typeface="Arial-Rounded" panose="020B0500000000000000" pitchFamily="34" charset="0"/>
                <a:cs typeface="Times New Roman" panose="02020603050405020304" pitchFamily="18" charset="0"/>
              </a:rPr>
              <a:t>Cái mõm chú ta thì ngắn ngủn cùng với cái chóp mũi đen ươn ướt trông thật ngộ nghĩnh. Hai con mắt thì đen láy, to tròn như hai hột nhãn. Bốn chân chú ngắn cũn cỡn, chạy cứ lăng xăng. Còn cái đuôi của chú thì cong vồng lên. Mỗi khi đi học về, Mi Nô đều chạy ra tận cổng để đón em. Nó cứ quấn lấy chân em không rời. Mi N</a:t>
            </a:r>
            <a:r>
              <a:rPr lang="vi-VN" sz="2800" dirty="0">
                <a:solidFill>
                  <a:schemeClr val="bg1"/>
                </a:solidFill>
                <a:latin typeface="HP001 4H" panose="020B0603050302020204" pitchFamily="34" charset="0"/>
                <a:ea typeface="Arial-Rounded" panose="020B0500000000000000" pitchFamily="34" charset="0"/>
                <a:cs typeface="Times New Roman" panose="02020603050405020304" pitchFamily="18" charset="0"/>
              </a:rPr>
              <a:t>ô</a:t>
            </a:r>
            <a:r>
              <a:rPr kumimoji="0" lang="vi-VN" sz="2800" b="0" i="0" u="none" strike="noStrike" kern="1200" cap="none" spc="0" normalizeH="0" baseline="0" noProof="0" dirty="0">
                <a:ln>
                  <a:noFill/>
                </a:ln>
                <a:solidFill>
                  <a:schemeClr val="bg1"/>
                </a:solidFill>
                <a:effectLst/>
                <a:uLnTx/>
                <a:uFillTx/>
                <a:latin typeface="HP001 4H" panose="020B0603050302020204" pitchFamily="34" charset="0"/>
                <a:ea typeface="Arial-Rounded" panose="020B0500000000000000" pitchFamily="34" charset="0"/>
                <a:cs typeface="Times New Roman" panose="02020603050405020304" pitchFamily="18" charset="0"/>
              </a:rPr>
              <a:t> đẹp như thế, không thương làm sao được</a:t>
            </a:r>
            <a:r>
              <a:rPr kumimoji="0" lang="en-US" sz="2800" b="0" i="0" u="none" strike="noStrike" kern="1200" cap="none" spc="0" normalizeH="0" baseline="0" noProof="0" dirty="0">
                <a:ln>
                  <a:noFill/>
                </a:ln>
                <a:solidFill>
                  <a:schemeClr val="bg1"/>
                </a:solidFill>
                <a:effectLst/>
                <a:uLnTx/>
                <a:uFillTx/>
                <a:latin typeface="HP001 4H" panose="020B0603050302020204" pitchFamily="34" charset="0"/>
                <a:ea typeface="Arial-Rounded" panose="020B0500000000000000" pitchFamily="34" charset="0"/>
                <a:cs typeface="Times New Roman" panose="02020603050405020304" pitchFamily="18" charset="0"/>
              </a:rPr>
              <a:t>!</a:t>
            </a:r>
            <a:endParaRPr kumimoji="0" lang="vi-VN" sz="2800" b="0" i="0" u="none" strike="noStrike" kern="1200" cap="none" spc="0" normalizeH="0" baseline="0" noProof="0" dirty="0">
              <a:ln>
                <a:noFill/>
              </a:ln>
              <a:solidFill>
                <a:schemeClr val="bg1"/>
              </a:solidFill>
              <a:effectLst/>
              <a:uLnTx/>
              <a:uFillTx/>
              <a:latin typeface="HP001 4H" panose="020B0603050302020204" pitchFamily="34"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55103343"/>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481A45A-BB2E-4820-8251-88BCB79E06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506308"/>
          </a:xfrm>
          <a:prstGeom prst="rect">
            <a:avLst/>
          </a:prstGeom>
        </p:spPr>
      </p:pic>
      <p:sp>
        <p:nvSpPr>
          <p:cNvPr id="6" name="TextBox 5">
            <a:extLst>
              <a:ext uri="{FF2B5EF4-FFF2-40B4-BE49-F238E27FC236}">
                <a16:creationId xmlns:a16="http://schemas.microsoft.com/office/drawing/2014/main" id="{E7550B12-C30E-D04A-BAFA-950C07818262}"/>
              </a:ext>
            </a:extLst>
          </p:cNvPr>
          <p:cNvSpPr txBox="1"/>
          <p:nvPr/>
        </p:nvSpPr>
        <p:spPr>
          <a:xfrm>
            <a:off x="339969" y="813370"/>
            <a:ext cx="11512061" cy="3270126"/>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2800" b="0" i="0" u="none" strike="noStrike" kern="1200" cap="none" spc="0" normalizeH="0" baseline="0" noProof="0" dirty="0">
                <a:ln>
                  <a:noFill/>
                </a:ln>
                <a:solidFill>
                  <a:schemeClr val="bg1"/>
                </a:solidFill>
                <a:effectLst/>
                <a:uLnTx/>
                <a:uFillTx/>
                <a:latin typeface="HP001 5 hàng" panose="020B0603050302020204" pitchFamily="34" charset="0"/>
                <a:ea typeface="Arial-Rounded" panose="020B0500000000000000" pitchFamily="34" charset="0"/>
                <a:cs typeface="Arial-Rounded" panose="020B0500000000000000" pitchFamily="34" charset="0"/>
              </a:rPr>
              <a:t>	</a:t>
            </a:r>
            <a:r>
              <a:rPr kumimoji="0" lang="vi-VN" sz="2800" b="1" i="0" u="none" strike="noStrike" kern="1200" cap="none" spc="0" normalizeH="0" baseline="0" noProof="0" dirty="0">
                <a:ln>
                  <a:noFill/>
                </a:ln>
                <a:solidFill>
                  <a:schemeClr val="bg1"/>
                </a:solidFill>
                <a:effectLst/>
                <a:uLnTx/>
                <a:uFillTx/>
                <a:latin typeface="HP001 5 hàng" panose="020B0603050302020204" pitchFamily="34" charset="0"/>
                <a:ea typeface="Arial-Rounded" panose="020B0500000000000000" pitchFamily="34" charset="0"/>
                <a:cs typeface="Arial-Rounded" panose="020B0500000000000000" pitchFamily="34" charset="0"/>
              </a:rPr>
              <a:t>Chú mèo nhà bác Hoa bắt chuột rất giỏi. Một lần, em sang nhà bác Hoa chơi và đã được thấy cảnh chú đuổi bắt một chú chuột. </a:t>
            </a:r>
            <a:r>
              <a:rPr lang="vi-VN" sz="2800" b="1" dirty="0">
                <a:solidFill>
                  <a:schemeClr val="bg1"/>
                </a:solidFill>
                <a:latin typeface="HP001 5 hàng" panose="020B0603050302020204" pitchFamily="34" charset="0"/>
                <a:ea typeface="Arial-Rounded" panose="020B0500000000000000" pitchFamily="34" charset="0"/>
                <a:cs typeface="Arial-Rounded" panose="020B0500000000000000" pitchFamily="34" charset="0"/>
              </a:rPr>
              <a:t>Mới</a:t>
            </a:r>
            <a:r>
              <a:rPr kumimoji="0" lang="vi-VN" sz="2800" b="1" i="0" u="none" strike="noStrike" kern="1200" cap="none" spc="0" normalizeH="0" baseline="0" noProof="0" dirty="0">
                <a:ln>
                  <a:noFill/>
                </a:ln>
                <a:solidFill>
                  <a:schemeClr val="bg1"/>
                </a:solidFill>
                <a:effectLst/>
                <a:uLnTx/>
                <a:uFillTx/>
                <a:latin typeface="HP001 5 hàng" panose="020B0603050302020204" pitchFamily="34" charset="0"/>
                <a:ea typeface="Arial-Rounded" panose="020B0500000000000000" pitchFamily="34" charset="0"/>
                <a:cs typeface="Arial-Rounded" panose="020B0500000000000000" pitchFamily="34" charset="0"/>
              </a:rPr>
              <a:t> chỉ nghe thấy một tiếng động nhỏ, chú mèo đã nhanh chóng nghe ngóng và đuổi theo chú chuột. Chẳng mấy chốc, chú đã tóm gọn chú chuột con ham ăn Em hào hứng võ tay khen chú mèo</a:t>
            </a:r>
            <a:endParaRPr kumimoji="0" lang="vi-VN" sz="2800" b="1" i="0" u="none" strike="noStrike" kern="1200" cap="none" spc="0" normalizeH="0" baseline="0" noProof="0" dirty="0">
              <a:ln>
                <a:noFill/>
              </a:ln>
              <a:solidFill>
                <a:schemeClr val="bg1"/>
              </a:solidFill>
              <a:effectLst/>
              <a:uLnTx/>
              <a:uFillTx/>
              <a:latin typeface="HP001 5 hàng" panose="020B0603050302020204" pitchFamily="34"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2154463036"/>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p:cNvPicPr>
            <a:picLocks noChangeAspect="1"/>
          </p:cNvPicPr>
          <p:nvPr/>
        </p:nvPicPr>
        <p:blipFill rotWithShape="1">
          <a:blip r:embed="rId3">
            <a:extLst>
              <a:ext uri="{28A0092B-C50C-407E-A947-70E740481C1C}">
                <a14:useLocalDpi xmlns:a14="http://schemas.microsoft.com/office/drawing/2010/main" val="0"/>
              </a:ext>
            </a:extLst>
          </a:blip>
          <a:srcRect l="48667" t="52385" r="7734" b="5896"/>
          <a:stretch/>
        </p:blipFill>
        <p:spPr>
          <a:xfrm>
            <a:off x="6672064" y="5063319"/>
            <a:ext cx="5315712" cy="1560454"/>
          </a:xfrm>
          <a:prstGeom prst="rect">
            <a:avLst/>
          </a:prstGeom>
        </p:spPr>
      </p:pic>
      <p:pic>
        <p:nvPicPr>
          <p:cNvPr id="7" name="6"/>
          <p:cNvPicPr>
            <a:picLocks noChangeAspect="1"/>
          </p:cNvPicPr>
          <p:nvPr/>
        </p:nvPicPr>
        <p:blipFill rotWithShape="1">
          <a:blip r:embed="rId4">
            <a:extLst>
              <a:ext uri="{28A0092B-C50C-407E-A947-70E740481C1C}">
                <a14:useLocalDpi xmlns:a14="http://schemas.microsoft.com/office/drawing/2010/main" val="0"/>
              </a:ext>
            </a:extLst>
          </a:blip>
          <a:srcRect l="48933" t="41480" r="29200" b="9927"/>
          <a:stretch/>
        </p:blipFill>
        <p:spPr>
          <a:xfrm>
            <a:off x="7084847" y="4217158"/>
            <a:ext cx="2665984" cy="2093690"/>
          </a:xfrm>
          <a:prstGeom prst="rect">
            <a:avLst/>
          </a:prstGeom>
        </p:spPr>
      </p:pic>
      <p:pic>
        <p:nvPicPr>
          <p:cNvPr id="8" name="7"/>
          <p:cNvPicPr>
            <a:picLocks noChangeAspect="1"/>
          </p:cNvPicPr>
          <p:nvPr/>
        </p:nvPicPr>
        <p:blipFill rotWithShape="1">
          <a:blip r:embed="rId5">
            <a:extLst>
              <a:ext uri="{28A0092B-C50C-407E-A947-70E740481C1C}">
                <a14:useLocalDpi xmlns:a14="http://schemas.microsoft.com/office/drawing/2010/main" val="0"/>
              </a:ext>
            </a:extLst>
          </a:blip>
          <a:srcRect l="70000" t="40532" r="10666" b="10638"/>
          <a:stretch/>
        </p:blipFill>
        <p:spPr>
          <a:xfrm>
            <a:off x="9282112" y="4217158"/>
            <a:ext cx="2357120" cy="2109946"/>
          </a:xfrm>
          <a:prstGeom prst="rect">
            <a:avLst/>
          </a:prstGeom>
        </p:spPr>
      </p:pic>
      <p:sp>
        <p:nvSpPr>
          <p:cNvPr id="2" name="TextBox 1">
            <a:extLst>
              <a:ext uri="{FF2B5EF4-FFF2-40B4-BE49-F238E27FC236}">
                <a16:creationId xmlns:a16="http://schemas.microsoft.com/office/drawing/2014/main" id="{6D422205-9F66-453C-981C-28C54F147C9A}"/>
              </a:ext>
            </a:extLst>
          </p:cNvPr>
          <p:cNvSpPr txBox="1"/>
          <p:nvPr/>
        </p:nvSpPr>
        <p:spPr>
          <a:xfrm>
            <a:off x="1296537" y="1428452"/>
            <a:ext cx="9348716" cy="2000548"/>
          </a:xfrm>
          <a:prstGeom prst="rect">
            <a:avLst/>
          </a:prstGeom>
          <a:noFill/>
        </p:spPr>
        <p:txBody>
          <a:bodyPr wrap="square" rtlCol="0">
            <a:spAutoFit/>
          </a:bodyPr>
          <a:lstStyle/>
          <a:p>
            <a:r>
              <a:rPr lang="en-US" sz="2800" b="1" dirty="0">
                <a:solidFill>
                  <a:srgbClr val="FF0000"/>
                </a:solidFill>
                <a:latin typeface="Times New Roman" panose="02020603050405020304" pitchFamily="18" charset="0"/>
                <a:cs typeface="Times New Roman" panose="02020603050405020304" pitchFamily="18" charset="0"/>
              </a:rPr>
              <a:t>                         YÊU CẦU CẦN ĐẠT</a:t>
            </a:r>
          </a:p>
          <a:p>
            <a:pPr marL="342900" indent="-342900">
              <a:buAutoNum type="arabicPeriod"/>
            </a:pPr>
            <a:r>
              <a:rPr lang="en-US" sz="3200" dirty="0" err="1">
                <a:latin typeface="Times New Roman" panose="02020603050405020304" pitchFamily="18" charset="0"/>
                <a:cs typeface="Times New Roman" panose="02020603050405020304" pitchFamily="18" charset="0"/>
              </a:rPr>
              <a:t>Viết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được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một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đoạn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văn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ngắn</a:t>
            </a:r>
            <a:r>
              <a:rPr lang="en-US" sz="3200" dirty="0">
                <a:latin typeface="Times New Roman" panose="02020603050405020304" pitchFamily="18" charset="0"/>
                <a:cs typeface="Times New Roman" panose="02020603050405020304" pitchFamily="18" charset="0"/>
              </a:rPr>
              <a:t> 3 </a:t>
            </a:r>
            <a:r>
              <a:rPr lang="en-US" sz="3200" dirty="0" err="1">
                <a:latin typeface="Times New Roman" panose="02020603050405020304" pitchFamily="18" charset="0"/>
                <a:cs typeface="Times New Roman" panose="02020603050405020304" pitchFamily="18" charset="0"/>
              </a:rPr>
              <a:t>đến</a:t>
            </a:r>
            <a:r>
              <a:rPr lang="en-US" sz="3200" dirty="0">
                <a:latin typeface="Times New Roman" panose="02020603050405020304" pitchFamily="18" charset="0"/>
                <a:cs typeface="Times New Roman" panose="02020603050405020304" pitchFamily="18" charset="0"/>
              </a:rPr>
              <a:t> 5 </a:t>
            </a:r>
            <a:r>
              <a:rPr lang="en-US" sz="3200" dirty="0" err="1">
                <a:latin typeface="Times New Roman" panose="02020603050405020304" pitchFamily="18" charset="0"/>
                <a:cs typeface="Times New Roman" panose="02020603050405020304" pitchFamily="18" charset="0"/>
              </a:rPr>
              <a:t>câu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hoạt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động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con </a:t>
            </a:r>
            <a:r>
              <a:rPr lang="en-US" sz="3200" dirty="0" err="1">
                <a:latin typeface="Times New Roman" panose="02020603050405020304" pitchFamily="18" charset="0"/>
                <a:cs typeface="Times New Roman" panose="02020603050405020304" pitchFamily="18" charset="0"/>
              </a:rPr>
              <a:t>vật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sát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được</a:t>
            </a:r>
            <a:endParaRPr lang="en-US" sz="3200" dirty="0">
              <a:latin typeface="Times New Roman" panose="02020603050405020304" pitchFamily="18" charset="0"/>
              <a:cs typeface="Times New Roman" panose="02020603050405020304" pitchFamily="18" charset="0"/>
            </a:endParaRPr>
          </a:p>
          <a:p>
            <a:pPr marL="342900" indent="-342900">
              <a:buAutoNum type="arabicPeriod"/>
            </a:pPr>
            <a:r>
              <a:rPr lang="en-US" sz="3200" dirty="0" err="1">
                <a:latin typeface="Times New Roman" panose="02020603050405020304" pitchFamily="18" charset="0"/>
                <a:cs typeface="Times New Roman" panose="02020603050405020304" pitchFamily="18" charset="0"/>
              </a:rPr>
              <a:t>Bồi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dưỡng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yêu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với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loài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vật</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08799039"/>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75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up)">
                                      <p:cBhvr>
                                        <p:cTn id="12" dur="75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accent4">
            <a:lumMod val="40000"/>
            <a:lumOff val="60000"/>
          </a:schemeClr>
        </a:solidFill>
        <a:effectLst/>
      </p:bgPr>
    </p:bg>
    <p:spTree>
      <p:nvGrpSpPr>
        <p:cNvPr id="1" name=""/>
        <p:cNvGrpSpPr/>
        <p:nvPr/>
      </p:nvGrpSpPr>
      <p:grpSpPr>
        <a:xfrm>
          <a:off x="0" y="0"/>
          <a:ext cx="0" cy="0"/>
          <a:chOff x="0" y="0"/>
          <a:chExt cx="0" cy="0"/>
        </a:xfrm>
      </p:grpSpPr>
      <p:pic>
        <p:nvPicPr>
          <p:cNvPr id="11269" name="图片 11268" descr="24"/>
          <p:cNvPicPr>
            <a:picLocks noChangeAspect="1"/>
          </p:cNvPicPr>
          <p:nvPr/>
        </p:nvPicPr>
        <p:blipFill>
          <a:blip r:embed="rId4"/>
          <a:stretch>
            <a:fillRect/>
          </a:stretch>
        </p:blipFill>
        <p:spPr>
          <a:xfrm>
            <a:off x="1501060" y="-131731"/>
            <a:ext cx="7228649" cy="6078345"/>
          </a:xfrm>
          <a:prstGeom prst="rect">
            <a:avLst/>
          </a:prstGeom>
          <a:noFill/>
          <a:ln w="9525">
            <a:noFill/>
          </a:ln>
        </p:spPr>
      </p:pic>
      <p:pic>
        <p:nvPicPr>
          <p:cNvPr id="11270" name="图片 11269" descr="25"/>
          <p:cNvPicPr>
            <a:picLocks noChangeAspect="1"/>
          </p:cNvPicPr>
          <p:nvPr/>
        </p:nvPicPr>
        <p:blipFill>
          <a:blip r:embed="rId5"/>
          <a:stretch>
            <a:fillRect/>
          </a:stretch>
        </p:blipFill>
        <p:spPr>
          <a:xfrm>
            <a:off x="7779224" y="4821097"/>
            <a:ext cx="4166396" cy="2036904"/>
          </a:xfrm>
          <a:prstGeom prst="rect">
            <a:avLst/>
          </a:prstGeom>
          <a:noFill/>
          <a:ln w="9525">
            <a:noFill/>
          </a:ln>
        </p:spPr>
      </p:pic>
      <p:sp>
        <p:nvSpPr>
          <p:cNvPr id="11271" name="文本框 11270"/>
          <p:cNvSpPr txBox="1"/>
          <p:nvPr/>
        </p:nvSpPr>
        <p:spPr>
          <a:xfrm>
            <a:off x="2286439" y="2827543"/>
            <a:ext cx="6142415" cy="1913655"/>
          </a:xfrm>
          <a:prstGeom prst="rect">
            <a:avLst/>
          </a:prstGeom>
          <a:noFill/>
          <a:ln w="9525">
            <a:noFill/>
          </a:ln>
        </p:spPr>
        <p:txBody>
          <a:bodyPr wrap="square" lIns="66349" tIns="33174" rIns="66349" bIns="33174">
            <a:spAutoFit/>
          </a:bodyPr>
          <a:lstStyle/>
          <a:p>
            <a:pPr lvl="0" algn="ctr">
              <a:defRPr/>
            </a:pPr>
            <a:r>
              <a:rPr lang="en-US" sz="40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Về</a:t>
            </a:r>
            <a:r>
              <a:rPr lang="en-US" sz="40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nhà</a:t>
            </a:r>
            <a:r>
              <a:rPr lang="en-US" sz="40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chuẩn</a:t>
            </a:r>
            <a:r>
              <a:rPr lang="en-US" sz="40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bị</a:t>
            </a:r>
            <a:r>
              <a:rPr lang="en-US" sz="40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sách</a:t>
            </a:r>
            <a:r>
              <a:rPr lang="en-US" sz="40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báo</a:t>
            </a:r>
            <a:r>
              <a:rPr lang="en-US" sz="40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viết</a:t>
            </a:r>
            <a:r>
              <a:rPr lang="en-US" sz="40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về</a:t>
            </a:r>
            <a:r>
              <a:rPr lang="en-US" sz="40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một</a:t>
            </a:r>
            <a:r>
              <a:rPr lang="en-US" sz="40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loài</a:t>
            </a:r>
            <a:r>
              <a:rPr lang="en-US" sz="40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vật</a:t>
            </a:r>
            <a:r>
              <a:rPr lang="en-US" sz="40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nuôi</a:t>
            </a:r>
            <a:r>
              <a:rPr lang="en-US" sz="40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trong</a:t>
            </a:r>
            <a:r>
              <a:rPr lang="en-US" sz="40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nhà</a:t>
            </a:r>
            <a:r>
              <a:rPr lang="en-US" sz="40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a:t>
            </a:r>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2539824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1270"/>
                                        </p:tgtEl>
                                        <p:attrNameLst>
                                          <p:attrName>style.visibility</p:attrName>
                                        </p:attrNameLst>
                                      </p:cBhvr>
                                      <p:to>
                                        <p:strVal val="visible"/>
                                      </p:to>
                                    </p:set>
                                    <p:anim calcmode="lin" valueType="num">
                                      <p:cBhvr additive="base">
                                        <p:cTn id="7" dur="1000" fill="hold"/>
                                        <p:tgtEl>
                                          <p:spTgt spid="11270"/>
                                        </p:tgtEl>
                                        <p:attrNameLst>
                                          <p:attrName>ppt_x</p:attrName>
                                        </p:attrNameLst>
                                      </p:cBhvr>
                                      <p:tavLst>
                                        <p:tav tm="0">
                                          <p:val>
                                            <p:strVal val="1+#ppt_w/2"/>
                                          </p:val>
                                        </p:tav>
                                        <p:tav tm="100000">
                                          <p:val>
                                            <p:strVal val="#ppt_x"/>
                                          </p:val>
                                        </p:tav>
                                      </p:tavLst>
                                    </p:anim>
                                    <p:anim calcmode="lin" valueType="num">
                                      <p:cBhvr additive="base">
                                        <p:cTn id="8" dur="1000" fill="hold"/>
                                        <p:tgtEl>
                                          <p:spTgt spid="1127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par>
                          <p:cTn id="9" fill="hold">
                            <p:stCondLst>
                              <p:cond delay="1000"/>
                            </p:stCondLst>
                            <p:childTnLst>
                              <p:par>
                                <p:cTn id="10" presetID="29" presetClass="entr" presetSubtype="0" fill="hold" nodeType="afterEffect">
                                  <p:stCondLst>
                                    <p:cond delay="0"/>
                                  </p:stCondLst>
                                  <p:childTnLst>
                                    <p:set>
                                      <p:cBhvr>
                                        <p:cTn id="11" dur="1" fill="hold">
                                          <p:stCondLst>
                                            <p:cond delay="0"/>
                                          </p:stCondLst>
                                        </p:cTn>
                                        <p:tgtEl>
                                          <p:spTgt spid="11269"/>
                                        </p:tgtEl>
                                        <p:attrNameLst>
                                          <p:attrName>style.visibility</p:attrName>
                                        </p:attrNameLst>
                                      </p:cBhvr>
                                      <p:to>
                                        <p:strVal val="visible"/>
                                      </p:to>
                                    </p:set>
                                    <p:anim calcmode="lin" valueType="num">
                                      <p:cBhvr>
                                        <p:cTn id="12" dur="1000" fill="hold"/>
                                        <p:tgtEl>
                                          <p:spTgt spid="11269"/>
                                        </p:tgtEl>
                                        <p:attrNameLst>
                                          <p:attrName>ppt_x</p:attrName>
                                        </p:attrNameLst>
                                      </p:cBhvr>
                                      <p:tavLst>
                                        <p:tav tm="0">
                                          <p:val>
                                            <p:strVal val="#ppt_x-.2"/>
                                          </p:val>
                                        </p:tav>
                                        <p:tav tm="100000">
                                          <p:val>
                                            <p:strVal val="#ppt_x"/>
                                          </p:val>
                                        </p:tav>
                                      </p:tavLst>
                                    </p:anim>
                                    <p:anim calcmode="lin" valueType="num">
                                      <p:cBhvr>
                                        <p:cTn id="13" dur="1000" fill="hold"/>
                                        <p:tgtEl>
                                          <p:spTgt spid="11269"/>
                                        </p:tgtEl>
                                        <p:attrNameLst>
                                          <p:attrName>ppt_y</p:attrName>
                                        </p:attrNameLst>
                                      </p:cBhvr>
                                      <p:tavLst>
                                        <p:tav tm="0">
                                          <p:val>
                                            <p:strVal val="#ppt_y"/>
                                          </p:val>
                                        </p:tav>
                                        <p:tav tm="100000">
                                          <p:val>
                                            <p:strVal val="#ppt_y"/>
                                          </p:val>
                                        </p:tav>
                                      </p:tavLst>
                                    </p:anim>
                                    <p:animEffect transition="in" filter="wipe(right)" prLst="gradientSize: 0.1">
                                      <p:cBhvr>
                                        <p:cTn id="14" dur="1000"/>
                                        <p:tgtEl>
                                          <p:spTgt spid="11269"/>
                                        </p:tgtEl>
                                      </p:cBhvr>
                                    </p:animEffect>
                                  </p:childTnLst>
                                </p:cTn>
                              </p:par>
                              <p:par>
                                <p:cTn id="15" presetID="27" presetClass="entr" presetSubtype="0" fill="hold" grpId="0" nodeType="withEffect">
                                  <p:stCondLst>
                                    <p:cond delay="0"/>
                                  </p:stCondLst>
                                  <p:iterate type="lt">
                                    <p:tmPct val="50000"/>
                                  </p:iterate>
                                  <p:childTnLst>
                                    <p:set>
                                      <p:cBhvr>
                                        <p:cTn id="16" dur="1" fill="hold">
                                          <p:stCondLst>
                                            <p:cond delay="0"/>
                                          </p:stCondLst>
                                        </p:cTn>
                                        <p:tgtEl>
                                          <p:spTgt spid="11271">
                                            <p:txEl>
                                              <p:pRg st="0" end="0"/>
                                            </p:txEl>
                                          </p:spTgt>
                                        </p:tgtEl>
                                        <p:attrNameLst>
                                          <p:attrName>style.visibility</p:attrName>
                                        </p:attrNameLst>
                                      </p:cBhvr>
                                      <p:to>
                                        <p:strVal val="visible"/>
                                      </p:to>
                                    </p:set>
                                    <p:anim calcmode="discrete" valueType="clr">
                                      <p:cBhvr override="childStyle">
                                        <p:cTn id="17" dur="80"/>
                                        <p:tgtEl>
                                          <p:spTgt spid="11271">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11271">
                                            <p:txEl>
                                              <p:pRg st="0" end="0"/>
                                            </p:txEl>
                                          </p:spTgt>
                                        </p:tgtEl>
                                        <p:attrNameLst>
                                          <p:attrName>fillcolor</p:attrName>
                                        </p:attrNameLst>
                                      </p:cBhvr>
                                      <p:tavLst>
                                        <p:tav tm="0">
                                          <p:val>
                                            <p:clrVal>
                                              <a:schemeClr val="accent2"/>
                                            </p:clrVal>
                                          </p:val>
                                        </p:tav>
                                        <p:tav tm="50000">
                                          <p:val>
                                            <p:clrVal>
                                              <a:schemeClr val="hlink"/>
                                            </p:clrVal>
                                          </p:val>
                                        </p:tav>
                                      </p:tavLst>
                                    </p:anim>
                                    <p:set>
                                      <p:cBhvr>
                                        <p:cTn id="19" dur="80"/>
                                        <p:tgtEl>
                                          <p:spTgt spid="11271">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1" grpId="0" build="allAtOnce"/>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3" name="12"/>
          <p:cNvPicPr>
            <a:picLocks noChangeAspect="1"/>
          </p:cNvPicPr>
          <p:nvPr/>
        </p:nvPicPr>
        <p:blipFill rotWithShape="1">
          <a:blip r:embed="rId4" cstate="print">
            <a:extLst>
              <a:ext uri="{28A0092B-C50C-407E-A947-70E740481C1C}">
                <a14:useLocalDpi xmlns:a14="http://schemas.microsoft.com/office/drawing/2010/main" val="0"/>
              </a:ext>
            </a:extLst>
          </a:blip>
          <a:srcRect l="71379" t="20025" r="2299" b="24802"/>
          <a:stretch/>
        </p:blipFill>
        <p:spPr>
          <a:xfrm rot="20520875">
            <a:off x="1304477" y="673422"/>
            <a:ext cx="2439219" cy="2875935"/>
          </a:xfrm>
          <a:prstGeom prst="rect">
            <a:avLst/>
          </a:prstGeom>
        </p:spPr>
      </p:pic>
      <p:pic>
        <p:nvPicPr>
          <p:cNvPr id="7" name="6"/>
          <p:cNvPicPr>
            <a:picLocks noChangeAspect="1"/>
          </p:cNvPicPr>
          <p:nvPr/>
        </p:nvPicPr>
        <p:blipFill rotWithShape="1">
          <a:blip r:embed="rId5">
            <a:extLst>
              <a:ext uri="{28A0092B-C50C-407E-A947-70E740481C1C}">
                <a14:useLocalDpi xmlns:a14="http://schemas.microsoft.com/office/drawing/2010/main" val="0"/>
              </a:ext>
            </a:extLst>
          </a:blip>
          <a:srcRect l="29425" t="10830" r="28047" b="42989"/>
          <a:stretch/>
        </p:blipFill>
        <p:spPr>
          <a:xfrm rot="21395099">
            <a:off x="2126168" y="1925409"/>
            <a:ext cx="6528960" cy="3987959"/>
          </a:xfrm>
          <a:prstGeom prst="rect">
            <a:avLst/>
          </a:prstGeom>
        </p:spPr>
      </p:pic>
      <p:pic>
        <p:nvPicPr>
          <p:cNvPr id="4" name="3"/>
          <p:cNvPicPr>
            <a:picLocks noChangeAspect="1"/>
          </p:cNvPicPr>
          <p:nvPr/>
        </p:nvPicPr>
        <p:blipFill rotWithShape="1">
          <a:blip r:embed="rId6">
            <a:extLst>
              <a:ext uri="{28A0092B-C50C-407E-A947-70E740481C1C}">
                <a14:useLocalDpi xmlns:a14="http://schemas.microsoft.com/office/drawing/2010/main" val="0"/>
              </a:ext>
            </a:extLst>
          </a:blip>
          <a:srcRect r="25600" b="32444"/>
          <a:stretch/>
        </p:blipFill>
        <p:spPr>
          <a:xfrm rot="21079812">
            <a:off x="525706" y="2910832"/>
            <a:ext cx="11401209" cy="5833713"/>
          </a:xfrm>
          <a:prstGeom prst="rect">
            <a:avLst/>
          </a:prstGeom>
        </p:spPr>
      </p:pic>
      <p:pic>
        <p:nvPicPr>
          <p:cNvPr id="15" name="14"/>
          <p:cNvPicPr>
            <a:picLocks noChangeAspect="1"/>
          </p:cNvPicPr>
          <p:nvPr/>
        </p:nvPicPr>
        <p:blipFill rotWithShape="1">
          <a:blip r:embed="rId7">
            <a:extLst>
              <a:ext uri="{28A0092B-C50C-407E-A947-70E740481C1C}">
                <a14:useLocalDpi xmlns:a14="http://schemas.microsoft.com/office/drawing/2010/main" val="0"/>
              </a:ext>
            </a:extLst>
          </a:blip>
          <a:srcRect t="44955"/>
          <a:stretch/>
        </p:blipFill>
        <p:spPr>
          <a:xfrm>
            <a:off x="0" y="3083035"/>
            <a:ext cx="12192000" cy="3774965"/>
          </a:xfrm>
          <a:prstGeom prst="rect">
            <a:avLst/>
          </a:prstGeom>
        </p:spPr>
      </p:pic>
      <p:pic>
        <p:nvPicPr>
          <p:cNvPr id="10" name="9"/>
          <p:cNvPicPr>
            <a:picLocks noChangeAspect="1"/>
          </p:cNvPicPr>
          <p:nvPr/>
        </p:nvPicPr>
        <p:blipFill rotWithShape="1">
          <a:blip r:embed="rId8">
            <a:extLst>
              <a:ext uri="{28A0092B-C50C-407E-A947-70E740481C1C}">
                <a14:useLocalDpi xmlns:a14="http://schemas.microsoft.com/office/drawing/2010/main" val="0"/>
              </a:ext>
            </a:extLst>
          </a:blip>
          <a:srcRect l="15403" t="6948" r="17586" b="9272"/>
          <a:stretch/>
        </p:blipFill>
        <p:spPr>
          <a:xfrm>
            <a:off x="1877849" y="476470"/>
            <a:ext cx="8170041" cy="5745655"/>
          </a:xfrm>
          <a:prstGeom prst="rect">
            <a:avLst/>
          </a:prstGeom>
        </p:spPr>
      </p:pic>
      <p:pic>
        <p:nvPicPr>
          <p:cNvPr id="12" name="1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p:cNvSpPr txBox="1"/>
          <p:nvPr/>
        </p:nvSpPr>
        <p:spPr>
          <a:xfrm>
            <a:off x="3898640" y="3621003"/>
            <a:ext cx="4128457" cy="2062103"/>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altLang="zh-CN" sz="6400" b="1" i="0" u="none" strike="noStrike" kern="1200" cap="none" spc="-400" normalizeH="0" baseline="0" noProof="0" dirty="0" err="1">
                <a:ln w="19050">
                  <a:solidFill>
                    <a:srgbClr val="1F497D">
                      <a:tint val="1000"/>
                    </a:srgbClr>
                  </a:solidFill>
                  <a:prstDash val="solid"/>
                </a:ln>
                <a:solidFill>
                  <a:srgbClr val="F79646">
                    <a:lumMod val="75000"/>
                  </a:srgbClr>
                </a:solidFill>
                <a:effectLst/>
                <a:uLnTx/>
                <a:uFillTx/>
                <a:latin typeface="Times New Roman" panose="02020603050405020304" pitchFamily="18" charset="0"/>
                <a:ea typeface="Segoe UI Black" panose="020B0A02040204020203" pitchFamily="34" charset="0"/>
                <a:cs typeface="Times New Roman" panose="02020603050405020304" pitchFamily="18" charset="0"/>
              </a:rPr>
              <a:t>Tạm</a:t>
            </a:r>
            <a:r>
              <a:rPr kumimoji="0" lang="en-US" altLang="zh-CN" sz="6400" b="1" i="0" u="none" strike="noStrike" kern="1200" cap="none" spc="-400" normalizeH="0" baseline="0" noProof="0" dirty="0">
                <a:ln w="19050">
                  <a:solidFill>
                    <a:srgbClr val="1F497D">
                      <a:tint val="1000"/>
                    </a:srgbClr>
                  </a:solidFill>
                  <a:prstDash val="solid"/>
                </a:ln>
                <a:solidFill>
                  <a:srgbClr val="F79646">
                    <a:lumMod val="75000"/>
                  </a:srgbClr>
                </a:solidFill>
                <a:effectLst/>
                <a:uLnTx/>
                <a:uFillTx/>
                <a:latin typeface="Times New Roman" panose="02020603050405020304" pitchFamily="18" charset="0"/>
                <a:ea typeface="Segoe UI Black" panose="020B0A02040204020203" pitchFamily="34" charset="0"/>
                <a:cs typeface="Times New Roman" panose="02020603050405020304" pitchFamily="18" charset="0"/>
              </a:rPr>
              <a:t> </a:t>
            </a:r>
            <a:r>
              <a:rPr kumimoji="0" lang="en-US" altLang="zh-CN" sz="6400" b="1" i="0" u="none" strike="noStrike" kern="1200" cap="none" spc="-400" normalizeH="0" baseline="0" noProof="0" dirty="0" err="1">
                <a:ln w="19050">
                  <a:solidFill>
                    <a:srgbClr val="1F497D">
                      <a:tint val="1000"/>
                    </a:srgbClr>
                  </a:solidFill>
                  <a:prstDash val="solid"/>
                </a:ln>
                <a:solidFill>
                  <a:srgbClr val="F79646">
                    <a:lumMod val="75000"/>
                  </a:srgbClr>
                </a:solidFill>
                <a:effectLst/>
                <a:uLnTx/>
                <a:uFillTx/>
                <a:latin typeface="Times New Roman" panose="02020603050405020304" pitchFamily="18" charset="0"/>
                <a:ea typeface="Segoe UI Black" panose="020B0A02040204020203" pitchFamily="34" charset="0"/>
                <a:cs typeface="Times New Roman" panose="02020603050405020304" pitchFamily="18" charset="0"/>
              </a:rPr>
              <a:t>biệt</a:t>
            </a:r>
            <a:r>
              <a:rPr kumimoji="0" lang="en-US" altLang="zh-CN" sz="6400" b="1" i="0" u="none" strike="noStrike" kern="1200" cap="none" spc="-400" normalizeH="0" baseline="0" noProof="0" dirty="0">
                <a:ln w="19050">
                  <a:solidFill>
                    <a:srgbClr val="1F497D">
                      <a:tint val="1000"/>
                    </a:srgbClr>
                  </a:solidFill>
                  <a:prstDash val="solid"/>
                </a:ln>
                <a:solidFill>
                  <a:srgbClr val="F79646">
                    <a:lumMod val="75000"/>
                  </a:srgbClr>
                </a:solidFill>
                <a:effectLst/>
                <a:uLnTx/>
                <a:uFillTx/>
                <a:latin typeface="Times New Roman" panose="02020603050405020304" pitchFamily="18" charset="0"/>
                <a:ea typeface="Segoe UI Black" panose="020B0A02040204020203" pitchFamily="34" charset="0"/>
                <a:cs typeface="Times New Roman" panose="02020603050405020304" pitchFamily="18" charset="0"/>
              </a:rPr>
              <a:t> </a:t>
            </a:r>
            <a:r>
              <a:rPr kumimoji="0" lang="en-US" altLang="zh-CN" sz="6400" b="1" i="0" u="none" strike="noStrike" kern="1200" cap="none" spc="-400" normalizeH="0" baseline="0" noProof="0" dirty="0" err="1">
                <a:ln w="19050">
                  <a:solidFill>
                    <a:srgbClr val="1F497D">
                      <a:tint val="1000"/>
                    </a:srgbClr>
                  </a:solidFill>
                  <a:prstDash val="solid"/>
                </a:ln>
                <a:solidFill>
                  <a:srgbClr val="F79646">
                    <a:lumMod val="75000"/>
                  </a:srgbClr>
                </a:solidFill>
                <a:effectLst/>
                <a:uLnTx/>
                <a:uFillTx/>
                <a:latin typeface="Times New Roman" panose="02020603050405020304" pitchFamily="18" charset="0"/>
                <a:ea typeface="Segoe UI Black" panose="020B0A02040204020203" pitchFamily="34" charset="0"/>
                <a:cs typeface="Times New Roman" panose="02020603050405020304" pitchFamily="18" charset="0"/>
              </a:rPr>
              <a:t>các</a:t>
            </a:r>
            <a:r>
              <a:rPr kumimoji="0" lang="en-US" altLang="zh-CN" sz="6400" b="1" i="0" u="none" strike="noStrike" kern="1200" cap="none" spc="-400" normalizeH="0" baseline="0" noProof="0" dirty="0">
                <a:ln w="19050">
                  <a:solidFill>
                    <a:srgbClr val="1F497D">
                      <a:tint val="1000"/>
                    </a:srgbClr>
                  </a:solidFill>
                  <a:prstDash val="solid"/>
                </a:ln>
                <a:solidFill>
                  <a:srgbClr val="F79646">
                    <a:lumMod val="75000"/>
                  </a:srgbClr>
                </a:solidFill>
                <a:effectLst/>
                <a:uLnTx/>
                <a:uFillTx/>
                <a:latin typeface="Times New Roman" panose="02020603050405020304" pitchFamily="18" charset="0"/>
                <a:ea typeface="Segoe UI Black" panose="020B0A02040204020203" pitchFamily="34" charset="0"/>
                <a:cs typeface="Times New Roman" panose="02020603050405020304" pitchFamily="18" charset="0"/>
              </a:rPr>
              <a:t> con</a:t>
            </a:r>
            <a:endParaRPr kumimoji="0" lang="zh-CN" altLang="en-US" sz="6400" b="1" i="0" u="none" strike="noStrike" kern="1200" cap="none" spc="-400" normalizeH="0" baseline="0" noProof="0" dirty="0">
              <a:ln w="19050">
                <a:solidFill>
                  <a:srgbClr val="1F497D">
                    <a:tint val="1000"/>
                  </a:srgbClr>
                </a:solidFill>
                <a:prstDash val="solid"/>
              </a:ln>
              <a:solidFill>
                <a:srgbClr val="F79646">
                  <a:lumMod val="75000"/>
                </a:srgbClr>
              </a:solidFill>
              <a:effectLst/>
              <a:uLnTx/>
              <a:uFillTx/>
              <a:latin typeface="Times New Roman" panose="02020603050405020304" pitchFamily="18" charset="0"/>
              <a:ea typeface="方正粗圆_GBK" panose="03000509000000000000" pitchFamily="65" charset="-122"/>
              <a:cs typeface="Times New Roman" panose="02020603050405020304" pitchFamily="18" charset="0"/>
            </a:endParaRPr>
          </a:p>
        </p:txBody>
      </p:sp>
      <p:sp>
        <p:nvSpPr>
          <p:cNvPr id="14" name="灯片编号占位符 5">
            <a:extLst>
              <a:ext uri="{FF2B5EF4-FFF2-40B4-BE49-F238E27FC236}">
                <a16:creationId xmlns:a16="http://schemas.microsoft.com/office/drawing/2014/main" id="{A75BAE7D-BB61-4F16-BA08-2F64D81CE439}"/>
              </a:ext>
            </a:extLst>
          </p:cNvPr>
          <p:cNvSpPr txBox="1">
            <a:spLocks/>
          </p:cNvSpPr>
          <p:nvPr/>
        </p:nvSpPr>
        <p:spPr>
          <a:xfrm>
            <a:off x="8972773" y="6516032"/>
            <a:ext cx="28448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accent5">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srgbClr val="4BACC6">
                    <a:lumMod val="50000"/>
                  </a:srgbClr>
                </a:solidFill>
                <a:effectLst/>
                <a:uLnTx/>
                <a:uFillTx/>
                <a:latin typeface="Times New Roman" panose="02020603050405020304" pitchFamily="18" charset="0"/>
                <a:ea typeface="宋体" panose="02010600030101010101" pitchFamily="2" charset="-122"/>
                <a:cs typeface="Times New Roman" panose="02020603050405020304" pitchFamily="18" charset="0"/>
              </a:rPr>
              <a:t>Design by: Hương Thảo</a:t>
            </a:r>
            <a:endParaRPr kumimoji="0" lang="zh-CN" altLang="en-US" sz="1200" b="0" i="0" u="none" strike="noStrike" kern="1200" cap="none" spc="0" normalizeH="0" baseline="0" noProof="0" dirty="0">
              <a:ln>
                <a:noFill/>
              </a:ln>
              <a:solidFill>
                <a:srgbClr val="4BACC6">
                  <a:lumMod val="50000"/>
                </a:srgbClr>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18706811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par>
                                <p:cTn id="8" presetID="22" presetClass="entr" presetSubtype="8" fill="hold" grpId="0" nodeType="withEffect">
                                  <p:stCondLst>
                                    <p:cond delay="1000"/>
                                  </p:stCondLst>
                                  <p:childTnLst>
                                    <p:set>
                                      <p:cBhvr>
                                        <p:cTn id="9" dur="1" fill="hold">
                                          <p:stCondLst>
                                            <p:cond delay="0"/>
                                          </p:stCondLst>
                                        </p:cTn>
                                        <p:tgtEl>
                                          <p:spTgt spid="9"/>
                                        </p:tgtEl>
                                        <p:attrNameLst>
                                          <p:attrName>style.visibility</p:attrName>
                                        </p:attrNameLst>
                                      </p:cBhvr>
                                      <p:to>
                                        <p:strVal val="visible"/>
                                      </p:to>
                                    </p:set>
                                    <p:animEffect transition="in" filter="wipe(left)">
                                      <p:cBhvr>
                                        <p:cTn id="10" dur="1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p:cNvPicPr>
            <a:picLocks noChangeAspect="1"/>
          </p:cNvPicPr>
          <p:nvPr/>
        </p:nvPicPr>
        <p:blipFill rotWithShape="1">
          <a:blip r:embed="rId3">
            <a:extLst>
              <a:ext uri="{28A0092B-C50C-407E-A947-70E740481C1C}">
                <a14:useLocalDpi xmlns:a14="http://schemas.microsoft.com/office/drawing/2010/main" val="0"/>
              </a:ext>
            </a:extLst>
          </a:blip>
          <a:srcRect l="48667" t="52385" r="7734" b="5896"/>
          <a:stretch/>
        </p:blipFill>
        <p:spPr>
          <a:xfrm>
            <a:off x="6672064" y="5063319"/>
            <a:ext cx="5315712" cy="1560454"/>
          </a:xfrm>
          <a:prstGeom prst="rect">
            <a:avLst/>
          </a:prstGeom>
        </p:spPr>
      </p:pic>
      <p:pic>
        <p:nvPicPr>
          <p:cNvPr id="7" name="6"/>
          <p:cNvPicPr>
            <a:picLocks noChangeAspect="1"/>
          </p:cNvPicPr>
          <p:nvPr/>
        </p:nvPicPr>
        <p:blipFill rotWithShape="1">
          <a:blip r:embed="rId4">
            <a:extLst>
              <a:ext uri="{28A0092B-C50C-407E-A947-70E740481C1C}">
                <a14:useLocalDpi xmlns:a14="http://schemas.microsoft.com/office/drawing/2010/main" val="0"/>
              </a:ext>
            </a:extLst>
          </a:blip>
          <a:srcRect l="48933" t="41480" r="29200" b="9927"/>
          <a:stretch/>
        </p:blipFill>
        <p:spPr>
          <a:xfrm>
            <a:off x="7084847" y="4217158"/>
            <a:ext cx="2665984" cy="2093690"/>
          </a:xfrm>
          <a:prstGeom prst="rect">
            <a:avLst/>
          </a:prstGeom>
        </p:spPr>
      </p:pic>
      <p:pic>
        <p:nvPicPr>
          <p:cNvPr id="8" name="7"/>
          <p:cNvPicPr>
            <a:picLocks noChangeAspect="1"/>
          </p:cNvPicPr>
          <p:nvPr/>
        </p:nvPicPr>
        <p:blipFill rotWithShape="1">
          <a:blip r:embed="rId5">
            <a:extLst>
              <a:ext uri="{28A0092B-C50C-407E-A947-70E740481C1C}">
                <a14:useLocalDpi xmlns:a14="http://schemas.microsoft.com/office/drawing/2010/main" val="0"/>
              </a:ext>
            </a:extLst>
          </a:blip>
          <a:srcRect l="70000" t="40532" r="10666" b="10638"/>
          <a:stretch/>
        </p:blipFill>
        <p:spPr>
          <a:xfrm>
            <a:off x="9282112" y="4217158"/>
            <a:ext cx="2357120" cy="2109946"/>
          </a:xfrm>
          <a:prstGeom prst="rect">
            <a:avLst/>
          </a:prstGeom>
        </p:spPr>
      </p:pic>
      <p:sp>
        <p:nvSpPr>
          <p:cNvPr id="2" name="TextBox 1">
            <a:extLst>
              <a:ext uri="{FF2B5EF4-FFF2-40B4-BE49-F238E27FC236}">
                <a16:creationId xmlns:a16="http://schemas.microsoft.com/office/drawing/2014/main" id="{6D422205-9F66-453C-981C-28C54F147C9A}"/>
              </a:ext>
            </a:extLst>
          </p:cNvPr>
          <p:cNvSpPr txBox="1"/>
          <p:nvPr/>
        </p:nvSpPr>
        <p:spPr>
          <a:xfrm>
            <a:off x="1296537" y="1428452"/>
            <a:ext cx="9348716" cy="2000548"/>
          </a:xfrm>
          <a:prstGeom prst="rect">
            <a:avLst/>
          </a:prstGeom>
          <a:noFill/>
        </p:spPr>
        <p:txBody>
          <a:bodyPr wrap="square" rtlCol="0">
            <a:spAutoFit/>
          </a:bodyPr>
          <a:lstStyle/>
          <a:p>
            <a:r>
              <a:rPr lang="en-US" sz="2800" b="1" dirty="0">
                <a:solidFill>
                  <a:srgbClr val="FF0000"/>
                </a:solidFill>
                <a:latin typeface="Times New Roman" panose="02020603050405020304" pitchFamily="18" charset="0"/>
                <a:cs typeface="Times New Roman" panose="02020603050405020304" pitchFamily="18" charset="0"/>
              </a:rPr>
              <a:t>                         YÊU CẦU CẦN ĐẠT</a:t>
            </a:r>
          </a:p>
          <a:p>
            <a:pPr marL="342900" indent="-342900">
              <a:buAutoNum type="arabicPeriod"/>
            </a:pPr>
            <a:r>
              <a:rPr lang="en-US" sz="3200" dirty="0" err="1">
                <a:latin typeface="Times New Roman" panose="02020603050405020304" pitchFamily="18" charset="0"/>
                <a:cs typeface="Times New Roman" panose="02020603050405020304" pitchFamily="18" charset="0"/>
              </a:rPr>
              <a:t>Viết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được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một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đoạn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văn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ngắn</a:t>
            </a:r>
            <a:r>
              <a:rPr lang="en-US" sz="3200" dirty="0">
                <a:latin typeface="Times New Roman" panose="02020603050405020304" pitchFamily="18" charset="0"/>
                <a:cs typeface="Times New Roman" panose="02020603050405020304" pitchFamily="18" charset="0"/>
              </a:rPr>
              <a:t> 3 </a:t>
            </a:r>
            <a:r>
              <a:rPr lang="en-US" sz="3200" dirty="0" err="1">
                <a:latin typeface="Times New Roman" panose="02020603050405020304" pitchFamily="18" charset="0"/>
                <a:cs typeface="Times New Roman" panose="02020603050405020304" pitchFamily="18" charset="0"/>
              </a:rPr>
              <a:t>đến</a:t>
            </a:r>
            <a:r>
              <a:rPr lang="en-US" sz="3200" dirty="0">
                <a:latin typeface="Times New Roman" panose="02020603050405020304" pitchFamily="18" charset="0"/>
                <a:cs typeface="Times New Roman" panose="02020603050405020304" pitchFamily="18" charset="0"/>
              </a:rPr>
              <a:t> 5 </a:t>
            </a:r>
            <a:r>
              <a:rPr lang="en-US" sz="3200" dirty="0" err="1">
                <a:latin typeface="Times New Roman" panose="02020603050405020304" pitchFamily="18" charset="0"/>
                <a:cs typeface="Times New Roman" panose="02020603050405020304" pitchFamily="18" charset="0"/>
              </a:rPr>
              <a:t>câu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hoạt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động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con </a:t>
            </a:r>
            <a:r>
              <a:rPr lang="en-US" sz="3200" dirty="0" err="1">
                <a:latin typeface="Times New Roman" panose="02020603050405020304" pitchFamily="18" charset="0"/>
                <a:cs typeface="Times New Roman" panose="02020603050405020304" pitchFamily="18" charset="0"/>
              </a:rPr>
              <a:t>vật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sát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được</a:t>
            </a:r>
            <a:endParaRPr lang="en-US" sz="3200" dirty="0">
              <a:latin typeface="Times New Roman" panose="02020603050405020304" pitchFamily="18" charset="0"/>
              <a:cs typeface="Times New Roman" panose="02020603050405020304" pitchFamily="18" charset="0"/>
            </a:endParaRPr>
          </a:p>
          <a:p>
            <a:pPr marL="342900" indent="-342900">
              <a:buAutoNum type="arabicPeriod"/>
            </a:pPr>
            <a:r>
              <a:rPr lang="en-US" sz="3200" dirty="0" err="1">
                <a:latin typeface="Times New Roman" panose="02020603050405020304" pitchFamily="18" charset="0"/>
                <a:cs typeface="Times New Roman" panose="02020603050405020304" pitchFamily="18" charset="0"/>
              </a:rPr>
              <a:t>Bồi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dưỡng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yêu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với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loài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vật</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15788928"/>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75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up)">
                                      <p:cBhvr>
                                        <p:cTn id="12" dur="75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62975" y="579011"/>
            <a:ext cx="8989650" cy="954107"/>
          </a:xfrm>
          <a:prstGeom prst="rect">
            <a:avLst/>
          </a:prstGeom>
          <a:noFill/>
        </p:spPr>
        <p:txBody>
          <a:bodyPr wrap="square" rtlCol="0">
            <a:spAutoFit/>
          </a:bodyPr>
          <a:lstStyle/>
          <a:p>
            <a:pPr defTabSz="1219170">
              <a:buClr>
                <a:srgbClr val="000000"/>
              </a:buClr>
            </a:pPr>
            <a:r>
              <a:rPr lang="en-US" sz="2800" b="1"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1</a:t>
            </a:r>
            <a:r>
              <a:rPr lang="en-US" sz="28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8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Đọc</a:t>
            </a:r>
            <a:r>
              <a:rPr lang="en-US" sz="28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8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đoạn</a:t>
            </a:r>
            <a:r>
              <a:rPr lang="en-US" sz="28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8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văn</a:t>
            </a:r>
            <a:r>
              <a:rPr lang="en-US" sz="28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8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sau</a:t>
            </a:r>
            <a:r>
              <a:rPr lang="en-US" sz="28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8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và</a:t>
            </a:r>
            <a:r>
              <a:rPr lang="en-US" sz="28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8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kể</a:t>
            </a:r>
            <a:r>
              <a:rPr lang="en-US" sz="28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8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lại</a:t>
            </a:r>
            <a:r>
              <a:rPr lang="en-US" sz="28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8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các</a:t>
            </a:r>
            <a:r>
              <a:rPr lang="en-US" sz="28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8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hoạt</a:t>
            </a:r>
            <a:r>
              <a:rPr lang="en-US" sz="28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8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động</a:t>
            </a:r>
            <a:r>
              <a:rPr lang="en-US" sz="28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8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của</a:t>
            </a:r>
            <a:r>
              <a:rPr lang="en-US" sz="28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8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nhà</a:t>
            </a:r>
            <a:r>
              <a:rPr lang="en-US" sz="28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8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gấu</a:t>
            </a:r>
            <a:r>
              <a:rPr lang="en-US" sz="28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8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vào</a:t>
            </a:r>
            <a:r>
              <a:rPr lang="en-US" sz="28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800" kern="0" dirty="0" err="1">
                <a:solidFill>
                  <a:srgbClr val="FC7D77">
                    <a:lumMod val="75000"/>
                  </a:srgbClr>
                </a:solidFill>
                <a:latin typeface="Times New Roman" panose="02020603050405020304" pitchFamily="18" charset="0"/>
                <a:ea typeface="Arial-Rounded" panose="020B0500000000000000" pitchFamily="34" charset="0"/>
                <a:cs typeface="Times New Roman" panose="02020603050405020304" pitchFamily="18" charset="0"/>
                <a:sym typeface="Arial"/>
              </a:rPr>
              <a:t>mùa</a:t>
            </a:r>
            <a:r>
              <a:rPr lang="en-US" sz="2800" kern="0" dirty="0">
                <a:solidFill>
                  <a:srgbClr val="FC7D77">
                    <a:lumMod val="75000"/>
                  </a:srgbClr>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800" kern="0" dirty="0" err="1">
                <a:solidFill>
                  <a:srgbClr val="FC7D77">
                    <a:lumMod val="75000"/>
                  </a:srgbClr>
                </a:solidFill>
                <a:latin typeface="Times New Roman" panose="02020603050405020304" pitchFamily="18" charset="0"/>
                <a:ea typeface="Arial-Rounded" panose="020B0500000000000000" pitchFamily="34" charset="0"/>
                <a:cs typeface="Times New Roman" panose="02020603050405020304" pitchFamily="18" charset="0"/>
                <a:sym typeface="Arial"/>
              </a:rPr>
              <a:t>xuân</a:t>
            </a:r>
            <a:r>
              <a:rPr lang="en-US" sz="28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800" kern="0" dirty="0" err="1">
                <a:solidFill>
                  <a:srgbClr val="FFAB40">
                    <a:lumMod val="75000"/>
                  </a:srgbClr>
                </a:solidFill>
                <a:latin typeface="Times New Roman" panose="02020603050405020304" pitchFamily="18" charset="0"/>
                <a:ea typeface="Arial-Rounded" panose="020B0500000000000000" pitchFamily="34" charset="0"/>
                <a:cs typeface="Times New Roman" panose="02020603050405020304" pitchFamily="18" charset="0"/>
                <a:sym typeface="Arial"/>
              </a:rPr>
              <a:t>mùa</a:t>
            </a:r>
            <a:r>
              <a:rPr lang="en-US" sz="2800" kern="0" dirty="0">
                <a:solidFill>
                  <a:srgbClr val="FFAB40">
                    <a:lumMod val="75000"/>
                  </a:srgbClr>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800" kern="0" dirty="0" err="1">
                <a:solidFill>
                  <a:srgbClr val="FFAB40">
                    <a:lumMod val="75000"/>
                  </a:srgbClr>
                </a:solidFill>
                <a:latin typeface="Times New Roman" panose="02020603050405020304" pitchFamily="18" charset="0"/>
                <a:ea typeface="Arial-Rounded" panose="020B0500000000000000" pitchFamily="34" charset="0"/>
                <a:cs typeface="Times New Roman" panose="02020603050405020304" pitchFamily="18" charset="0"/>
                <a:sym typeface="Arial"/>
              </a:rPr>
              <a:t>thu</a:t>
            </a:r>
            <a:r>
              <a:rPr lang="en-US" sz="2800" kern="0" dirty="0">
                <a:solidFill>
                  <a:srgbClr val="FFAB40">
                    <a:lumMod val="75000"/>
                  </a:srgbClr>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8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và</a:t>
            </a:r>
            <a:r>
              <a:rPr lang="en-US" sz="28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800" kern="0" dirty="0" err="1">
                <a:solidFill>
                  <a:srgbClr val="BAE5E4">
                    <a:lumMod val="50000"/>
                  </a:srgbClr>
                </a:solidFill>
                <a:latin typeface="Times New Roman" panose="02020603050405020304" pitchFamily="18" charset="0"/>
                <a:ea typeface="Arial-Rounded" panose="020B0500000000000000" pitchFamily="34" charset="0"/>
                <a:cs typeface="Times New Roman" panose="02020603050405020304" pitchFamily="18" charset="0"/>
                <a:sym typeface="Arial"/>
              </a:rPr>
              <a:t>mùa</a:t>
            </a:r>
            <a:r>
              <a:rPr lang="en-US" sz="2800" kern="0" dirty="0">
                <a:solidFill>
                  <a:srgbClr val="BAE5E4">
                    <a:lumMod val="50000"/>
                  </a:srgbClr>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800" kern="0" dirty="0" err="1">
                <a:solidFill>
                  <a:srgbClr val="BAE5E4">
                    <a:lumMod val="50000"/>
                  </a:srgbClr>
                </a:solidFill>
                <a:latin typeface="Times New Roman" panose="02020603050405020304" pitchFamily="18" charset="0"/>
                <a:ea typeface="Arial-Rounded" panose="020B0500000000000000" pitchFamily="34" charset="0"/>
                <a:cs typeface="Times New Roman" panose="02020603050405020304" pitchFamily="18" charset="0"/>
                <a:sym typeface="Arial"/>
              </a:rPr>
              <a:t>đông</a:t>
            </a:r>
            <a:r>
              <a:rPr lang="en-US" sz="28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a:t>
            </a:r>
          </a:p>
        </p:txBody>
      </p:sp>
      <p:sp>
        <p:nvSpPr>
          <p:cNvPr id="11" name="TextBox 10"/>
          <p:cNvSpPr txBox="1"/>
          <p:nvPr/>
        </p:nvSpPr>
        <p:spPr>
          <a:xfrm>
            <a:off x="485483" y="1648206"/>
            <a:ext cx="11380035" cy="4536819"/>
          </a:xfrm>
          <a:prstGeom prst="rect">
            <a:avLst/>
          </a:prstGeom>
          <a:noFill/>
        </p:spPr>
        <p:txBody>
          <a:bodyPr wrap="square" rtlCol="0">
            <a:spAutoFit/>
          </a:bodyPr>
          <a:lstStyle/>
          <a:p>
            <a:pPr algn="ctr" defTabSz="1219170">
              <a:lnSpc>
                <a:spcPct val="150000"/>
              </a:lnSpc>
              <a:buClr>
                <a:srgbClr val="000000"/>
              </a:buClr>
            </a:pPr>
            <a:r>
              <a:rPr lang="en-US" sz="2800" b="1"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Nhà</a:t>
            </a:r>
            <a:r>
              <a:rPr lang="en-US" sz="2800" b="1"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800" b="1"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gấu</a:t>
            </a:r>
            <a:r>
              <a:rPr lang="en-US" sz="2800" b="1"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ở </a:t>
            </a:r>
            <a:r>
              <a:rPr lang="en-US" sz="2800" b="1"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trong</a:t>
            </a:r>
            <a:r>
              <a:rPr lang="en-US" sz="2800" b="1"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800" b="1"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rừng</a:t>
            </a:r>
            <a:endParaRPr lang="en-US" sz="2800" b="1"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endParaRPr>
          </a:p>
          <a:p>
            <a:pPr defTabSz="1219170">
              <a:lnSpc>
                <a:spcPct val="150000"/>
              </a:lnSpc>
              <a:buClr>
                <a:srgbClr val="000000"/>
              </a:buClr>
            </a:pPr>
            <a:r>
              <a:rPr lang="en-US" sz="28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8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Nhà</a:t>
            </a:r>
            <a:r>
              <a:rPr lang="en-US" sz="28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8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gấu</a:t>
            </a:r>
            <a:r>
              <a:rPr lang="en-US" sz="28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ở </a:t>
            </a:r>
            <a:r>
              <a:rPr lang="en-US" sz="28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trong</a:t>
            </a:r>
            <a:r>
              <a:rPr lang="en-US" sz="28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8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rừng</a:t>
            </a:r>
            <a:r>
              <a:rPr lang="en-US" sz="28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8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Mùa</a:t>
            </a:r>
            <a:r>
              <a:rPr lang="en-US" sz="28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8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xuân</a:t>
            </a:r>
            <a:r>
              <a:rPr lang="en-US" sz="28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8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cả</a:t>
            </a:r>
            <a:r>
              <a:rPr lang="en-US" sz="28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8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nhà</a:t>
            </a:r>
            <a:r>
              <a:rPr lang="en-US" sz="28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8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gấu</a:t>
            </a:r>
            <a:r>
              <a:rPr lang="en-US" sz="28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8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kéo</a:t>
            </a:r>
            <a:r>
              <a:rPr lang="en-US" sz="28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8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nhau</a:t>
            </a:r>
            <a:r>
              <a:rPr lang="en-US" sz="28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8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đi</a:t>
            </a:r>
            <a:r>
              <a:rPr lang="en-US" sz="28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8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bẻ</a:t>
            </a:r>
            <a:r>
              <a:rPr lang="en-US" sz="28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8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măng</a:t>
            </a:r>
            <a:r>
              <a:rPr lang="en-US" sz="28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8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và</a:t>
            </a:r>
            <a:r>
              <a:rPr lang="en-US" sz="28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8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uống</a:t>
            </a:r>
            <a:r>
              <a:rPr lang="en-US" sz="28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8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mật</a:t>
            </a:r>
            <a:r>
              <a:rPr lang="en-US" sz="28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8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ong</a:t>
            </a:r>
            <a:r>
              <a:rPr lang="en-US" sz="28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8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Mùa</a:t>
            </a:r>
            <a:r>
              <a:rPr lang="en-US" sz="28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8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thu</a:t>
            </a:r>
            <a:r>
              <a:rPr lang="en-US" sz="28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8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gấu</a:t>
            </a:r>
            <a:r>
              <a:rPr lang="en-US" sz="28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8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đi</a:t>
            </a:r>
            <a:r>
              <a:rPr lang="en-US" sz="28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8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nhặt</a:t>
            </a:r>
            <a:r>
              <a:rPr lang="en-US" sz="28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8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quả</a:t>
            </a:r>
            <a:r>
              <a:rPr lang="en-US" sz="28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8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hạt</a:t>
            </a:r>
            <a:r>
              <a:rPr lang="en-US" sz="28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8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dẻ</a:t>
            </a:r>
            <a:r>
              <a:rPr lang="en-US" sz="28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8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Gấu</a:t>
            </a:r>
            <a:r>
              <a:rPr lang="en-US" sz="28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8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bố</a:t>
            </a:r>
            <a:r>
              <a:rPr lang="en-US" sz="28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8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gấu</a:t>
            </a:r>
            <a:r>
              <a:rPr lang="en-US" sz="28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8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mẹ</a:t>
            </a:r>
            <a:r>
              <a:rPr lang="en-US" sz="28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8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gấu</a:t>
            </a:r>
            <a:r>
              <a:rPr lang="en-US" sz="28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con </a:t>
            </a:r>
            <a:r>
              <a:rPr lang="en-US" sz="28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cùng</a:t>
            </a:r>
            <a:r>
              <a:rPr lang="en-US" sz="28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8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béo</a:t>
            </a:r>
            <a:r>
              <a:rPr lang="en-US" sz="28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rung </a:t>
            </a:r>
            <a:r>
              <a:rPr lang="en-US" sz="28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rinh</a:t>
            </a:r>
            <a:r>
              <a:rPr lang="en-US" sz="28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8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bước</a:t>
            </a:r>
            <a:r>
              <a:rPr lang="en-US" sz="28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8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đi</a:t>
            </a:r>
            <a:r>
              <a:rPr lang="en-US" sz="28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8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lặc</a:t>
            </a:r>
            <a:r>
              <a:rPr lang="en-US" sz="28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8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lè</a:t>
            </a:r>
            <a:r>
              <a:rPr lang="en-US" sz="28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8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lặc</a:t>
            </a:r>
            <a:r>
              <a:rPr lang="en-US" sz="28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8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lè</a:t>
            </a:r>
            <a:r>
              <a:rPr lang="en-US" sz="28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8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Béo</a:t>
            </a:r>
            <a:r>
              <a:rPr lang="en-US" sz="28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8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đến</a:t>
            </a:r>
            <a:r>
              <a:rPr lang="en-US" sz="28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8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nỗi</a:t>
            </a:r>
            <a:r>
              <a:rPr lang="en-US" sz="28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8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khi</a:t>
            </a:r>
            <a:r>
              <a:rPr lang="en-US" sz="28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8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mùa</a:t>
            </a:r>
            <a:r>
              <a:rPr lang="en-US" sz="28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8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đông</a:t>
            </a:r>
            <a:r>
              <a:rPr lang="en-US" sz="28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8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tới</a:t>
            </a:r>
            <a:r>
              <a:rPr lang="en-US" sz="28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8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suốt</a:t>
            </a:r>
            <a:r>
              <a:rPr lang="en-US" sz="28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8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ba</a:t>
            </a:r>
            <a:r>
              <a:rPr lang="en-US" sz="28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8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tháng</a:t>
            </a:r>
            <a:r>
              <a:rPr lang="en-US" sz="28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8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rét</a:t>
            </a:r>
            <a:r>
              <a:rPr lang="en-US" sz="28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8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cả</a:t>
            </a:r>
            <a:r>
              <a:rPr lang="en-US" sz="28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8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nhà</a:t>
            </a:r>
            <a:r>
              <a:rPr lang="en-US" sz="28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8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gấu</a:t>
            </a:r>
            <a:r>
              <a:rPr lang="en-US" sz="28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8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đứng</a:t>
            </a:r>
            <a:r>
              <a:rPr lang="en-US" sz="28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8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tránh</a:t>
            </a:r>
            <a:r>
              <a:rPr lang="en-US" sz="28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8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gió</a:t>
            </a:r>
            <a:r>
              <a:rPr lang="en-US" sz="28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8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trong</a:t>
            </a:r>
            <a:r>
              <a:rPr lang="en-US" sz="28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8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gốc</a:t>
            </a:r>
            <a:r>
              <a:rPr lang="en-US" sz="28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8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cây</a:t>
            </a:r>
            <a:r>
              <a:rPr lang="en-US" sz="28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8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không</a:t>
            </a:r>
            <a:r>
              <a:rPr lang="en-US" sz="28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8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cần</a:t>
            </a:r>
            <a:r>
              <a:rPr lang="en-US" sz="28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8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đi</a:t>
            </a:r>
            <a:r>
              <a:rPr lang="en-US" sz="28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8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kiếm</a:t>
            </a:r>
            <a:r>
              <a:rPr lang="en-US" sz="28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8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ăn</a:t>
            </a:r>
            <a:r>
              <a:rPr lang="en-US" sz="28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8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chỉ</a:t>
            </a:r>
            <a:r>
              <a:rPr lang="en-US" sz="28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8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mút</a:t>
            </a:r>
            <a:r>
              <a:rPr lang="en-US" sz="28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8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hai</a:t>
            </a:r>
            <a:r>
              <a:rPr lang="en-US" sz="28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8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bàn</a:t>
            </a:r>
            <a:r>
              <a:rPr lang="en-US" sz="28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8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chân</a:t>
            </a:r>
            <a:r>
              <a:rPr lang="en-US" sz="28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8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mỡ</a:t>
            </a:r>
            <a:r>
              <a:rPr lang="en-US" sz="28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8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cũng</a:t>
            </a:r>
            <a:r>
              <a:rPr lang="en-US" sz="28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8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đủ</a:t>
            </a:r>
            <a:r>
              <a:rPr lang="en-US" sz="28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no.</a:t>
            </a:r>
          </a:p>
          <a:p>
            <a:pPr defTabSz="1219170">
              <a:lnSpc>
                <a:spcPct val="150000"/>
              </a:lnSpc>
              <a:buClr>
                <a:srgbClr val="000000"/>
              </a:buClr>
            </a:pPr>
            <a:r>
              <a:rPr lang="en-US" sz="2800" i="1"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800" i="1"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Tô</a:t>
            </a:r>
            <a:r>
              <a:rPr lang="en-US" sz="2800" i="1"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800" i="1"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Hoài</a:t>
            </a:r>
            <a:r>
              <a:rPr lang="en-US" sz="2800" i="1"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a:t>
            </a:r>
          </a:p>
        </p:txBody>
      </p:sp>
    </p:spTree>
    <p:extLst>
      <p:ext uri="{BB962C8B-B14F-4D97-AF65-F5344CB8AC3E}">
        <p14:creationId xmlns:p14="http://schemas.microsoft.com/office/powerpoint/2010/main" val="30465227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62975" y="579011"/>
            <a:ext cx="8989650" cy="830997"/>
          </a:xfrm>
          <a:prstGeom prst="rect">
            <a:avLst/>
          </a:prstGeom>
          <a:noFill/>
        </p:spPr>
        <p:txBody>
          <a:bodyPr wrap="square" rtlCol="0">
            <a:spAutoFit/>
          </a:bodyPr>
          <a:lstStyle/>
          <a:p>
            <a:pPr defTabSz="1219170">
              <a:buClr>
                <a:srgbClr val="000000"/>
              </a:buClr>
            </a:pPr>
            <a:r>
              <a:rPr lang="en-US" sz="2800" b="1"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1</a:t>
            </a:r>
            <a:r>
              <a:rPr lang="en-US" sz="20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0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Đọc</a:t>
            </a:r>
            <a:r>
              <a:rPr lang="en-US" sz="20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0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đoạn</a:t>
            </a:r>
            <a:r>
              <a:rPr lang="en-US" sz="20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0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văn</a:t>
            </a:r>
            <a:r>
              <a:rPr lang="en-US" sz="20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0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sau</a:t>
            </a:r>
            <a:r>
              <a:rPr lang="en-US" sz="20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0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và</a:t>
            </a:r>
            <a:r>
              <a:rPr lang="en-US" sz="20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0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kể</a:t>
            </a:r>
            <a:r>
              <a:rPr lang="en-US" sz="20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0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lại</a:t>
            </a:r>
            <a:r>
              <a:rPr lang="en-US" sz="20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0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các</a:t>
            </a:r>
            <a:r>
              <a:rPr lang="en-US" sz="20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0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hoạt</a:t>
            </a:r>
            <a:r>
              <a:rPr lang="en-US" sz="20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0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động</a:t>
            </a:r>
            <a:r>
              <a:rPr lang="en-US" sz="20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0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của</a:t>
            </a:r>
            <a:r>
              <a:rPr lang="en-US" sz="20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0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nhà</a:t>
            </a:r>
            <a:r>
              <a:rPr lang="en-US" sz="20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0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gấu</a:t>
            </a:r>
            <a:r>
              <a:rPr lang="en-US" sz="20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0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vào</a:t>
            </a:r>
            <a:r>
              <a:rPr lang="en-US" sz="20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000" kern="0" dirty="0" err="1">
                <a:solidFill>
                  <a:srgbClr val="FC7D77">
                    <a:lumMod val="75000"/>
                  </a:srgbClr>
                </a:solidFill>
                <a:latin typeface="Times New Roman" panose="02020603050405020304" pitchFamily="18" charset="0"/>
                <a:ea typeface="Arial-Rounded" panose="020B0500000000000000" pitchFamily="34" charset="0"/>
                <a:cs typeface="Times New Roman" panose="02020603050405020304" pitchFamily="18" charset="0"/>
                <a:sym typeface="Arial"/>
              </a:rPr>
              <a:t>mùa</a:t>
            </a:r>
            <a:r>
              <a:rPr lang="en-US" sz="2000" kern="0" dirty="0">
                <a:solidFill>
                  <a:srgbClr val="FC7D77">
                    <a:lumMod val="75000"/>
                  </a:srgbClr>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000" kern="0" dirty="0" err="1">
                <a:solidFill>
                  <a:srgbClr val="FC7D77">
                    <a:lumMod val="75000"/>
                  </a:srgbClr>
                </a:solidFill>
                <a:latin typeface="Times New Roman" panose="02020603050405020304" pitchFamily="18" charset="0"/>
                <a:ea typeface="Arial-Rounded" panose="020B0500000000000000" pitchFamily="34" charset="0"/>
                <a:cs typeface="Times New Roman" panose="02020603050405020304" pitchFamily="18" charset="0"/>
                <a:sym typeface="Arial"/>
              </a:rPr>
              <a:t>xuân</a:t>
            </a:r>
            <a:r>
              <a:rPr lang="en-US" sz="20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000" kern="0" dirty="0" err="1">
                <a:solidFill>
                  <a:srgbClr val="FFAB40">
                    <a:lumMod val="75000"/>
                  </a:srgbClr>
                </a:solidFill>
                <a:latin typeface="Times New Roman" panose="02020603050405020304" pitchFamily="18" charset="0"/>
                <a:ea typeface="Arial-Rounded" panose="020B0500000000000000" pitchFamily="34" charset="0"/>
                <a:cs typeface="Times New Roman" panose="02020603050405020304" pitchFamily="18" charset="0"/>
                <a:sym typeface="Arial"/>
              </a:rPr>
              <a:t>mùa</a:t>
            </a:r>
            <a:r>
              <a:rPr lang="en-US" sz="2000" kern="0" dirty="0">
                <a:solidFill>
                  <a:srgbClr val="FFAB40">
                    <a:lumMod val="75000"/>
                  </a:srgbClr>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000" kern="0" dirty="0" err="1">
                <a:solidFill>
                  <a:srgbClr val="FFAB40">
                    <a:lumMod val="75000"/>
                  </a:srgbClr>
                </a:solidFill>
                <a:latin typeface="Times New Roman" panose="02020603050405020304" pitchFamily="18" charset="0"/>
                <a:ea typeface="Arial-Rounded" panose="020B0500000000000000" pitchFamily="34" charset="0"/>
                <a:cs typeface="Times New Roman" panose="02020603050405020304" pitchFamily="18" charset="0"/>
                <a:sym typeface="Arial"/>
              </a:rPr>
              <a:t>thu</a:t>
            </a:r>
            <a:r>
              <a:rPr lang="en-US" sz="2000" kern="0" dirty="0">
                <a:solidFill>
                  <a:srgbClr val="FFAB40">
                    <a:lumMod val="75000"/>
                  </a:srgbClr>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0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và</a:t>
            </a:r>
            <a:r>
              <a:rPr lang="en-US" sz="20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000" kern="0" dirty="0" err="1">
                <a:solidFill>
                  <a:srgbClr val="BAE5E4">
                    <a:lumMod val="50000"/>
                  </a:srgbClr>
                </a:solidFill>
                <a:latin typeface="Times New Roman" panose="02020603050405020304" pitchFamily="18" charset="0"/>
                <a:ea typeface="Arial-Rounded" panose="020B0500000000000000" pitchFamily="34" charset="0"/>
                <a:cs typeface="Times New Roman" panose="02020603050405020304" pitchFamily="18" charset="0"/>
                <a:sym typeface="Arial"/>
              </a:rPr>
              <a:t>mùa</a:t>
            </a:r>
            <a:r>
              <a:rPr lang="en-US" sz="2000" kern="0" dirty="0">
                <a:solidFill>
                  <a:srgbClr val="BAE5E4">
                    <a:lumMod val="50000"/>
                  </a:srgbClr>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000" kern="0" dirty="0" err="1">
                <a:solidFill>
                  <a:srgbClr val="BAE5E4">
                    <a:lumMod val="50000"/>
                  </a:srgbClr>
                </a:solidFill>
                <a:latin typeface="Times New Roman" panose="02020603050405020304" pitchFamily="18" charset="0"/>
                <a:ea typeface="Arial-Rounded" panose="020B0500000000000000" pitchFamily="34" charset="0"/>
                <a:cs typeface="Times New Roman" panose="02020603050405020304" pitchFamily="18" charset="0"/>
                <a:sym typeface="Arial"/>
              </a:rPr>
              <a:t>đông</a:t>
            </a:r>
            <a:r>
              <a:rPr lang="en-US" sz="20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a:t>
            </a:r>
          </a:p>
        </p:txBody>
      </p:sp>
      <p:sp>
        <p:nvSpPr>
          <p:cNvPr id="11" name="TextBox 10"/>
          <p:cNvSpPr txBox="1"/>
          <p:nvPr/>
        </p:nvSpPr>
        <p:spPr>
          <a:xfrm>
            <a:off x="485483" y="1648206"/>
            <a:ext cx="11380035" cy="2343655"/>
          </a:xfrm>
          <a:prstGeom prst="rect">
            <a:avLst/>
          </a:prstGeom>
          <a:noFill/>
        </p:spPr>
        <p:txBody>
          <a:bodyPr wrap="square" rtlCol="0">
            <a:spAutoFit/>
          </a:bodyPr>
          <a:lstStyle/>
          <a:p>
            <a:pPr algn="ctr" defTabSz="1219170">
              <a:lnSpc>
                <a:spcPct val="150000"/>
              </a:lnSpc>
              <a:buClr>
                <a:srgbClr val="000000"/>
              </a:buClr>
            </a:pPr>
            <a:r>
              <a:rPr lang="en-US" sz="2000" b="1"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Nhà</a:t>
            </a:r>
            <a:r>
              <a:rPr lang="en-US" sz="2000" b="1"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000" b="1"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gấu</a:t>
            </a:r>
            <a:r>
              <a:rPr lang="en-US" sz="2000" b="1"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ở </a:t>
            </a:r>
            <a:r>
              <a:rPr lang="en-US" sz="2000" b="1"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trong</a:t>
            </a:r>
            <a:r>
              <a:rPr lang="en-US" sz="2000" b="1"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000" b="1"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rừng</a:t>
            </a:r>
            <a:endParaRPr lang="en-US" sz="2000" b="1"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endParaRPr>
          </a:p>
          <a:p>
            <a:pPr defTabSz="1219170">
              <a:lnSpc>
                <a:spcPct val="150000"/>
              </a:lnSpc>
              <a:buClr>
                <a:srgbClr val="000000"/>
              </a:buClr>
            </a:pPr>
            <a:r>
              <a:rPr lang="en-US" sz="20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0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Nhà</a:t>
            </a:r>
            <a:r>
              <a:rPr lang="en-US" sz="20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0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gấu</a:t>
            </a:r>
            <a:r>
              <a:rPr lang="en-US" sz="20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ở </a:t>
            </a:r>
            <a:r>
              <a:rPr lang="en-US" sz="20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trong</a:t>
            </a:r>
            <a:r>
              <a:rPr lang="en-US" sz="20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0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rừng</a:t>
            </a:r>
            <a:r>
              <a:rPr lang="en-US" sz="20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0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Mùa</a:t>
            </a:r>
            <a:r>
              <a:rPr lang="en-US" sz="20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0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xuân</a:t>
            </a:r>
            <a:r>
              <a:rPr lang="en-US" sz="20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0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cả</a:t>
            </a:r>
            <a:r>
              <a:rPr lang="en-US" sz="20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0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nhà</a:t>
            </a:r>
            <a:r>
              <a:rPr lang="en-US" sz="20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0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gấu</a:t>
            </a:r>
            <a:r>
              <a:rPr lang="en-US" sz="20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0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kéo</a:t>
            </a:r>
            <a:r>
              <a:rPr lang="en-US" sz="20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0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nhau</a:t>
            </a:r>
            <a:r>
              <a:rPr lang="en-US" sz="20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0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đi</a:t>
            </a:r>
            <a:r>
              <a:rPr lang="en-US" sz="20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0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bẻ</a:t>
            </a:r>
            <a:r>
              <a:rPr lang="en-US" sz="20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0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măng</a:t>
            </a:r>
            <a:r>
              <a:rPr lang="en-US" sz="20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0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và</a:t>
            </a:r>
            <a:r>
              <a:rPr lang="en-US" sz="20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0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uống</a:t>
            </a:r>
            <a:r>
              <a:rPr lang="en-US" sz="20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0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mật</a:t>
            </a:r>
            <a:r>
              <a:rPr lang="en-US" sz="20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0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ong</a:t>
            </a:r>
            <a:r>
              <a:rPr lang="en-US" sz="20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0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Mùa</a:t>
            </a:r>
            <a:r>
              <a:rPr lang="en-US" sz="20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0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thu</a:t>
            </a:r>
            <a:r>
              <a:rPr lang="en-US" sz="20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0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gấu</a:t>
            </a:r>
            <a:r>
              <a:rPr lang="en-US" sz="20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0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đi</a:t>
            </a:r>
            <a:r>
              <a:rPr lang="en-US" sz="20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0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nhặt</a:t>
            </a:r>
            <a:r>
              <a:rPr lang="en-US" sz="20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0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quả</a:t>
            </a:r>
            <a:r>
              <a:rPr lang="en-US" sz="20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0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hạt</a:t>
            </a:r>
            <a:r>
              <a:rPr lang="en-US" sz="20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0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dẻ</a:t>
            </a:r>
            <a:r>
              <a:rPr lang="en-US" sz="20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0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Gấu</a:t>
            </a:r>
            <a:r>
              <a:rPr lang="en-US" sz="20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0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bố</a:t>
            </a:r>
            <a:r>
              <a:rPr lang="en-US" sz="20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0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gấu</a:t>
            </a:r>
            <a:r>
              <a:rPr lang="en-US" sz="20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0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mẹ</a:t>
            </a:r>
            <a:r>
              <a:rPr lang="en-US" sz="20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0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gấu</a:t>
            </a:r>
            <a:r>
              <a:rPr lang="en-US" sz="20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con </a:t>
            </a:r>
            <a:r>
              <a:rPr lang="en-US" sz="20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cùng</a:t>
            </a:r>
            <a:r>
              <a:rPr lang="en-US" sz="20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0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béo</a:t>
            </a:r>
            <a:r>
              <a:rPr lang="en-US" sz="20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rung </a:t>
            </a:r>
            <a:r>
              <a:rPr lang="en-US" sz="20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rinh</a:t>
            </a:r>
            <a:r>
              <a:rPr lang="en-US" sz="20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0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bước</a:t>
            </a:r>
            <a:r>
              <a:rPr lang="en-US" sz="20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0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đi</a:t>
            </a:r>
            <a:r>
              <a:rPr lang="en-US" sz="20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0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lặc</a:t>
            </a:r>
            <a:r>
              <a:rPr lang="en-US" sz="20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0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lè</a:t>
            </a:r>
            <a:r>
              <a:rPr lang="en-US" sz="20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0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lặc</a:t>
            </a:r>
            <a:r>
              <a:rPr lang="en-US" sz="20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0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lè</a:t>
            </a:r>
            <a:r>
              <a:rPr lang="en-US" sz="20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0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Béo</a:t>
            </a:r>
            <a:r>
              <a:rPr lang="en-US" sz="20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0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đến</a:t>
            </a:r>
            <a:r>
              <a:rPr lang="en-US" sz="20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0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nỗi</a:t>
            </a:r>
            <a:r>
              <a:rPr lang="en-US" sz="20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0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khi</a:t>
            </a:r>
            <a:r>
              <a:rPr lang="en-US" sz="20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0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mùa</a:t>
            </a:r>
            <a:r>
              <a:rPr lang="en-US" sz="20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0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đông</a:t>
            </a:r>
            <a:r>
              <a:rPr lang="en-US" sz="20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0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tới</a:t>
            </a:r>
            <a:r>
              <a:rPr lang="en-US" sz="20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0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suốt</a:t>
            </a:r>
            <a:r>
              <a:rPr lang="en-US" sz="20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0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ba</a:t>
            </a:r>
            <a:r>
              <a:rPr lang="en-US" sz="20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0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tháng</a:t>
            </a:r>
            <a:r>
              <a:rPr lang="en-US" sz="20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0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rét</a:t>
            </a:r>
            <a:r>
              <a:rPr lang="en-US" sz="20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0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cả</a:t>
            </a:r>
            <a:r>
              <a:rPr lang="en-US" sz="20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0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nhà</a:t>
            </a:r>
            <a:r>
              <a:rPr lang="en-US" sz="20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0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gấu</a:t>
            </a:r>
            <a:r>
              <a:rPr lang="en-US" sz="20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0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đứng</a:t>
            </a:r>
            <a:r>
              <a:rPr lang="en-US" sz="20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0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tránh</a:t>
            </a:r>
            <a:r>
              <a:rPr lang="en-US" sz="20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0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gió</a:t>
            </a:r>
            <a:r>
              <a:rPr lang="en-US" sz="20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0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trong</a:t>
            </a:r>
            <a:r>
              <a:rPr lang="en-US" sz="20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0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gốc</a:t>
            </a:r>
            <a:r>
              <a:rPr lang="en-US" sz="20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0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cây</a:t>
            </a:r>
            <a:r>
              <a:rPr lang="en-US" sz="20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0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không</a:t>
            </a:r>
            <a:r>
              <a:rPr lang="en-US" sz="20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0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cần</a:t>
            </a:r>
            <a:r>
              <a:rPr lang="en-US" sz="20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0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đi</a:t>
            </a:r>
            <a:r>
              <a:rPr lang="en-US" sz="20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0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kiếm</a:t>
            </a:r>
            <a:r>
              <a:rPr lang="en-US" sz="20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0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ăn</a:t>
            </a:r>
            <a:r>
              <a:rPr lang="en-US" sz="20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0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chỉ</a:t>
            </a:r>
            <a:r>
              <a:rPr lang="en-US" sz="20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0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mút</a:t>
            </a:r>
            <a:r>
              <a:rPr lang="en-US" sz="20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0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hai</a:t>
            </a:r>
            <a:r>
              <a:rPr lang="en-US" sz="20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0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bàn</a:t>
            </a:r>
            <a:r>
              <a:rPr lang="en-US" sz="20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0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chân</a:t>
            </a:r>
            <a:r>
              <a:rPr lang="en-US" sz="20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0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mỡ</a:t>
            </a:r>
            <a:r>
              <a:rPr lang="en-US" sz="20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0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cũng</a:t>
            </a:r>
            <a:r>
              <a:rPr lang="en-US" sz="20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0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đủ</a:t>
            </a:r>
            <a:r>
              <a:rPr lang="en-US" sz="20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no.</a:t>
            </a:r>
            <a:r>
              <a:rPr lang="en-US" sz="2000" i="1"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p>
        </p:txBody>
      </p:sp>
      <p:cxnSp>
        <p:nvCxnSpPr>
          <p:cNvPr id="14" name="Straight Connector 13"/>
          <p:cNvCxnSpPr>
            <a:cxnSpLocks/>
          </p:cNvCxnSpPr>
          <p:nvPr/>
        </p:nvCxnSpPr>
        <p:spPr>
          <a:xfrm>
            <a:off x="10555799" y="2569226"/>
            <a:ext cx="103115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cxnSpLocks/>
          </p:cNvCxnSpPr>
          <p:nvPr/>
        </p:nvCxnSpPr>
        <p:spPr>
          <a:xfrm>
            <a:off x="5518757" y="2587975"/>
            <a:ext cx="3761721"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cxnSpLocks/>
          </p:cNvCxnSpPr>
          <p:nvPr/>
        </p:nvCxnSpPr>
        <p:spPr>
          <a:xfrm>
            <a:off x="3671248" y="3541403"/>
            <a:ext cx="2647663" cy="0"/>
          </a:xfrm>
          <a:prstGeom prst="line">
            <a:avLst/>
          </a:prstGeom>
          <a:ln w="28575">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1A8C6FF6-372D-40B9-BF93-6F8F1297C8DB}"/>
              </a:ext>
            </a:extLst>
          </p:cNvPr>
          <p:cNvSpPr txBox="1"/>
          <p:nvPr/>
        </p:nvSpPr>
        <p:spPr>
          <a:xfrm>
            <a:off x="1351127" y="4187737"/>
            <a:ext cx="9771797" cy="1569660"/>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Thảo</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luận</a:t>
            </a:r>
            <a:r>
              <a:rPr lang="en-US" sz="2400" b="1" dirty="0">
                <a:solidFill>
                  <a:srgbClr val="FF0000"/>
                </a:solidFill>
                <a:latin typeface="Times New Roman" panose="02020603050405020304" pitchFamily="18" charset="0"/>
                <a:cs typeface="Times New Roman" panose="02020603050405020304" pitchFamily="18" charset="0"/>
              </a:rPr>
              <a:t>:</a:t>
            </a:r>
          </a:p>
          <a:p>
            <a:pPr marL="342900" indent="-342900">
              <a:buAutoNum type="arabicPeriod"/>
            </a:pPr>
            <a:r>
              <a:rPr lang="en-US" sz="2400" b="1" dirty="0" err="1">
                <a:latin typeface="Times New Roman" panose="02020603050405020304" pitchFamily="18" charset="0"/>
                <a:cs typeface="Times New Roman" panose="02020603050405020304" pitchFamily="18" charset="0"/>
              </a:rPr>
              <a:t>Mùa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xuân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cả</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gấu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làm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gì</a:t>
            </a:r>
            <a:r>
              <a:rPr lang="en-US" sz="2400" b="1" dirty="0">
                <a:latin typeface="Times New Roman" panose="02020603050405020304" pitchFamily="18" charset="0"/>
                <a:cs typeface="Times New Roman" panose="02020603050405020304" pitchFamily="18" charset="0"/>
              </a:rPr>
              <a:t>?</a:t>
            </a:r>
          </a:p>
          <a:p>
            <a:pPr marL="342900" indent="-342900">
              <a:buAutoNum type="arabicPeriod"/>
            </a:pPr>
            <a:r>
              <a:rPr lang="en-US" sz="2400" b="1" dirty="0" err="1">
                <a:latin typeface="Times New Roman" panose="02020603050405020304" pitchFamily="18" charset="0"/>
                <a:cs typeface="Times New Roman" panose="02020603050405020304" pitchFamily="18" charset="0"/>
              </a:rPr>
              <a:t>Mùa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gấu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làm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gì</a:t>
            </a:r>
            <a:r>
              <a:rPr lang="en-US" sz="2400" b="1" dirty="0">
                <a:latin typeface="Times New Roman" panose="02020603050405020304" pitchFamily="18" charset="0"/>
                <a:cs typeface="Times New Roman" panose="02020603050405020304" pitchFamily="18" charset="0"/>
              </a:rPr>
              <a:t>?</a:t>
            </a:r>
          </a:p>
          <a:p>
            <a:pPr marL="342900" indent="-342900">
              <a:buAutoNum type="arabicPeriod"/>
            </a:pPr>
            <a:r>
              <a:rPr lang="en-US" sz="2400" b="1" dirty="0" err="1">
                <a:latin typeface="Times New Roman" panose="02020603050405020304" pitchFamily="18" charset="0"/>
                <a:cs typeface="Times New Roman" panose="02020603050405020304" pitchFamily="18" charset="0"/>
              </a:rPr>
              <a:t>Tại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sao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suốt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tháng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rét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gấu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không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cần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kiếm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ăn</a:t>
            </a:r>
            <a:r>
              <a:rPr lang="en-US" sz="2400" b="1" dirty="0">
                <a:latin typeface="Times New Roman" panose="02020603050405020304" pitchFamily="18" charset="0"/>
                <a:cs typeface="Times New Roman" panose="02020603050405020304" pitchFamily="18" charset="0"/>
              </a:rPr>
              <a:t>? </a:t>
            </a:r>
          </a:p>
        </p:txBody>
      </p:sp>
      <p:cxnSp>
        <p:nvCxnSpPr>
          <p:cNvPr id="12" name="Straight Connector 11">
            <a:extLst>
              <a:ext uri="{FF2B5EF4-FFF2-40B4-BE49-F238E27FC236}">
                <a16:creationId xmlns:a16="http://schemas.microsoft.com/office/drawing/2014/main" id="{71517DC6-E5D2-4518-8DE2-C8639D959D1B}"/>
              </a:ext>
            </a:extLst>
          </p:cNvPr>
          <p:cNvCxnSpPr>
            <a:cxnSpLocks/>
          </p:cNvCxnSpPr>
          <p:nvPr/>
        </p:nvCxnSpPr>
        <p:spPr>
          <a:xfrm>
            <a:off x="9016567" y="3507494"/>
            <a:ext cx="2365666" cy="0"/>
          </a:xfrm>
          <a:prstGeom prst="line">
            <a:avLst/>
          </a:prstGeom>
          <a:ln w="28575">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8B0ED18-7B5C-47EA-8F51-91DDBBCE76AB}"/>
              </a:ext>
            </a:extLst>
          </p:cNvPr>
          <p:cNvCxnSpPr>
            <a:cxnSpLocks/>
          </p:cNvCxnSpPr>
          <p:nvPr/>
        </p:nvCxnSpPr>
        <p:spPr>
          <a:xfrm>
            <a:off x="647400" y="3049172"/>
            <a:ext cx="103115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006335C-CB9A-4041-8EF7-5ADC075B1232}"/>
              </a:ext>
            </a:extLst>
          </p:cNvPr>
          <p:cNvCxnSpPr>
            <a:cxnSpLocks/>
          </p:cNvCxnSpPr>
          <p:nvPr/>
        </p:nvCxnSpPr>
        <p:spPr>
          <a:xfrm>
            <a:off x="611819" y="3946278"/>
            <a:ext cx="1066731" cy="0"/>
          </a:xfrm>
          <a:prstGeom prst="line">
            <a:avLst/>
          </a:prstGeom>
          <a:ln w="28575">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0842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left)">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wipe(left)">
                                      <p:cBhvr>
                                        <p:cTn id="42" dur="500"/>
                                        <p:tgtEl>
                                          <p:spTgt spid="2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left)">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wipe(left)">
                                      <p:cBhvr>
                                        <p:cTn id="5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accent4">
            <a:lumMod val="40000"/>
            <a:lumOff val="60000"/>
          </a:schemeClr>
        </a:solidFill>
        <a:effectLst/>
      </p:bgPr>
    </p:bg>
    <p:spTree>
      <p:nvGrpSpPr>
        <p:cNvPr id="1" name=""/>
        <p:cNvGrpSpPr/>
        <p:nvPr/>
      </p:nvGrpSpPr>
      <p:grpSpPr>
        <a:xfrm>
          <a:off x="0" y="0"/>
          <a:ext cx="0" cy="0"/>
          <a:chOff x="0" y="0"/>
          <a:chExt cx="0" cy="0"/>
        </a:xfrm>
      </p:grpSpPr>
      <p:pic>
        <p:nvPicPr>
          <p:cNvPr id="11269" name="图片 11268" descr="24"/>
          <p:cNvPicPr>
            <a:picLocks noChangeAspect="1"/>
          </p:cNvPicPr>
          <p:nvPr/>
        </p:nvPicPr>
        <p:blipFill>
          <a:blip r:embed="rId4"/>
          <a:stretch>
            <a:fillRect/>
          </a:stretch>
        </p:blipFill>
        <p:spPr>
          <a:xfrm>
            <a:off x="4963351" y="-1"/>
            <a:ext cx="7228649" cy="6078345"/>
          </a:xfrm>
          <a:prstGeom prst="rect">
            <a:avLst/>
          </a:prstGeom>
          <a:noFill/>
          <a:ln w="9525">
            <a:noFill/>
          </a:ln>
        </p:spPr>
      </p:pic>
      <p:pic>
        <p:nvPicPr>
          <p:cNvPr id="11270" name="图片 11269" descr="25"/>
          <p:cNvPicPr>
            <a:picLocks noChangeAspect="1"/>
          </p:cNvPicPr>
          <p:nvPr/>
        </p:nvPicPr>
        <p:blipFill>
          <a:blip r:embed="rId5"/>
          <a:stretch>
            <a:fillRect/>
          </a:stretch>
        </p:blipFill>
        <p:spPr>
          <a:xfrm>
            <a:off x="7779224" y="4821097"/>
            <a:ext cx="4166396" cy="2036904"/>
          </a:xfrm>
          <a:prstGeom prst="rect">
            <a:avLst/>
          </a:prstGeom>
          <a:noFill/>
          <a:ln w="9525">
            <a:noFill/>
          </a:ln>
        </p:spPr>
      </p:pic>
      <p:sp>
        <p:nvSpPr>
          <p:cNvPr id="11271" name="文本框 11270"/>
          <p:cNvSpPr txBox="1"/>
          <p:nvPr/>
        </p:nvSpPr>
        <p:spPr>
          <a:xfrm>
            <a:off x="5846385" y="2907442"/>
            <a:ext cx="6142415" cy="1913655"/>
          </a:xfrm>
          <a:prstGeom prst="rect">
            <a:avLst/>
          </a:prstGeom>
          <a:noFill/>
          <a:ln w="9525">
            <a:noFill/>
          </a:ln>
        </p:spPr>
        <p:txBody>
          <a:bodyPr wrap="square" lIns="66349" tIns="33174" rIns="66349" bIns="33174">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2.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Viết</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3-5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câu</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kể</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lại</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hoạt</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động</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của</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một</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con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vật</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mà</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em</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quan</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sát</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được</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p>
        </p:txBody>
      </p:sp>
      <p:sp>
        <p:nvSpPr>
          <p:cNvPr id="3" name="Rectangle 2">
            <a:extLst>
              <a:ext uri="{FF2B5EF4-FFF2-40B4-BE49-F238E27FC236}">
                <a16:creationId xmlns:a16="http://schemas.microsoft.com/office/drawing/2014/main" id="{75E1CD02-59AB-4B52-97B6-E21B7CC738CD}"/>
              </a:ext>
            </a:extLst>
          </p:cNvPr>
          <p:cNvSpPr/>
          <p:nvPr/>
        </p:nvSpPr>
        <p:spPr>
          <a:xfrm>
            <a:off x="153417" y="162907"/>
            <a:ext cx="4809934" cy="6305265"/>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6" name="文本框 11270">
            <a:extLst>
              <a:ext uri="{FF2B5EF4-FFF2-40B4-BE49-F238E27FC236}">
                <a16:creationId xmlns:a16="http://schemas.microsoft.com/office/drawing/2014/main" id="{1D55EEB1-33FE-41C6-9E04-A4CF68C78161}"/>
              </a:ext>
            </a:extLst>
          </p:cNvPr>
          <p:cNvSpPr txBox="1"/>
          <p:nvPr/>
        </p:nvSpPr>
        <p:spPr>
          <a:xfrm>
            <a:off x="359875" y="1127605"/>
            <a:ext cx="4161959" cy="4375868"/>
          </a:xfrm>
          <a:prstGeom prst="rect">
            <a:avLst/>
          </a:prstGeom>
          <a:noFill/>
          <a:ln w="9525">
            <a:noFill/>
          </a:ln>
        </p:spPr>
        <p:txBody>
          <a:bodyPr wrap="square" lIns="66349" tIns="33174" rIns="66349" bIns="33174">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G:</a:t>
            </a:r>
          </a:p>
          <a:p>
            <a:pPr marL="571500" marR="0" lvl="0" indent="-571500" algn="just" defTabSz="914400" rtl="0" eaLnBrk="1" fontAlgn="auto" latinLnBrk="0" hangingPunct="1">
              <a:lnSpc>
                <a:spcPct val="100000"/>
              </a:lnSpc>
              <a:spcBef>
                <a:spcPts val="0"/>
              </a:spcBef>
              <a:spcAft>
                <a:spcPts val="0"/>
              </a:spcAft>
              <a:buClrTx/>
              <a:buSzTx/>
              <a:buFontTx/>
              <a:buChar char="-"/>
              <a:tabLst/>
              <a:defRPr/>
            </a:pP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Em</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muốn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kể</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về</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con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vật</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nào</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571500" marR="0" lvl="0" indent="-571500" algn="just" defTabSz="914400" rtl="0" eaLnBrk="1" fontAlgn="auto" latinLnBrk="0" hangingPunct="1">
              <a:lnSpc>
                <a:spcPct val="100000"/>
              </a:lnSpc>
              <a:spcBef>
                <a:spcPts val="0"/>
              </a:spcBef>
              <a:spcAft>
                <a:spcPts val="0"/>
              </a:spcAft>
              <a:buClrTx/>
              <a:buSzTx/>
              <a:buFontTx/>
              <a:buChar char="-"/>
              <a:tabLst/>
              <a:defRPr/>
            </a:pP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Em</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đã</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được</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quan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sát</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kĩ</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con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vật</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đó</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ở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đâu</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Khi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nào</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p>
          <a:p>
            <a:pPr marL="571500" marR="0" lvl="0" indent="-571500" algn="just" defTabSz="914400" rtl="0" eaLnBrk="1" fontAlgn="auto" latinLnBrk="0" hangingPunct="1">
              <a:lnSpc>
                <a:spcPct val="100000"/>
              </a:lnSpc>
              <a:spcBef>
                <a:spcPts val="0"/>
              </a:spcBef>
              <a:spcAft>
                <a:spcPts val="0"/>
              </a:spcAft>
              <a:buClrTx/>
              <a:buSzTx/>
              <a:buFontTx/>
              <a:buChar char="-"/>
              <a:tabLst/>
              <a:defRPr/>
            </a:pP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Kể</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lại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những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hoạt</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động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của</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con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vật</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đó</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571500" marR="0" lvl="0" indent="-571500" algn="just" defTabSz="914400" rtl="0" eaLnBrk="1" fontAlgn="auto" latinLnBrk="0" hangingPunct="1">
              <a:lnSpc>
                <a:spcPct val="100000"/>
              </a:lnSpc>
              <a:spcBef>
                <a:spcPts val="0"/>
              </a:spcBef>
              <a:spcAft>
                <a:spcPts val="0"/>
              </a:spcAft>
              <a:buClrTx/>
              <a:buSzTx/>
              <a:buFontTx/>
              <a:buChar char="-"/>
              <a:tabLst/>
              <a:defRPr/>
            </a:pP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Nêu</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nhận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xét</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của</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em</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về</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con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vật</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đó</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1084662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1270"/>
                                        </p:tgtEl>
                                        <p:attrNameLst>
                                          <p:attrName>style.visibility</p:attrName>
                                        </p:attrNameLst>
                                      </p:cBhvr>
                                      <p:to>
                                        <p:strVal val="visible"/>
                                      </p:to>
                                    </p:set>
                                    <p:anim calcmode="lin" valueType="num">
                                      <p:cBhvr additive="base">
                                        <p:cTn id="7" dur="1000" fill="hold"/>
                                        <p:tgtEl>
                                          <p:spTgt spid="11270"/>
                                        </p:tgtEl>
                                        <p:attrNameLst>
                                          <p:attrName>ppt_x</p:attrName>
                                        </p:attrNameLst>
                                      </p:cBhvr>
                                      <p:tavLst>
                                        <p:tav tm="0">
                                          <p:val>
                                            <p:strVal val="1+#ppt_w/2"/>
                                          </p:val>
                                        </p:tav>
                                        <p:tav tm="100000">
                                          <p:val>
                                            <p:strVal val="#ppt_x"/>
                                          </p:val>
                                        </p:tav>
                                      </p:tavLst>
                                    </p:anim>
                                    <p:anim calcmode="lin" valueType="num">
                                      <p:cBhvr additive="base">
                                        <p:cTn id="8" dur="1000" fill="hold"/>
                                        <p:tgtEl>
                                          <p:spTgt spid="1127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par>
                          <p:cTn id="9" fill="hold">
                            <p:stCondLst>
                              <p:cond delay="1000"/>
                            </p:stCondLst>
                            <p:childTnLst>
                              <p:par>
                                <p:cTn id="10" presetID="29" presetClass="entr" presetSubtype="0" fill="hold" nodeType="afterEffect">
                                  <p:stCondLst>
                                    <p:cond delay="0"/>
                                  </p:stCondLst>
                                  <p:childTnLst>
                                    <p:set>
                                      <p:cBhvr>
                                        <p:cTn id="11" dur="1" fill="hold">
                                          <p:stCondLst>
                                            <p:cond delay="0"/>
                                          </p:stCondLst>
                                        </p:cTn>
                                        <p:tgtEl>
                                          <p:spTgt spid="11269"/>
                                        </p:tgtEl>
                                        <p:attrNameLst>
                                          <p:attrName>style.visibility</p:attrName>
                                        </p:attrNameLst>
                                      </p:cBhvr>
                                      <p:to>
                                        <p:strVal val="visible"/>
                                      </p:to>
                                    </p:set>
                                    <p:anim calcmode="lin" valueType="num">
                                      <p:cBhvr>
                                        <p:cTn id="12" dur="1000" fill="hold"/>
                                        <p:tgtEl>
                                          <p:spTgt spid="11269"/>
                                        </p:tgtEl>
                                        <p:attrNameLst>
                                          <p:attrName>ppt_x</p:attrName>
                                        </p:attrNameLst>
                                      </p:cBhvr>
                                      <p:tavLst>
                                        <p:tav tm="0">
                                          <p:val>
                                            <p:strVal val="#ppt_x-.2"/>
                                          </p:val>
                                        </p:tav>
                                        <p:tav tm="100000">
                                          <p:val>
                                            <p:strVal val="#ppt_x"/>
                                          </p:val>
                                        </p:tav>
                                      </p:tavLst>
                                    </p:anim>
                                    <p:anim calcmode="lin" valueType="num">
                                      <p:cBhvr>
                                        <p:cTn id="13" dur="1000" fill="hold"/>
                                        <p:tgtEl>
                                          <p:spTgt spid="11269"/>
                                        </p:tgtEl>
                                        <p:attrNameLst>
                                          <p:attrName>ppt_y</p:attrName>
                                        </p:attrNameLst>
                                      </p:cBhvr>
                                      <p:tavLst>
                                        <p:tav tm="0">
                                          <p:val>
                                            <p:strVal val="#ppt_y"/>
                                          </p:val>
                                        </p:tav>
                                        <p:tav tm="100000">
                                          <p:val>
                                            <p:strVal val="#ppt_y"/>
                                          </p:val>
                                        </p:tav>
                                      </p:tavLst>
                                    </p:anim>
                                    <p:animEffect transition="in" filter="wipe(right)" prLst="gradientSize: 0.1">
                                      <p:cBhvr>
                                        <p:cTn id="14" dur="1000"/>
                                        <p:tgtEl>
                                          <p:spTgt spid="11269"/>
                                        </p:tgtEl>
                                      </p:cBhvr>
                                    </p:animEffect>
                                  </p:childTnLst>
                                </p:cTn>
                              </p:par>
                              <p:par>
                                <p:cTn id="15" presetID="27" presetClass="entr" presetSubtype="0" fill="hold" grpId="0" nodeType="withEffect">
                                  <p:stCondLst>
                                    <p:cond delay="0"/>
                                  </p:stCondLst>
                                  <p:iterate type="lt">
                                    <p:tmPct val="50000"/>
                                  </p:iterate>
                                  <p:childTnLst>
                                    <p:set>
                                      <p:cBhvr>
                                        <p:cTn id="16" dur="1" fill="hold">
                                          <p:stCondLst>
                                            <p:cond delay="0"/>
                                          </p:stCondLst>
                                        </p:cTn>
                                        <p:tgtEl>
                                          <p:spTgt spid="11271">
                                            <p:txEl>
                                              <p:pRg st="0" end="0"/>
                                            </p:txEl>
                                          </p:spTgt>
                                        </p:tgtEl>
                                        <p:attrNameLst>
                                          <p:attrName>style.visibility</p:attrName>
                                        </p:attrNameLst>
                                      </p:cBhvr>
                                      <p:to>
                                        <p:strVal val="visible"/>
                                      </p:to>
                                    </p:set>
                                    <p:anim calcmode="discrete" valueType="clr">
                                      <p:cBhvr override="childStyle">
                                        <p:cTn id="17" dur="80"/>
                                        <p:tgtEl>
                                          <p:spTgt spid="11271">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11271">
                                            <p:txEl>
                                              <p:pRg st="0" end="0"/>
                                            </p:txEl>
                                          </p:spTgt>
                                        </p:tgtEl>
                                        <p:attrNameLst>
                                          <p:attrName>fillcolor</p:attrName>
                                        </p:attrNameLst>
                                      </p:cBhvr>
                                      <p:tavLst>
                                        <p:tav tm="0">
                                          <p:val>
                                            <p:clrVal>
                                              <a:schemeClr val="accent2"/>
                                            </p:clrVal>
                                          </p:val>
                                        </p:tav>
                                        <p:tav tm="50000">
                                          <p:val>
                                            <p:clrVal>
                                              <a:schemeClr val="hlink"/>
                                            </p:clrVal>
                                          </p:val>
                                        </p:tav>
                                      </p:tavLst>
                                    </p:anim>
                                    <p:set>
                                      <p:cBhvr>
                                        <p:cTn id="19" dur="80"/>
                                        <p:tgtEl>
                                          <p:spTgt spid="11271">
                                            <p:txEl>
                                              <p:pRg st="0" end="0"/>
                                            </p:txEl>
                                          </p:spTgt>
                                        </p:tgtEl>
                                        <p:attrNameLst>
                                          <p:attrName>fill.type</p:attrName>
                                        </p:attrNameLst>
                                      </p:cBhvr>
                                      <p:to>
                                        <p:strVal val="solid"/>
                                      </p:to>
                                    </p:se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down)">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1" grpId="0" build="allAtOnce"/>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1338EA0-7497-4359-9175-19E2A335E754}"/>
              </a:ext>
            </a:extLst>
          </p:cNvPr>
          <p:cNvSpPr txBox="1"/>
          <p:nvPr/>
        </p:nvSpPr>
        <p:spPr>
          <a:xfrm>
            <a:off x="2643188" y="1148482"/>
            <a:ext cx="8186737" cy="34163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TIÊU CHÍ KỂ</a:t>
            </a:r>
            <a:endPar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a:p>
            <a:pPr marR="0" lvl="0" algn="l" defTabSz="914400" rtl="0" eaLnBrk="1" fontAlgn="auto" latinLnBrk="0" hangingPunct="1">
              <a:lnSpc>
                <a:spcPct val="100000"/>
              </a:lnSpc>
              <a:spcBef>
                <a:spcPts val="0"/>
              </a:spcBef>
              <a:spcAft>
                <a:spcPts val="0"/>
              </a:spcAft>
              <a:buClrTx/>
              <a:buSzTx/>
              <a:tabLst/>
              <a:defRPr/>
            </a:pPr>
            <a:r>
              <a:rPr kumimoji="0" lang="en-US" sz="320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1. </a:t>
            </a:r>
            <a:r>
              <a:rPr kumimoji="0" lang="vi-VN" sz="320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Nêu được tên con vật</a:t>
            </a:r>
            <a:endParaRPr lang="en-US" sz="3200" dirty="0">
              <a:solidFill>
                <a:srgbClr val="0070C0"/>
              </a:solidFill>
              <a:latin typeface="Times New Roman" panose="02020603050405020304" pitchFamily="18"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US" sz="320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Con </a:t>
            </a:r>
            <a:r>
              <a:rPr kumimoji="0" lang="en-US" sz="3200"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vật</a:t>
            </a:r>
            <a:r>
              <a:rPr kumimoji="0" lang="en-US" sz="320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đó</a:t>
            </a:r>
            <a:r>
              <a:rPr lang="en-US" sz="3200" dirty="0">
                <a:solidFill>
                  <a:srgbClr val="0070C0"/>
                </a:solidFill>
                <a:latin typeface="Times New Roman" panose="02020603050405020304" pitchFamily="18" charset="0"/>
                <a:cs typeface="Times New Roman" panose="02020603050405020304" pitchFamily="18" charset="0"/>
              </a:rPr>
              <a:t> ở </a:t>
            </a:r>
            <a:r>
              <a:rPr lang="en-US" sz="3200" dirty="0" err="1">
                <a:solidFill>
                  <a:srgbClr val="0070C0"/>
                </a:solidFill>
                <a:latin typeface="Times New Roman" panose="02020603050405020304" pitchFamily="18" charset="0"/>
                <a:cs typeface="Times New Roman" panose="02020603050405020304" pitchFamily="18" charset="0"/>
              </a:rPr>
              <a:t>đâu</a:t>
            </a:r>
            <a:r>
              <a:rPr lang="en-US" sz="3200" dirty="0">
                <a:solidFill>
                  <a:srgbClr val="0070C0"/>
                </a:solidFill>
                <a:latin typeface="Times New Roman" panose="02020603050405020304" pitchFamily="18" charset="0"/>
                <a:cs typeface="Times New Roman" panose="02020603050405020304" pitchFamily="18" charset="0"/>
              </a:rPr>
              <a:t>? Khi </a:t>
            </a:r>
            <a:r>
              <a:rPr lang="en-US" sz="3200" dirty="0" err="1">
                <a:solidFill>
                  <a:srgbClr val="0070C0"/>
                </a:solidFill>
                <a:latin typeface="Times New Roman" panose="02020603050405020304" pitchFamily="18" charset="0"/>
                <a:cs typeface="Times New Roman" panose="02020603050405020304" pitchFamily="18" charset="0"/>
              </a:rPr>
              <a:t>nào</a:t>
            </a:r>
            <a:r>
              <a:rPr lang="en-US" sz="3200" dirty="0">
                <a:solidFill>
                  <a:srgbClr val="0070C0"/>
                </a:solidFill>
                <a:latin typeface="Times New Roman" panose="02020603050405020304" pitchFamily="18" charset="0"/>
                <a:cs typeface="Times New Roman" panose="02020603050405020304" pitchFamily="18" charset="0"/>
              </a:rPr>
              <a:t>?</a:t>
            </a:r>
            <a:endParaRPr kumimoji="0" lang="vi-VN" sz="320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US" sz="320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vi-VN" sz="320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Kể được hoạt động của con vật</a:t>
            </a:r>
            <a:r>
              <a:rPr kumimoji="0" lang="en-US" sz="320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sz="3200"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đó</a:t>
            </a:r>
            <a:endParaRPr kumimoji="0" lang="en-US" sz="320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3. </a:t>
            </a:r>
            <a:r>
              <a:rPr kumimoji="0" lang="vi-VN" sz="320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Nêu được </a:t>
            </a:r>
            <a:r>
              <a:rPr kumimoji="0" lang="en-US" sz="3200"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suy</a:t>
            </a:r>
            <a:r>
              <a:rPr kumimoji="0" lang="en-US" sz="320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sz="3200"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ngh</a:t>
            </a:r>
            <a:r>
              <a:rPr lang="en-US" sz="3200" dirty="0">
                <a:solidFill>
                  <a:srgbClr val="0070C0"/>
                </a:solidFill>
                <a:latin typeface="Times New Roman" panose="02020603050405020304" pitchFamily="18" charset="0"/>
                <a:cs typeface="Times New Roman" panose="02020603050405020304" pitchFamily="18" charset="0"/>
              </a:rPr>
              <a:t>ĩ</a:t>
            </a:r>
            <a:r>
              <a:rPr kumimoji="0" lang="vi-VN" sz="320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về</a:t>
            </a:r>
            <a:r>
              <a:rPr kumimoji="0" lang="en-US" sz="320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con </a:t>
            </a:r>
            <a:r>
              <a:rPr kumimoji="0" lang="en-US" sz="3200"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vật</a:t>
            </a:r>
            <a:endParaRPr kumimoji="0" lang="en-US" sz="320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p>
        </p:txBody>
      </p:sp>
    </p:spTree>
    <p:extLst>
      <p:ext uri="{BB962C8B-B14F-4D97-AF65-F5344CB8AC3E}">
        <p14:creationId xmlns:p14="http://schemas.microsoft.com/office/powerpoint/2010/main" val="41627406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11270">
            <a:extLst>
              <a:ext uri="{FF2B5EF4-FFF2-40B4-BE49-F238E27FC236}">
                <a16:creationId xmlns:a16="http://schemas.microsoft.com/office/drawing/2014/main" id="{E64E4FAF-418D-400B-9790-5661133FE18F}"/>
              </a:ext>
            </a:extLst>
          </p:cNvPr>
          <p:cNvSpPr txBox="1"/>
          <p:nvPr/>
        </p:nvSpPr>
        <p:spPr>
          <a:xfrm>
            <a:off x="2298111" y="1308377"/>
            <a:ext cx="5015050" cy="928770"/>
          </a:xfrm>
          <a:prstGeom prst="rect">
            <a:avLst/>
          </a:prstGeom>
          <a:solidFill>
            <a:schemeClr val="accent6">
              <a:lumMod val="20000"/>
              <a:lumOff val="80000"/>
            </a:schemeClr>
          </a:solidFill>
          <a:ln w="9525">
            <a:solidFill>
              <a:schemeClr val="tx1"/>
            </a:solidFill>
          </a:ln>
        </p:spPr>
        <p:txBody>
          <a:bodyPr wrap="square" lIns="66349" tIns="33174" rIns="66349" bIns="33174">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Em</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muốn</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kể</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về</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con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vật</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nào</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49F12C6B-35EE-4D9B-9CEA-0FDC084D4A06}"/>
              </a:ext>
            </a:extLst>
          </p:cNvPr>
          <p:cNvSpPr txBox="1"/>
          <p:nvPr/>
        </p:nvSpPr>
        <p:spPr>
          <a:xfrm>
            <a:off x="602974" y="490515"/>
            <a:ext cx="1098605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2.</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Viết</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3-5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câu</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kể</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lại</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hoạt</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động</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của</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một</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con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vật</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mà</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em</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quan</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sát</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được</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p>
        </p:txBody>
      </p:sp>
      <p:sp>
        <p:nvSpPr>
          <p:cNvPr id="6" name="文本框 11270">
            <a:extLst>
              <a:ext uri="{FF2B5EF4-FFF2-40B4-BE49-F238E27FC236}">
                <a16:creationId xmlns:a16="http://schemas.microsoft.com/office/drawing/2014/main" id="{D8861A2B-4A5E-40AF-8482-7AC2BA089AB4}"/>
              </a:ext>
            </a:extLst>
          </p:cNvPr>
          <p:cNvSpPr txBox="1"/>
          <p:nvPr/>
        </p:nvSpPr>
        <p:spPr>
          <a:xfrm>
            <a:off x="2323953" y="5459350"/>
            <a:ext cx="4989208" cy="928770"/>
          </a:xfrm>
          <a:prstGeom prst="rect">
            <a:avLst/>
          </a:prstGeom>
          <a:solidFill>
            <a:srgbClr val="E2CFF1"/>
          </a:solidFill>
          <a:ln w="9525">
            <a:solidFill>
              <a:schemeClr val="tx1"/>
            </a:solidFill>
          </a:ln>
        </p:spPr>
        <p:txBody>
          <a:bodyPr wrap="square" lIns="66349" tIns="33174" rIns="66349" bIns="33174">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Nêu</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nhận</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xét</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của</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em</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về</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con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vật</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đó</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p>
        </p:txBody>
      </p:sp>
      <p:sp>
        <p:nvSpPr>
          <p:cNvPr id="7" name="TextBox 6">
            <a:extLst>
              <a:ext uri="{FF2B5EF4-FFF2-40B4-BE49-F238E27FC236}">
                <a16:creationId xmlns:a16="http://schemas.microsoft.com/office/drawing/2014/main" id="{93B13FFD-5647-4D59-9D5E-C0DE1CF3F4A5}"/>
              </a:ext>
            </a:extLst>
          </p:cNvPr>
          <p:cNvSpPr txBox="1"/>
          <p:nvPr/>
        </p:nvSpPr>
        <p:spPr>
          <a:xfrm>
            <a:off x="192734" y="1792705"/>
            <a:ext cx="1228298" cy="3666645"/>
          </a:xfrm>
          <a:prstGeom prst="rect">
            <a:avLst/>
          </a:prstGeom>
          <a:solidFill>
            <a:schemeClr val="accent4">
              <a:lumMod val="20000"/>
              <a:lumOff val="80000"/>
            </a:schemeClr>
          </a:solidFill>
          <a:ln>
            <a:solidFill>
              <a:schemeClr val="tx1"/>
            </a:solidFill>
          </a:ln>
        </p:spPr>
        <p:txBody>
          <a:bodyPr wrap="square" rtlCol="0">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Kể</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lại</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hoạt</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động</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của</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một</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con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vật</a:t>
            </a:r>
            <a:endPar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9" name="TextBox 8">
            <a:extLst>
              <a:ext uri="{FF2B5EF4-FFF2-40B4-BE49-F238E27FC236}">
                <a16:creationId xmlns:a16="http://schemas.microsoft.com/office/drawing/2014/main" id="{5CA93B2E-E1FE-4021-977F-B79D3C1C477B}"/>
              </a:ext>
            </a:extLst>
          </p:cNvPr>
          <p:cNvSpPr txBox="1"/>
          <p:nvPr/>
        </p:nvSpPr>
        <p:spPr>
          <a:xfrm>
            <a:off x="2302418" y="2659782"/>
            <a:ext cx="5032278" cy="954107"/>
          </a:xfrm>
          <a:prstGeom prst="rect">
            <a:avLst/>
          </a:prstGeom>
          <a:solidFill>
            <a:schemeClr val="accent4">
              <a:lumMod val="40000"/>
              <a:lumOff val="60000"/>
            </a:schemeClr>
          </a:solidFill>
          <a:ln>
            <a:solidFill>
              <a:schemeClr val="tx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Em</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đã</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được</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quan</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sát</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kĩ</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con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vật</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đó</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ở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đâu</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Khi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nào</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p>
        </p:txBody>
      </p:sp>
      <p:sp>
        <p:nvSpPr>
          <p:cNvPr id="11" name="TextBox 10">
            <a:extLst>
              <a:ext uri="{FF2B5EF4-FFF2-40B4-BE49-F238E27FC236}">
                <a16:creationId xmlns:a16="http://schemas.microsoft.com/office/drawing/2014/main" id="{10BF97DF-28FC-4778-94DF-D912800C17AA}"/>
              </a:ext>
            </a:extLst>
          </p:cNvPr>
          <p:cNvSpPr txBox="1"/>
          <p:nvPr/>
        </p:nvSpPr>
        <p:spPr>
          <a:xfrm>
            <a:off x="2280884" y="4028970"/>
            <a:ext cx="5032277" cy="954107"/>
          </a:xfrm>
          <a:prstGeom prst="rect">
            <a:avLst/>
          </a:prstGeom>
          <a:solidFill>
            <a:srgbClr val="AFDC7E"/>
          </a:solidFill>
          <a:ln>
            <a:solidFill>
              <a:schemeClr val="tx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Kể</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lại</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những</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hoạt</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động</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của</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con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vật</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đó</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p>
        </p:txBody>
      </p:sp>
      <p:sp>
        <p:nvSpPr>
          <p:cNvPr id="13" name="TextBox 12">
            <a:extLst>
              <a:ext uri="{FF2B5EF4-FFF2-40B4-BE49-F238E27FC236}">
                <a16:creationId xmlns:a16="http://schemas.microsoft.com/office/drawing/2014/main" id="{1009DE84-669F-4AD2-A187-10840A86E070}"/>
              </a:ext>
            </a:extLst>
          </p:cNvPr>
          <p:cNvSpPr txBox="1"/>
          <p:nvPr/>
        </p:nvSpPr>
        <p:spPr>
          <a:xfrm>
            <a:off x="8254423" y="1330715"/>
            <a:ext cx="3720767" cy="830997"/>
          </a:xfrm>
          <a:prstGeom prst="rect">
            <a:avLst/>
          </a:prstGeom>
          <a:solidFill>
            <a:schemeClr val="accent6">
              <a:lumMod val="20000"/>
              <a:lumOff val="80000"/>
            </a:schemeClr>
          </a:solidFill>
          <a:ln>
            <a:solidFill>
              <a:schemeClr val="tx1"/>
            </a:solidFill>
          </a:ln>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Tx/>
              <a:buChar char="-"/>
              <a:tabLst/>
              <a:defRPr/>
            </a:pP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Gà</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chó</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mèo</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thỏ</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5" name="TextBox 14">
            <a:extLst>
              <a:ext uri="{FF2B5EF4-FFF2-40B4-BE49-F238E27FC236}">
                <a16:creationId xmlns:a16="http://schemas.microsoft.com/office/drawing/2014/main" id="{6ACF66A2-BBA5-40D5-BE51-78367A89F7A4}"/>
              </a:ext>
            </a:extLst>
          </p:cNvPr>
          <p:cNvSpPr txBox="1"/>
          <p:nvPr/>
        </p:nvSpPr>
        <p:spPr>
          <a:xfrm>
            <a:off x="8239221" y="2721336"/>
            <a:ext cx="3705565" cy="830997"/>
          </a:xfrm>
          <a:prstGeom prst="rect">
            <a:avLst/>
          </a:prstGeom>
          <a:solidFill>
            <a:schemeClr val="accent4">
              <a:lumMod val="40000"/>
              <a:lumOff val="60000"/>
            </a:schemeClr>
          </a:solid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vườn</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nhà</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bà</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trên</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ti</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vi/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buổi</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sáng</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buổi</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chiều</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p:txBody>
      </p:sp>
      <p:sp>
        <p:nvSpPr>
          <p:cNvPr id="16" name="TextBox 15">
            <a:extLst>
              <a:ext uri="{FF2B5EF4-FFF2-40B4-BE49-F238E27FC236}">
                <a16:creationId xmlns:a16="http://schemas.microsoft.com/office/drawing/2014/main" id="{7318BE0E-F855-4E7D-91A0-EAEA8AAC4075}"/>
              </a:ext>
            </a:extLst>
          </p:cNvPr>
          <p:cNvSpPr txBox="1"/>
          <p:nvPr/>
        </p:nvSpPr>
        <p:spPr>
          <a:xfrm>
            <a:off x="8239221" y="4028970"/>
            <a:ext cx="3720767" cy="830997"/>
          </a:xfrm>
          <a:prstGeom prst="rect">
            <a:avLst/>
          </a:prstGeom>
          <a:solidFill>
            <a:srgbClr val="AFDC7E"/>
          </a:solid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mổ</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thóc</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giữ</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nhà</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rình</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chuột</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 …</a:t>
            </a:r>
          </a:p>
        </p:txBody>
      </p:sp>
      <p:sp>
        <p:nvSpPr>
          <p:cNvPr id="17" name="TextBox 16">
            <a:extLst>
              <a:ext uri="{FF2B5EF4-FFF2-40B4-BE49-F238E27FC236}">
                <a16:creationId xmlns:a16="http://schemas.microsoft.com/office/drawing/2014/main" id="{B0D677CC-2DC9-472D-997B-EED66D6FA5BD}"/>
              </a:ext>
            </a:extLst>
          </p:cNvPr>
          <p:cNvSpPr txBox="1"/>
          <p:nvPr/>
        </p:nvSpPr>
        <p:spPr>
          <a:xfrm>
            <a:off x="8286521" y="5459350"/>
            <a:ext cx="3688669" cy="830997"/>
          </a:xfrm>
          <a:prstGeom prst="rect">
            <a:avLst/>
          </a:prstGeom>
          <a:solidFill>
            <a:srgbClr val="DFC9EF"/>
          </a:solid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Nhanh</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nhẹn</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đáng</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yêu</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khôn</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ngoan</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dễ</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thương</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p:txBody>
      </p:sp>
      <p:cxnSp>
        <p:nvCxnSpPr>
          <p:cNvPr id="33" name="Straight Arrow Connector 32">
            <a:extLst>
              <a:ext uri="{FF2B5EF4-FFF2-40B4-BE49-F238E27FC236}">
                <a16:creationId xmlns:a16="http://schemas.microsoft.com/office/drawing/2014/main" id="{786F4474-287D-4E06-AA56-A844E09DA010}"/>
              </a:ext>
            </a:extLst>
          </p:cNvPr>
          <p:cNvCxnSpPr>
            <a:stCxn id="7" idx="3"/>
          </p:cNvCxnSpPr>
          <p:nvPr/>
        </p:nvCxnSpPr>
        <p:spPr>
          <a:xfrm flipV="1">
            <a:off x="1421032" y="1895061"/>
            <a:ext cx="859852" cy="173096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8447FCFF-47A4-41B3-95D8-0017CC8D8A2F}"/>
              </a:ext>
            </a:extLst>
          </p:cNvPr>
          <p:cNvCxnSpPr>
            <a:stCxn id="4" idx="3"/>
          </p:cNvCxnSpPr>
          <p:nvPr/>
        </p:nvCxnSpPr>
        <p:spPr>
          <a:xfrm>
            <a:off x="7313161" y="1772762"/>
            <a:ext cx="926060"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7879467E-E050-4647-A5CA-79DF90D082E2}"/>
              </a:ext>
            </a:extLst>
          </p:cNvPr>
          <p:cNvCxnSpPr>
            <a:stCxn id="7" idx="3"/>
          </p:cNvCxnSpPr>
          <p:nvPr/>
        </p:nvCxnSpPr>
        <p:spPr>
          <a:xfrm flipV="1">
            <a:off x="1421032" y="3282846"/>
            <a:ext cx="859852" cy="34318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C7DFECCC-69AF-4E39-B685-1E78F8F1CB1F}"/>
              </a:ext>
            </a:extLst>
          </p:cNvPr>
          <p:cNvCxnSpPr>
            <a:stCxn id="9" idx="3"/>
            <a:endCxn id="15" idx="1"/>
          </p:cNvCxnSpPr>
          <p:nvPr/>
        </p:nvCxnSpPr>
        <p:spPr>
          <a:xfrm flipV="1">
            <a:off x="7334696" y="3136835"/>
            <a:ext cx="904525" cy="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220734DA-CEC8-4CEB-B89B-72DF072119D7}"/>
              </a:ext>
            </a:extLst>
          </p:cNvPr>
          <p:cNvCxnSpPr>
            <a:stCxn id="7" idx="3"/>
          </p:cNvCxnSpPr>
          <p:nvPr/>
        </p:nvCxnSpPr>
        <p:spPr>
          <a:xfrm>
            <a:off x="1421032" y="3626028"/>
            <a:ext cx="859852" cy="87999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1641F7C3-8715-44B8-8850-115EC80D3610}"/>
              </a:ext>
            </a:extLst>
          </p:cNvPr>
          <p:cNvCxnSpPr>
            <a:stCxn id="11" idx="3"/>
          </p:cNvCxnSpPr>
          <p:nvPr/>
        </p:nvCxnSpPr>
        <p:spPr>
          <a:xfrm flipV="1">
            <a:off x="7313161" y="4506023"/>
            <a:ext cx="926060" cy="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03C56C89-05AB-48FA-820B-305AD8650FB3}"/>
              </a:ext>
            </a:extLst>
          </p:cNvPr>
          <p:cNvCxnSpPr>
            <a:stCxn id="7" idx="3"/>
          </p:cNvCxnSpPr>
          <p:nvPr/>
        </p:nvCxnSpPr>
        <p:spPr>
          <a:xfrm>
            <a:off x="1421032" y="3626028"/>
            <a:ext cx="859852" cy="229770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DAC92CDF-8B93-4D11-97BA-0E9925F1D9D6}"/>
              </a:ext>
            </a:extLst>
          </p:cNvPr>
          <p:cNvCxnSpPr>
            <a:stCxn id="6" idx="3"/>
          </p:cNvCxnSpPr>
          <p:nvPr/>
        </p:nvCxnSpPr>
        <p:spPr>
          <a:xfrm>
            <a:off x="7313161" y="5923735"/>
            <a:ext cx="926060"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7438923"/>
      </p:ext>
    </p:extLst>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wipe(left)">
                                      <p:cBhvr>
                                        <p:cTn id="16" dur="500"/>
                                        <p:tgtEl>
                                          <p:spTgt spid="35"/>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left)">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left)">
                                      <p:cBhvr>
                                        <p:cTn id="25" dur="500"/>
                                        <p:tgtEl>
                                          <p:spTgt spid="37"/>
                                        </p:tgtEl>
                                      </p:cBhvr>
                                    </p:animEffect>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left)">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39"/>
                                        </p:tgtEl>
                                        <p:attrNameLst>
                                          <p:attrName>style.visibility</p:attrName>
                                        </p:attrNameLst>
                                      </p:cBhvr>
                                      <p:to>
                                        <p:strVal val="visible"/>
                                      </p:to>
                                    </p:set>
                                    <p:animEffect transition="in" filter="wipe(left)">
                                      <p:cBhvr>
                                        <p:cTn id="34" dur="500"/>
                                        <p:tgtEl>
                                          <p:spTgt spid="39"/>
                                        </p:tgtEl>
                                      </p:cBhvr>
                                    </p:animEffect>
                                  </p:childTnLst>
                                </p:cTn>
                              </p:par>
                            </p:childTnLst>
                          </p:cTn>
                        </p:par>
                        <p:par>
                          <p:cTn id="35" fill="hold">
                            <p:stCondLst>
                              <p:cond delay="500"/>
                            </p:stCondLst>
                            <p:childTnLst>
                              <p:par>
                                <p:cTn id="36" presetID="22" presetClass="entr" presetSubtype="8"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left)">
                                      <p:cBhvr>
                                        <p:cTn id="38" dur="500"/>
                                        <p:tgtEl>
                                          <p:spTgt spid="15"/>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1" fill="hold" nodeType="click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up)">
                                      <p:cBhvr>
                                        <p:cTn id="43" dur="500"/>
                                        <p:tgtEl>
                                          <p:spTgt spid="41"/>
                                        </p:tgtEl>
                                      </p:cBhvr>
                                    </p:animEffect>
                                  </p:childTnLst>
                                </p:cTn>
                              </p:par>
                            </p:childTnLst>
                          </p:cTn>
                        </p:par>
                        <p:par>
                          <p:cTn id="44" fill="hold">
                            <p:stCondLst>
                              <p:cond delay="500"/>
                            </p:stCondLst>
                            <p:childTnLst>
                              <p:par>
                                <p:cTn id="45" presetID="22" presetClass="entr" presetSubtype="8"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wipe(left)">
                                      <p:cBhvr>
                                        <p:cTn id="47" dur="5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43"/>
                                        </p:tgtEl>
                                        <p:attrNameLst>
                                          <p:attrName>style.visibility</p:attrName>
                                        </p:attrNameLst>
                                      </p:cBhvr>
                                      <p:to>
                                        <p:strVal val="visible"/>
                                      </p:to>
                                    </p:set>
                                    <p:animEffect transition="in" filter="wipe(left)">
                                      <p:cBhvr>
                                        <p:cTn id="52" dur="500"/>
                                        <p:tgtEl>
                                          <p:spTgt spid="43"/>
                                        </p:tgtEl>
                                      </p:cBhvr>
                                    </p:animEffect>
                                  </p:childTnLst>
                                </p:cTn>
                              </p:par>
                            </p:childTnLst>
                          </p:cTn>
                        </p:par>
                        <p:par>
                          <p:cTn id="53" fill="hold">
                            <p:stCondLst>
                              <p:cond delay="500"/>
                            </p:stCondLst>
                            <p:childTnLst>
                              <p:par>
                                <p:cTn id="54" presetID="22" presetClass="entr" presetSubtype="8"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wipe(left)">
                                      <p:cBhvr>
                                        <p:cTn id="56" dur="500"/>
                                        <p:tgtEl>
                                          <p:spTgt spid="16"/>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1" fill="hold" nodeType="click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500"/>
                                        <p:tgtEl>
                                          <p:spTgt spid="45"/>
                                        </p:tgtEl>
                                      </p:cBhvr>
                                    </p:animEffect>
                                  </p:childTnLst>
                                </p:cTn>
                              </p:par>
                            </p:childTnLst>
                          </p:cTn>
                        </p:par>
                        <p:par>
                          <p:cTn id="62" fill="hold">
                            <p:stCondLst>
                              <p:cond delay="500"/>
                            </p:stCondLst>
                            <p:childTnLst>
                              <p:par>
                                <p:cTn id="63" presetID="22" presetClass="entr" presetSubtype="8" fill="hold" grpId="0" nodeType="afterEffect">
                                  <p:stCondLst>
                                    <p:cond delay="0"/>
                                  </p:stCondLst>
                                  <p:childTnLst>
                                    <p:set>
                                      <p:cBhvr>
                                        <p:cTn id="64" dur="1" fill="hold">
                                          <p:stCondLst>
                                            <p:cond delay="0"/>
                                          </p:stCondLst>
                                        </p:cTn>
                                        <p:tgtEl>
                                          <p:spTgt spid="6"/>
                                        </p:tgtEl>
                                        <p:attrNameLst>
                                          <p:attrName>style.visibility</p:attrName>
                                        </p:attrNameLst>
                                      </p:cBhvr>
                                      <p:to>
                                        <p:strVal val="visible"/>
                                      </p:to>
                                    </p:set>
                                    <p:animEffect transition="in" filter="wipe(left)">
                                      <p:cBhvr>
                                        <p:cTn id="65" dur="500"/>
                                        <p:tgtEl>
                                          <p:spTgt spid="6"/>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nodeType="click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wipe(left)">
                                      <p:cBhvr>
                                        <p:cTn id="70" dur="500"/>
                                        <p:tgtEl>
                                          <p:spTgt spid="47"/>
                                        </p:tgtEl>
                                      </p:cBhvr>
                                    </p:animEffect>
                                  </p:childTnLst>
                                </p:cTn>
                              </p:par>
                            </p:childTnLst>
                          </p:cTn>
                        </p:par>
                        <p:par>
                          <p:cTn id="71" fill="hold">
                            <p:stCondLst>
                              <p:cond delay="500"/>
                            </p:stCondLst>
                            <p:childTnLst>
                              <p:par>
                                <p:cTn id="72" presetID="22" presetClass="entr" presetSubtype="8"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wipe(left)">
                                      <p:cBhvr>
                                        <p:cTn id="7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9" grpId="0" animBg="1"/>
      <p:bldP spid="11" grpId="0" animBg="1"/>
      <p:bldP spid="13" grpId="0" animBg="1"/>
      <p:bldP spid="15" grpId="0" animBg="1"/>
      <p:bldP spid="16" grpId="0" animBg="1"/>
      <p:bldP spid="1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B127B7-8F7F-0E45-AD2D-B6E2642D3CB0}"/>
              </a:ext>
            </a:extLst>
          </p:cNvPr>
          <p:cNvSpPr>
            <a:spLocks noGrp="1"/>
          </p:cNvSpPr>
          <p:nvPr>
            <p:ph type="title"/>
          </p:nvPr>
        </p:nvSpPr>
        <p:spPr/>
        <p:txBody>
          <a:bodyPr/>
          <a:lstStyle/>
          <a:p>
            <a:endParaRPr lang="en-VN"/>
          </a:p>
        </p:txBody>
      </p:sp>
      <p:pic>
        <p:nvPicPr>
          <p:cNvPr id="4" name="Online Media 3" descr="Thưởng thức nét đẹp của chim công xòe đuôi-Yume TTNV">
            <a:hlinkClick r:id="" action="ppaction://media"/>
            <a:extLst>
              <a:ext uri="{FF2B5EF4-FFF2-40B4-BE49-F238E27FC236}">
                <a16:creationId xmlns:a16="http://schemas.microsoft.com/office/drawing/2014/main" id="{6D2FE6F6-88A3-6E4C-9146-518AFED6435B}"/>
              </a:ext>
            </a:extLst>
          </p:cNvPr>
          <p:cNvPicPr>
            <a:picLocks noGrp="1" noRot="1" noChangeAspect="1"/>
          </p:cNvPicPr>
          <p:nvPr>
            <p:ph idx="1"/>
            <a:videoFile r:link="rId1"/>
          </p:nvPr>
        </p:nvPicPr>
        <p:blipFill>
          <a:blip r:embed="rId3"/>
          <a:stretch>
            <a:fillRect/>
          </a:stretch>
        </p:blipFill>
        <p:spPr>
          <a:xfrm>
            <a:off x="0" y="0"/>
            <a:ext cx="12192000" cy="6888946"/>
          </a:xfrm>
          <a:prstGeom prst="rect">
            <a:avLst/>
          </a:prstGeom>
        </p:spPr>
      </p:pic>
    </p:spTree>
    <p:extLst>
      <p:ext uri="{BB962C8B-B14F-4D97-AF65-F5344CB8AC3E}">
        <p14:creationId xmlns:p14="http://schemas.microsoft.com/office/powerpoint/2010/main" val="818974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descr="Cún con đáng yêu, cún con ơi - Nhạc thiếu nhi vui nhộn sôi động">
            <a:hlinkClick r:id="" action="ppaction://media"/>
            <a:extLst>
              <a:ext uri="{FF2B5EF4-FFF2-40B4-BE49-F238E27FC236}">
                <a16:creationId xmlns:a16="http://schemas.microsoft.com/office/drawing/2014/main" id="{58416E91-8EBA-9241-9227-BAA80CDA2BC4}"/>
              </a:ext>
            </a:extLst>
          </p:cNvPr>
          <p:cNvPicPr>
            <a:picLocks noRot="1" noChangeAspect="1"/>
          </p:cNvPicPr>
          <p:nvPr>
            <a:videoFile r:link="rId1"/>
          </p:nvPr>
        </p:nvPicPr>
        <p:blipFill>
          <a:blip r:embed="rId3"/>
          <a:stretch>
            <a:fillRect/>
          </a:stretch>
        </p:blipFill>
        <p:spPr>
          <a:xfrm>
            <a:off x="0" y="0"/>
            <a:ext cx="12138053" cy="6858000"/>
          </a:xfrm>
          <a:prstGeom prst="rect">
            <a:avLst/>
          </a:prstGeom>
        </p:spPr>
      </p:pic>
    </p:spTree>
    <p:extLst>
      <p:ext uri="{BB962C8B-B14F-4D97-AF65-F5344CB8AC3E}">
        <p14:creationId xmlns:p14="http://schemas.microsoft.com/office/powerpoint/2010/main" val="2864188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2&quot; unique_id=&quot;10049&quot;&gt;&lt;object type=&quot;3&quot; unique_id=&quot;10050&quot;&gt;&lt;property id=&quot;20148&quot; value=&quot;5&quot;/&gt;&lt;property id=&quot;20300&quot; value=&quot;Slide 1&quot;/&gt;&lt;property id=&quot;20307&quot; value=&quot;267&quot;/&gt;&lt;/object&gt;&lt;object type=&quot;3&quot; unique_id=&quot;10051&quot;&gt;&lt;property id=&quot;20148&quot; value=&quot;5&quot;/&gt;&lt;property id=&quot;20300&quot; value=&quot;Slide 2&quot;/&gt;&lt;property id=&quot;20307&quot; value=&quot;277&quot;/&gt;&lt;/object&gt;&lt;object type=&quot;3&quot; unique_id=&quot;10052&quot;&gt;&lt;property id=&quot;20148&quot; value=&quot;5&quot;/&gt;&lt;property id=&quot;20300&quot; value=&quot;Slide 3&quot;/&gt;&lt;property id=&quot;20307&quot; value=&quot;2007577119&quot;/&gt;&lt;/object&gt;&lt;object type=&quot;3&quot; unique_id=&quot;10053&quot;&gt;&lt;property id=&quot;20148&quot; value=&quot;5&quot;/&gt;&lt;property id=&quot;20300&quot; value=&quot;Slide 4&quot;/&gt;&lt;property id=&quot;20307&quot; value=&quot;377&quot;/&gt;&lt;/object&gt;&lt;object type=&quot;3&quot; unique_id=&quot;10054&quot;&gt;&lt;property id=&quot;20148&quot; value=&quot;5&quot;/&gt;&lt;property id=&quot;20300&quot; value=&quot;Slide 5&quot;/&gt;&lt;property id=&quot;20307&quot; value=&quot;2007577120&quot;/&gt;&lt;/object&gt;&lt;object type=&quot;3&quot; unique_id=&quot;10055&quot;&gt;&lt;property id=&quot;20148&quot; value=&quot;5&quot;/&gt;&lt;property id=&quot;20300&quot; value=&quot;Slide 6&quot;/&gt;&lt;property id=&quot;20307&quot; value=&quot;2007577116&quot;/&gt;&lt;/object&gt;&lt;object type=&quot;3&quot; unique_id=&quot;10056&quot;&gt;&lt;property id=&quot;20148&quot; value=&quot;5&quot;/&gt;&lt;property id=&quot;20300&quot; value=&quot;Slide 7&quot;/&gt;&lt;property id=&quot;20307&quot; value=&quot;386&quot;/&gt;&lt;/object&gt;&lt;object type=&quot;3&quot; unique_id=&quot;10057&quot;&gt;&lt;property id=&quot;20148&quot; value=&quot;5&quot;/&gt;&lt;property id=&quot;20300&quot; value=&quot;Slide 8&quot;/&gt;&lt;property id=&quot;20307&quot; value=&quot;2007577125&quot;/&gt;&lt;/object&gt;&lt;object type=&quot;3&quot; unique_id=&quot;10058&quot;&gt;&lt;property id=&quot;20148&quot; value=&quot;5&quot;/&gt;&lt;property id=&quot;20300&quot; value=&quot;Slide 9&quot;/&gt;&lt;property id=&quot;20307&quot; value=&quot;382&quot;/&gt;&lt;/object&gt;&lt;object type=&quot;3&quot; unique_id=&quot;10059&quot;&gt;&lt;property id=&quot;20148&quot; value=&quot;5&quot;/&gt;&lt;property id=&quot;20300&quot; value=&quot;Slide 10&quot;/&gt;&lt;property id=&quot;20307&quot; value=&quot;2007577118&quot;/&gt;&lt;/object&gt;&lt;object type=&quot;3&quot; unique_id=&quot;10061&quot;&gt;&lt;property id=&quot;20148&quot; value=&quot;5&quot;/&gt;&lt;property id=&quot;20300&quot; value=&quot;Slide 11&quot;/&gt;&lt;property id=&quot;20307&quot; value=&quot;2007577124&quot;/&gt;&lt;/object&gt;&lt;object type=&quot;3&quot; unique_id=&quot;10062&quot;&gt;&lt;property id=&quot;20148&quot; value=&quot;5&quot;/&gt;&lt;property id=&quot;20300&quot; value=&quot;Slide 13&quot;/&gt;&lt;property id=&quot;20307&quot; value=&quot;2007577123&quot;/&gt;&lt;/object&gt;&lt;object type=&quot;3&quot; unique_id=&quot;10063&quot;&gt;&lt;property id=&quot;20148&quot; value=&quot;5&quot;/&gt;&lt;property id=&quot;20300&quot; value=&quot;Slide 14&quot;/&gt;&lt;property id=&quot;20307&quot; value=&quot;2007577117&quot;/&gt;&lt;/object&gt;&lt;object type=&quot;3&quot; unique_id=&quot;10064&quot;&gt;&lt;property id=&quot;20148&quot; value=&quot;5&quot;/&gt;&lt;property id=&quot;20300&quot; value=&quot;Slide 15&quot;/&gt;&lt;property id=&quot;20307&quot; value=&quot;275&quot;/&gt;&lt;/object&gt;&lt;object type=&quot;3&quot; unique_id=&quot;10116&quot;&gt;&lt;property id=&quot;20148&quot; value=&quot;5&quot;/&gt;&lt;property id=&quot;20300&quot; value=&quot;Slide 12&quot;/&gt;&lt;property id=&quot;20307&quot; value=&quot;2007577126&quot;/&gt;&lt;/object&gt;&lt;/object&gt;&lt;object type=&quot;8&quot; unique_id=&quot;10081&quot;&gt;&lt;/object&gt;&lt;/object&gt;&lt;/database&gt;"/>
  <p:tag name="SECTOMILLISECCONVERTED" val="1"/>
</p:tagLst>
</file>

<file path=ppt/theme/theme1.xml><?xml version="1.0" encoding="utf-8"?>
<a:theme xmlns:a="http://schemas.openxmlformats.org/drawingml/2006/main" name="千图网拥有20W+精美PPT模板 更多PPT模板下载至：www.58pic.com/office/pp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oodle Sketchbook by Slidesgo">
  <a:themeElements>
    <a:clrScheme name="Simple Light">
      <a:dk1>
        <a:srgbClr val="213054"/>
      </a:dk1>
      <a:lt1>
        <a:srgbClr val="BAE5E4"/>
      </a:lt1>
      <a:dk2>
        <a:srgbClr val="A889CC"/>
      </a:dk2>
      <a:lt2>
        <a:srgbClr val="FC7D77"/>
      </a:lt2>
      <a:accent1>
        <a:srgbClr val="FFAB40"/>
      </a:accent1>
      <a:accent2>
        <a:srgbClr val="FFFFFF"/>
      </a:accent2>
      <a:accent3>
        <a:srgbClr val="213054"/>
      </a:accent3>
      <a:accent4>
        <a:srgbClr val="BAE5E4"/>
      </a:accent4>
      <a:accent5>
        <a:srgbClr val="A889CC"/>
      </a:accent5>
      <a:accent6>
        <a:srgbClr val="FC7D77"/>
      </a:accent6>
      <a:hlink>
        <a:srgbClr val="21305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104</TotalTime>
  <Words>805</Words>
  <Application>Microsoft Office PowerPoint</Application>
  <PresentationFormat>Widescreen</PresentationFormat>
  <Paragraphs>54</Paragraphs>
  <Slides>14</Slides>
  <Notes>6</Notes>
  <HiddenSlides>0</HiddenSlides>
  <MMClips>2</MMClips>
  <ScaleCrop>false</ScaleCrop>
  <HeadingPairs>
    <vt:vector size="6" baseType="variant">
      <vt:variant>
        <vt:lpstr>Fonts Used</vt:lpstr>
      </vt:variant>
      <vt:variant>
        <vt:i4>11</vt:i4>
      </vt:variant>
      <vt:variant>
        <vt:lpstr>Theme</vt:lpstr>
      </vt:variant>
      <vt:variant>
        <vt:i4>5</vt:i4>
      </vt:variant>
      <vt:variant>
        <vt:lpstr>Slide Titles</vt:lpstr>
      </vt:variant>
      <vt:variant>
        <vt:i4>14</vt:i4>
      </vt:variant>
    </vt:vector>
  </HeadingPairs>
  <TitlesOfParts>
    <vt:vector size="30" baseType="lpstr">
      <vt:lpstr>等线</vt:lpstr>
      <vt:lpstr>等线 Light</vt:lpstr>
      <vt:lpstr>Arial</vt:lpstr>
      <vt:lpstr>Arial-Rounded</vt:lpstr>
      <vt:lpstr>Calibri</vt:lpstr>
      <vt:lpstr>Calibri Light</vt:lpstr>
      <vt:lpstr>HP001 4H</vt:lpstr>
      <vt:lpstr>HP001 5 hàng</vt:lpstr>
      <vt:lpstr>Kalam</vt:lpstr>
      <vt:lpstr>Montserrat</vt:lpstr>
      <vt:lpstr>Times New Roman</vt:lpstr>
      <vt:lpstr>千图网拥有20W+精美PPT模板 更多PPT模板下载至：www.58pic.com/office/ppt​​</vt:lpstr>
      <vt:lpstr>Doodle Sketchbook by Slidesgo</vt:lpstr>
      <vt:lpstr>Office 主题​​</vt:lpstr>
      <vt:lpstr>4_Office 主题​​</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asus</cp:lastModifiedBy>
  <cp:revision>8</cp:revision>
  <dcterms:created xsi:type="dcterms:W3CDTF">2021-08-02T04:47:52Z</dcterms:created>
  <dcterms:modified xsi:type="dcterms:W3CDTF">2026-03-02T03:14:09Z</dcterms:modified>
</cp:coreProperties>
</file>