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6" r:id="rId2"/>
    <p:sldId id="314" r:id="rId3"/>
    <p:sldId id="256" r:id="rId4"/>
    <p:sldId id="302" r:id="rId5"/>
    <p:sldId id="303" r:id="rId6"/>
    <p:sldId id="317" r:id="rId7"/>
    <p:sldId id="318" r:id="rId8"/>
    <p:sldId id="305" r:id="rId9"/>
    <p:sldId id="319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3" y="97601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496" y="1812989"/>
            <a:ext cx="3245739" cy="499404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761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5204" y="1963840"/>
            <a:ext cx="51315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14: </a:t>
            </a:r>
            <a:br>
              <a:rPr lang="en-US" sz="8000" dirty="0"/>
            </a:br>
            <a:r>
              <a:rPr lang="en-US" sz="8000" b="1" dirty="0"/>
              <a:t>CỎ NON </a:t>
            </a:r>
            <a:br>
              <a:rPr lang="en-US" sz="8000" b="1" dirty="0"/>
            </a:br>
            <a:r>
              <a:rPr lang="en-US" sz="8000" b="1" dirty="0"/>
              <a:t>CƯỜI RỒI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5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0" y="1331344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5769" y="3328640"/>
            <a:ext cx="4467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066" y="443816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a. </a:t>
            </a:r>
            <a:r>
              <a:rPr lang="en-US" sz="3200" dirty="0" err="1">
                <a:latin typeface="UTM Avo" panose="02040603050506020204" pitchFamily="18" charset="0"/>
              </a:rPr>
              <a:t>Nếu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cô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chuyện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i="1" dirty="0">
                <a:latin typeface="UTM Avo" panose="02040603050506020204" pitchFamily="18" charset="0"/>
              </a:rPr>
              <a:t>Cho </a:t>
            </a:r>
            <a:r>
              <a:rPr lang="en-US" sz="3200" i="1" dirty="0" err="1">
                <a:latin typeface="UTM Avo" panose="02040603050506020204" pitchFamily="18" charset="0"/>
              </a:rPr>
              <a:t>hoa</a:t>
            </a:r>
            <a:r>
              <a:rPr lang="en-US" sz="3200" i="1" dirty="0"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latin typeface="UTM Avo" panose="02040603050506020204" pitchFamily="18" charset="0"/>
              </a:rPr>
              <a:t>khoe</a:t>
            </a:r>
            <a:r>
              <a:rPr lang="en-US" sz="3200" i="1" dirty="0"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latin typeface="UTM Avo" panose="02040603050506020204" pitchFamily="18" charset="0"/>
              </a:rPr>
              <a:t>sắc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sẽ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nói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xin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lỗi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hồng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50" y="2937408"/>
            <a:ext cx="3741284" cy="3384971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4046" y="3563815"/>
            <a:ext cx="2700594" cy="2758565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943670" y="2720846"/>
            <a:ext cx="6081060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11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066" y="370141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2913964" y="3587262"/>
            <a:ext cx="1760304" cy="277793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6828951" y="3631315"/>
            <a:ext cx="1760304" cy="277793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02431" y="2683802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5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638460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026" y="2850454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7211" y="1926615"/>
            <a:ext cx="11440666" cy="3090857"/>
            <a:chOff x="1678146" y="1794125"/>
            <a:chExt cx="9446071" cy="46074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3896527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id="{7BD6B99C-77BD-4F9D-BEAE-916D55F9E053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id="{8AA00227-19D9-4B70-A96C-6A265B3E51B7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BD0A48FE-918F-48BF-95A4-8A0876600FD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A0D97FD1-FD0D-4D5E-8458-E6708B194227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4051AE68-956C-4001-9C56-EE9CC738502F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id="{0EDFD660-17A5-4B2D-BF49-EC2B362C1F3C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34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638460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918" y="2604271"/>
            <a:ext cx="1113836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7211" y="1488831"/>
            <a:ext cx="11440666" cy="4890317"/>
            <a:chOff x="1678146" y="1794125"/>
            <a:chExt cx="9446071" cy="46074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3896527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id="{7BD6B99C-77BD-4F9D-BEAE-916D55F9E053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id="{8AA00227-19D9-4B70-A96C-6A265B3E51B7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BD0A48FE-918F-48BF-95A4-8A0876600FD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A0D97FD1-FD0D-4D5E-8458-E6708B194227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4051AE68-956C-4001-9C56-EE9CC738502F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id="{0EDFD660-17A5-4B2D-BF49-EC2B362C1F3C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34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755708" y="4177481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197</Words>
  <Application>Microsoft Office PowerPoint</Application>
  <PresentationFormat>Widescreen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Algerian</vt:lpstr>
      <vt:lpstr>Arial</vt:lpstr>
      <vt:lpstr>Arial-Rounded</vt:lpstr>
      <vt:lpstr>Calibri</vt:lpstr>
      <vt:lpstr>Calibri Light</vt:lpstr>
      <vt:lpstr>Times New Roman</vt:lpstr>
      <vt:lpstr>UTM Avo</vt:lpstr>
      <vt:lpstr>UTM Cookies</vt:lpstr>
      <vt:lpstr>Office Theme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Dao Thuy</cp:lastModifiedBy>
  <cp:revision>56</cp:revision>
  <dcterms:created xsi:type="dcterms:W3CDTF">2021-07-13T00:48:11Z</dcterms:created>
  <dcterms:modified xsi:type="dcterms:W3CDTF">2021-10-06T13:29:31Z</dcterms:modified>
</cp:coreProperties>
</file>