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</p:sldMasterIdLst>
  <p:notesMasterIdLst>
    <p:notesMasterId r:id="rId11"/>
  </p:notesMasterIdLst>
  <p:sldIdLst>
    <p:sldId id="266" r:id="rId4"/>
    <p:sldId id="527" r:id="rId5"/>
    <p:sldId id="521" r:id="rId6"/>
    <p:sldId id="522" r:id="rId7"/>
    <p:sldId id="514" r:id="rId8"/>
    <p:sldId id="515" r:id="rId9"/>
    <p:sldId id="5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8241" y="3103264"/>
            <a:ext cx="10657392" cy="1633530"/>
            <a:chOff x="1021645" y="2277584"/>
            <a:chExt cx="6674556" cy="128476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785556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13585" y="363183"/>
            <a:ext cx="7770495" cy="92075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54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kumimoji="0" lang="en-US" sz="54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4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kumimoji="0" lang="en-US" sz="54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54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kumimoji="0" lang="en-US" sz="54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9048" y="331879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0162" y="1201588"/>
            <a:ext cx="492908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1551" y="2464245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5856" y="3986560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600" b="1" i="0" u="none" strike="noStrike" kern="1200" cap="none" spc="0" normalizeH="0" noProof="0" dirty="0">
                <a:ln w="3175">
                  <a:solidFill>
                    <a:prstClr val="white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6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99839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/>
              <a:t>1.Xếp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9167 0.384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2357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9596 0.42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3086 0.2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635 0.19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6458 0.397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9336 0.243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0143 0.09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58407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55343" y="1027907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3522" y="982640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77233" y="982640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5656" y="1585417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81400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3566614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2658314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3868688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446334" y="519425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26" y="2033479"/>
            <a:ext cx="786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Montserrat Black" panose="00000A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Montserrat Black" panose="00000A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190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Montserrat Black</vt:lpstr>
      <vt:lpstr>Times New Roman</vt:lpstr>
      <vt:lpstr>2_Office Theme</vt:lpstr>
      <vt:lpstr>2_Office 主题​​</vt:lpstr>
      <vt:lpstr>8_Office Theme</vt:lpstr>
      <vt:lpstr>PowerPoint Presentation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58</cp:revision>
  <dcterms:created xsi:type="dcterms:W3CDTF">2021-05-27T08:02:03Z</dcterms:created>
  <dcterms:modified xsi:type="dcterms:W3CDTF">2025-02-20T03:28:09Z</dcterms:modified>
</cp:coreProperties>
</file>