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77" r:id="rId5"/>
    <p:sldId id="264" r:id="rId6"/>
    <p:sldId id="272" r:id="rId7"/>
    <p:sldId id="278" r:id="rId8"/>
    <p:sldId id="279" r:id="rId9"/>
    <p:sldId id="280" r:id="rId10"/>
    <p:sldId id="282" r:id="rId11"/>
    <p:sldId id="276" r:id="rId12"/>
    <p:sldId id="284" r:id="rId13"/>
    <p:sldId id="281" r:id="rId14"/>
    <p:sldId id="283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BD456-5177-4033-B866-44A028640944}" v="111" dt="2021-12-21T15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93947" autoAdjust="0"/>
  </p:normalViewPr>
  <p:slideViewPr>
    <p:cSldViewPr snapToGrid="0">
      <p:cViewPr varScale="1">
        <p:scale>
          <a:sx n="81" d="100"/>
          <a:sy n="81" d="100"/>
        </p:scale>
        <p:origin x="9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177559efd2366614" providerId="Windows Live" clId="Web-{50FBD456-5177-4033-B866-44A028640944}"/>
    <pc:docChg chg="addSld delSld modSld sldOrd">
      <pc:chgData name="Nhung Nguyen" userId="177559efd2366614" providerId="Windows Live" clId="Web-{50FBD456-5177-4033-B866-44A028640944}" dt="2021-12-21T15:02:29.292" v="71"/>
      <pc:docMkLst>
        <pc:docMk/>
      </pc:docMkLst>
      <pc:sldChg chg="delSp modSp delAnim">
        <pc:chgData name="Nhung Nguyen" userId="177559efd2366614" providerId="Windows Live" clId="Web-{50FBD456-5177-4033-B866-44A028640944}" dt="2021-12-21T15:02:07.760" v="69"/>
        <pc:sldMkLst>
          <pc:docMk/>
          <pc:sldMk cId="2232845012" sldId="256"/>
        </pc:sldMkLst>
        <pc:spChg chg="del mod">
          <ac:chgData name="Nhung Nguyen" userId="177559efd2366614" providerId="Windows Live" clId="Web-{50FBD456-5177-4033-B866-44A028640944}" dt="2021-12-21T15:02:07.760" v="69"/>
          <ac:spMkLst>
            <pc:docMk/>
            <pc:sldMk cId="2232845012" sldId="256"/>
            <ac:spMk id="16" creationId="{00000000-0000-0000-0000-000000000000}"/>
          </ac:spMkLst>
        </pc:spChg>
        <pc:picChg chg="del">
          <ac:chgData name="Nhung Nguyen" userId="177559efd2366614" providerId="Windows Live" clId="Web-{50FBD456-5177-4033-B866-44A028640944}" dt="2021-12-21T15:02:03.369" v="67"/>
          <ac:picMkLst>
            <pc:docMk/>
            <pc:sldMk cId="2232845012" sldId="256"/>
            <ac:picMk id="44" creationId="{F1C8417D-AB61-406B-B21F-44D866442EEE}"/>
          </ac:picMkLst>
        </pc:picChg>
      </pc:sldChg>
      <pc:sldChg chg="del">
        <pc:chgData name="Nhung Nguyen" userId="177559efd2366614" providerId="Windows Live" clId="Web-{50FBD456-5177-4033-B866-44A028640944}" dt="2021-12-21T14:48:02.697" v="0"/>
        <pc:sldMkLst>
          <pc:docMk/>
          <pc:sldMk cId="2812410410" sldId="264"/>
        </pc:sldMkLst>
      </pc:sldChg>
      <pc:sldChg chg="delSp">
        <pc:chgData name="Nhung Nguyen" userId="177559efd2366614" providerId="Windows Live" clId="Web-{50FBD456-5177-4033-B866-44A028640944}" dt="2021-12-21T14:52:15.561" v="25"/>
        <pc:sldMkLst>
          <pc:docMk/>
          <pc:sldMk cId="2282026975" sldId="270"/>
        </pc:sldMkLst>
        <pc:spChg chg="del">
          <ac:chgData name="Nhung Nguyen" userId="177559efd2366614" providerId="Windows Live" clId="Web-{50FBD456-5177-4033-B866-44A028640944}" dt="2021-12-21T14:52:15.561" v="25"/>
          <ac:spMkLst>
            <pc:docMk/>
            <pc:sldMk cId="2282026975" sldId="270"/>
            <ac:spMk id="17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5:00:28.743" v="66" actId="1076"/>
        <pc:sldMkLst>
          <pc:docMk/>
          <pc:sldMk cId="1790959735" sldId="272"/>
        </pc:sldMkLst>
        <pc:spChg chg="mod">
          <ac:chgData name="Nhung Nguyen" userId="177559efd2366614" providerId="Windows Live" clId="Web-{50FBD456-5177-4033-B866-44A028640944}" dt="2021-12-21T15:00:28.743" v="66" actId="1076"/>
          <ac:spMkLst>
            <pc:docMk/>
            <pc:sldMk cId="1790959735" sldId="272"/>
            <ac:spMk id="8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48:07.572" v="1"/>
          <ac:spMkLst>
            <pc:docMk/>
            <pc:sldMk cId="1790959735" sldId="272"/>
            <ac:spMk id="9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4:50:44.200" v="4"/>
        <pc:sldMkLst>
          <pc:docMk/>
          <pc:sldMk cId="2332616152" sldId="273"/>
        </pc:sldMkLst>
        <pc:spChg chg="del">
          <ac:chgData name="Nhung Nguyen" userId="177559efd2366614" providerId="Windows Live" clId="Web-{50FBD456-5177-4033-B866-44A028640944}" dt="2021-12-21T14:50:44.200" v="4"/>
          <ac:spMkLst>
            <pc:docMk/>
            <pc:sldMk cId="2332616152" sldId="273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39.794" v="2" actId="14100"/>
          <ac:spMkLst>
            <pc:docMk/>
            <pc:sldMk cId="2332616152" sldId="273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42.138" v="3" actId="14100"/>
          <ac:spMkLst>
            <pc:docMk/>
            <pc:sldMk cId="2332616152" sldId="273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1:02.044" v="7"/>
        <pc:sldMkLst>
          <pc:docMk/>
          <pc:sldMk cId="1497723632" sldId="274"/>
        </pc:sldMkLst>
        <pc:spChg chg="del">
          <ac:chgData name="Nhung Nguyen" userId="177559efd2366614" providerId="Windows Live" clId="Web-{50FBD456-5177-4033-B866-44A028640944}" dt="2021-12-21T14:51:02.044" v="7"/>
          <ac:spMkLst>
            <pc:docMk/>
            <pc:sldMk cId="1497723632" sldId="274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49.653" v="5" actId="14100"/>
          <ac:spMkLst>
            <pc:docMk/>
            <pc:sldMk cId="1497723632" sldId="274"/>
            <ac:spMk id="10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52.122" v="6" actId="14100"/>
          <ac:spMkLst>
            <pc:docMk/>
            <pc:sldMk cId="1497723632" sldId="274"/>
            <ac:spMk id="11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5:02:29.292" v="71"/>
        <pc:sldMkLst>
          <pc:docMk/>
          <pc:sldMk cId="3355955844" sldId="275"/>
        </pc:sldMkLst>
        <pc:spChg chg="del">
          <ac:chgData name="Nhung Nguyen" userId="177559efd2366614" providerId="Windows Live" clId="Web-{50FBD456-5177-4033-B866-44A028640944}" dt="2021-12-21T14:51:09.451" v="9"/>
          <ac:spMkLst>
            <pc:docMk/>
            <pc:sldMk cId="3355955844" sldId="275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1:05.997" v="8" actId="14100"/>
          <ac:spMkLst>
            <pc:docMk/>
            <pc:sldMk cId="3355955844" sldId="275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5:02:29.292" v="71"/>
          <ac:spMkLst>
            <pc:docMk/>
            <pc:sldMk cId="3355955844" sldId="275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2:10.264" v="24"/>
        <pc:sldMkLst>
          <pc:docMk/>
          <pc:sldMk cId="3439283864" sldId="276"/>
        </pc:sldMkLst>
        <pc:spChg chg="mod">
          <ac:chgData name="Nhung Nguyen" userId="177559efd2366614" providerId="Windows Live" clId="Web-{50FBD456-5177-4033-B866-44A028640944}" dt="2021-12-21T14:52:07.123" v="23"/>
          <ac:spMkLst>
            <pc:docMk/>
            <pc:sldMk cId="3439283864" sldId="276"/>
            <ac:spMk id="12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2:10.264" v="24"/>
          <ac:spMkLst>
            <pc:docMk/>
            <pc:sldMk cId="3439283864" sldId="276"/>
            <ac:spMk id="15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51:28.263" v="12"/>
          <ac:spMkLst>
            <pc:docMk/>
            <pc:sldMk cId="3439283864" sldId="276"/>
            <ac:spMk id="17" creationId="{00000000-0000-0000-0000-000000000000}"/>
          </ac:spMkLst>
        </pc:spChg>
      </pc:sldChg>
      <pc:sldChg chg="delSp modSp add ord">
        <pc:chgData name="Nhung Nguyen" userId="177559efd2366614" providerId="Windows Live" clId="Web-{50FBD456-5177-4033-B866-44A028640944}" dt="2021-12-21T15:02:13.432" v="70"/>
        <pc:sldMkLst>
          <pc:docMk/>
          <pc:sldMk cId="2454958529" sldId="277"/>
        </pc:sldMkLst>
        <pc:spChg chg="del">
          <ac:chgData name="Nhung Nguyen" userId="177559efd2366614" providerId="Windows Live" clId="Web-{50FBD456-5177-4033-B866-44A028640944}" dt="2021-12-21T15:02:13.432" v="70"/>
          <ac:spMkLst>
            <pc:docMk/>
            <pc:sldMk cId="2454958529" sldId="277"/>
            <ac:spMk id="6" creationId="{F3962611-9784-4F87-A4B1-1852956918F3}"/>
          </ac:spMkLst>
        </pc:spChg>
        <pc:spChg chg="mod">
          <ac:chgData name="Nhung Nguyen" userId="177559efd2366614" providerId="Windows Live" clId="Web-{50FBD456-5177-4033-B866-44A028640944}" dt="2021-12-21T15:00:08.289" v="49"/>
          <ac:spMkLst>
            <pc:docMk/>
            <pc:sldMk cId="2454958529" sldId="277"/>
            <ac:spMk id="7" creationId="{8335C7F1-7D73-42EF-972E-05DE2BB5909A}"/>
          </ac:spMkLst>
        </pc:spChg>
        <pc:spChg chg="mod">
          <ac:chgData name="Nhung Nguyen" userId="177559efd2366614" providerId="Windows Live" clId="Web-{50FBD456-5177-4033-B866-44A028640944}" dt="2021-12-21T14:59:51.476" v="36" actId="1076"/>
          <ac:spMkLst>
            <pc:docMk/>
            <pc:sldMk cId="2454958529" sldId="277"/>
            <ac:spMk id="8" creationId="{86A14355-88C9-4328-B899-C6DA64E46706}"/>
          </ac:spMkLst>
        </pc:spChg>
        <pc:spChg chg="mod">
          <ac:chgData name="Nhung Nguyen" userId="177559efd2366614" providerId="Windows Live" clId="Web-{50FBD456-5177-4033-B866-44A028640944}" dt="2021-12-21T15:00:03.430" v="48" actId="1076"/>
          <ac:spMkLst>
            <pc:docMk/>
            <pc:sldMk cId="2454958529" sldId="277"/>
            <ac:spMk id="11" creationId="{FA022A75-22EB-481E-8CA2-69B773B0AAD2}"/>
          </ac:spMkLst>
        </pc:spChg>
      </pc:sldChg>
      <pc:sldChg chg="new del ord">
        <pc:chgData name="Nhung Nguyen" userId="177559efd2366614" providerId="Windows Live" clId="Web-{50FBD456-5177-4033-B866-44A028640944}" dt="2021-12-21T14:59:12.163" v="28"/>
        <pc:sldMkLst>
          <pc:docMk/>
          <pc:sldMk cId="254720250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68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267981" y="442656"/>
            <a:ext cx="1820701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Bài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2: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3317586" y="1061928"/>
            <a:ext cx="2245816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Bài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làm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1183905" y="1710075"/>
            <a:ext cx="1090542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Nhân dịp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năm mới, cháu chúc bà luôn mạnh khỏe, vui vẻ.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383405" y="2358222"/>
            <a:ext cx="10780296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512373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Kì nghỉ hè này, cháu sẽ về thăm bà ạ. Cháu yêu bà!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4979504" y="3006369"/>
            <a:ext cx="10793094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Cháu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của bà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1224810" y="4302663"/>
            <a:ext cx="1090542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Nhân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dịp Tết Nguyên Đán 2024, mình chúc Lan Nhi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267981" y="4937495"/>
            <a:ext cx="1208905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512373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và gia đình một năm mới sức khỏe, vui vẻ, hạnh phúc, an khang.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383405" y="5570082"/>
            <a:ext cx="1208905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Chúc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mừng năm mới!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4979504" y="6080874"/>
            <a:ext cx="2882348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Bạn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của cậu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50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Bộ thiệp chúc Tết 2022 đẹp">
            <a:extLst>
              <a:ext uri="{FF2B5EF4-FFF2-40B4-BE49-F238E27FC236}">
                <a16:creationId xmlns:a16="http://schemas.microsoft.com/office/drawing/2014/main" id="{509ECA56-0831-664B-9977-929A13F9A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-150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06C76-ADBA-3D4F-8E9C-42CC5E603082}"/>
              </a:ext>
            </a:extLst>
          </p:cNvPr>
          <p:cNvSpPr txBox="1"/>
          <p:nvPr/>
        </p:nvSpPr>
        <p:spPr>
          <a:xfrm>
            <a:off x="5839097" y="3272245"/>
            <a:ext cx="6477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dịp năm mới, tớ chúc cậu luôn hạnh phúc, vui vẻ và thật nhiều sức khỏe.</a:t>
            </a:r>
          </a:p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Bạn thân của cậu, </a:t>
            </a:r>
          </a:p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Khả Hân.</a:t>
            </a:r>
          </a:p>
        </p:txBody>
      </p:sp>
    </p:spTree>
    <p:extLst>
      <p:ext uri="{BB962C8B-B14F-4D97-AF65-F5344CB8AC3E}">
        <p14:creationId xmlns:p14="http://schemas.microsoft.com/office/powerpoint/2010/main" val="358377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990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85615" y="895044"/>
            <a:ext cx="781374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…..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…..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háng </a:t>
            </a:r>
            <a:r>
              <a:rPr lang="vi-VN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….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......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2987196" y="1653321"/>
            <a:ext cx="43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506895" y="2238096"/>
            <a:ext cx="7428237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bg1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Viết thiệp chúc Tết</a:t>
            </a:r>
            <a:endParaRPr lang="vi-VN" sz="3600" b="1" dirty="0">
              <a:solidFill>
                <a:schemeClr val="bg1"/>
              </a:solidFill>
              <a:effectLst/>
              <a:latin typeface="HP001 4 hàng" panose="020B0603050302020204" pitchFamily="34" charset="-9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1951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9BF03-3799-7041-ABD1-88F86DD6EF77}"/>
              </a:ext>
            </a:extLst>
          </p:cNvPr>
          <p:cNvSpPr txBox="1"/>
          <p:nvPr/>
        </p:nvSpPr>
        <p:spPr>
          <a:xfrm>
            <a:off x="1296963" y="5376340"/>
            <a:ext cx="10459451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3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E56B2-CAE0-2F48-A6A5-BA39E048CB53}"/>
              </a:ext>
            </a:extLst>
          </p:cNvPr>
          <p:cNvSpPr txBox="1"/>
          <p:nvPr/>
        </p:nvSpPr>
        <p:spPr>
          <a:xfrm>
            <a:off x="1087956" y="5486733"/>
            <a:ext cx="743820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1305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57200" y="4713752"/>
            <a:ext cx="11734799" cy="1307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thiệp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06D5CE7-95AB-1D40-AD3B-0BD487D45179}"/>
              </a:ext>
            </a:extLst>
          </p:cNvPr>
          <p:cNvSpPr txBox="1"/>
          <p:nvPr/>
        </p:nvSpPr>
        <p:spPr>
          <a:xfrm>
            <a:off x="1864012" y="2081039"/>
            <a:ext cx="9267814" cy="2219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 TIÊU CHÍ VIẾT TẤM THIỆP CHÚC TẾT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ý,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thiệp</a:t>
            </a:r>
            <a:endParaRPr lang="en-US" sz="3200" b="1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thiệp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chúc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viết</a:t>
            </a:r>
            <a:endParaRPr lang="en-US" sz="3200" b="1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0&quot;/&gt;&lt;/object&gt;&lt;object type=&quot;3&quot; unique_id=&quot;10010&quot;&gt;&lt;property id=&quot;20148&quot; value=&quot;5&quot;/&gt;&lt;property id=&quot;20300&quot; value=&quot;Slide 8&quot;/&gt;&lt;property id=&quot;20307&quot; value=&quot;282&quot;/&gt;&lt;/object&gt;&lt;object type=&quot;3&quot; unique_id=&quot;10011&quot;&gt;&lt;property id=&quot;20148&quot; value=&quot;5&quot;/&gt;&lt;property id=&quot;20300&quot; value=&quot;Slide 9&quot;/&gt;&lt;property id=&quot;20307&quot; value=&quot;276&quot;/&gt;&lt;/object&gt;&lt;object type=&quot;3&quot; unique_id=&quot;10012&quot;&gt;&lt;property id=&quot;20148&quot; value=&quot;5&quot;/&gt;&lt;property id=&quot;20300&quot; value=&quot;Slide 11&quot;/&gt;&lt;property id=&quot;20307&quot; value=&quot;281&quot;/&gt;&lt;/object&gt;&lt;object type=&quot;3&quot; unique_id=&quot;10013&quot;&gt;&lt;property id=&quot;20148&quot; value=&quot;5&quot;/&gt;&lt;property id=&quot;20300&quot; value=&quot;Slide 12&quot;/&gt;&lt;property id=&quot;20307&quot; value=&quot;283&quot;/&gt;&lt;/object&gt;&lt;object type=&quot;3&quot; unique_id=&quot;10014&quot;&gt;&lt;property id=&quot;20148&quot; value=&quot;5&quot;/&gt;&lt;property id=&quot;20300&quot; value=&quot;Slide 13&quot;/&gt;&lt;property id=&quot;20307&quot; value=&quot;270&quot;/&gt;&lt;/object&gt;&lt;object type=&quot;3&quot; unique_id=&quot;10071&quot;&gt;&lt;property id=&quot;20148&quot; value=&quot;5&quot;/&gt;&lt;property id=&quot;20300&quot; value=&quot;Slide 10&quot;/&gt;&lt;property id=&quot;20307&quot; value=&quot;284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437</Words>
  <Application>Microsoft Office PowerPoint</Application>
  <PresentationFormat>Widescreen</PresentationFormat>
  <Paragraphs>47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iCiel Cadena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255</cp:revision>
  <dcterms:created xsi:type="dcterms:W3CDTF">2021-05-29T04:05:18Z</dcterms:created>
  <dcterms:modified xsi:type="dcterms:W3CDTF">2026-01-05T05:29:54Z</dcterms:modified>
</cp:coreProperties>
</file>