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</p:sldMasterIdLst>
  <p:notesMasterIdLst>
    <p:notesMasterId r:id="rId15"/>
  </p:notesMasterIdLst>
  <p:sldIdLst>
    <p:sldId id="2007577150" r:id="rId4"/>
    <p:sldId id="2007577144" r:id="rId5"/>
    <p:sldId id="2007577147" r:id="rId6"/>
    <p:sldId id="358" r:id="rId7"/>
    <p:sldId id="287" r:id="rId8"/>
    <p:sldId id="2007577149" r:id="rId9"/>
    <p:sldId id="344" r:id="rId10"/>
    <p:sldId id="354" r:id="rId11"/>
    <p:sldId id="2007577145" r:id="rId12"/>
    <p:sldId id="2007577151" r:id="rId13"/>
    <p:sldId id="200757714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B5F65-4F35-4305-9E99-3602CD3EB923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F7998-8A08-4CD8-802E-E61F743E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14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36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168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1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95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956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62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320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487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71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1/5/2026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5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31A1-1715-4291-BCE9-9CF8769B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6799-16EF-458E-8632-9BAFD1AC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B380-1E82-4901-BF37-1ABD6943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C18-FCDF-4ED8-AAA8-B46120845BF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06F6B-7DAE-4A63-BDE4-9A771A10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9B490-56FA-4D6B-AE7E-8440FB37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F6E9-FF0A-4541-847B-B4B1A6C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25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5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415879" y="258924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392501" y="1774825"/>
            <a:ext cx="11443218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5871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250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28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390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3797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2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318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22A58-3B27-4E7C-8565-BB7A948E7202}"/>
              </a:ext>
            </a:extLst>
          </p:cNvPr>
          <p:cNvSpPr/>
          <p:nvPr userDrawn="1"/>
        </p:nvSpPr>
        <p:spPr>
          <a:xfrm>
            <a:off x="4999410" y="6581001"/>
            <a:ext cx="164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08AFDDBF-9837-45B7-B28A-646C6411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68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0BC3E5-8092-440F-8C71-9194A82709A4}"/>
              </a:ext>
            </a:extLst>
          </p:cNvPr>
          <p:cNvSpPr/>
          <p:nvPr userDrawn="1"/>
        </p:nvSpPr>
        <p:spPr>
          <a:xfrm>
            <a:off x="5518156" y="6493078"/>
            <a:ext cx="164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19641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20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86ED-B9B4-45F3-94A8-9617A3CB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CD43-E6AF-401A-B248-BC6D726C4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35E60-1C91-4B04-B877-80E945C5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D92BD4-C1A5-4C7C-98D8-BE7AD84D7217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D6A4BD1-E1A7-4760-8107-2BC720B21D8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5F1B52-9865-494D-B91B-ACF38EA5361C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62AFA3D-DD2D-48FD-A678-99A303EC1FF6}"/>
              </a:ext>
            </a:extLst>
          </p:cNvPr>
          <p:cNvSpPr txBox="1"/>
          <p:nvPr/>
        </p:nvSpPr>
        <p:spPr>
          <a:xfrm>
            <a:off x="2611831" y="2440315"/>
            <a:ext cx="6810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VIỆT 2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99B33DA4-2A27-4BB9-9B04-DAE86C35A4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0B23C7C-F98E-45FE-8F81-B3B318B666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FFFA0E9A-BF3A-461A-8B2C-E86191CBE7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5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88" y="4614308"/>
            <a:ext cx="2750385" cy="26200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393258" y="137750"/>
            <a:ext cx="892392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vi-VN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6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BACC6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648" y="3417605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796" y="4430367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7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78867-1D9C-44B4-87BF-1BC343019061}"/>
              </a:ext>
            </a:extLst>
          </p:cNvPr>
          <p:cNvSpPr txBox="1"/>
          <p:nvPr/>
        </p:nvSpPr>
        <p:spPr>
          <a:xfrm>
            <a:off x="1593273" y="1932582"/>
            <a:ext cx="96011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vốn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 Tết.</a:t>
            </a:r>
          </a:p>
          <a:p>
            <a:pPr marL="285750" indent="-285750" algn="just">
              <a:buFontTx/>
              <a:buChar char="-"/>
            </a:pP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4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52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1033472" y="2440933"/>
            <a:ext cx="113435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ĐỊNH HƯỚNG HỌC TẬP </a:t>
            </a:r>
          </a:p>
          <a:p>
            <a:pPr algn="ctr"/>
            <a:r>
              <a:rPr lang="vi-VN" sz="5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TIẾP THEO</a:t>
            </a:r>
            <a:endParaRPr lang="en-US" sz="58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442954" y="747100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14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2716139" y="2391459"/>
            <a:ext cx="7377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703908" y="747100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BF774A-0A59-461A-9EBC-7B716A9C25E7}"/>
              </a:ext>
            </a:extLst>
          </p:cNvPr>
          <p:cNvGrpSpPr/>
          <p:nvPr/>
        </p:nvGrpSpPr>
        <p:grpSpPr>
          <a:xfrm>
            <a:off x="2428798" y="1135334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E1DD19-FB41-4A45-9C03-06AD112F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6D312B-B1F8-48AB-A594-9103F69B891E}"/>
                </a:ext>
              </a:extLst>
            </p:cNvPr>
            <p:cNvSpPr txBox="1"/>
            <p:nvPr/>
          </p:nvSpPr>
          <p:spPr>
            <a:xfrm>
              <a:off x="2150425" y="2923360"/>
              <a:ext cx="3409987" cy="80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Khởi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động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8C9B9DB9-E932-4719-BB9B-D5EF917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3760231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27E2E-E2FD-4379-A8B3-428CCE49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2" y="101115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4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67"/>
            <a:ext cx="12192000" cy="67670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8155" y="1031358"/>
            <a:ext cx="7527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.....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lang="vi-VN" sz="3200" b="1" dirty="0">
                <a:solidFill>
                  <a:prstClr val="white"/>
                </a:solidFill>
                <a:latin typeface="HP001 4 hàng" panose="020B0603050302020204" pitchFamily="34" charset="0"/>
              </a:rPr>
              <a:t>…..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202....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3372" y="1704752"/>
            <a:ext cx="2232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Việt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8155" y="2353911"/>
            <a:ext cx="892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tập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rộng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vốn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 Tết.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1051" y="3027305"/>
            <a:ext cx="5450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hỏi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21922" y="706779"/>
            <a:ext cx="35626" cy="532588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9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388" y="4614308"/>
            <a:ext cx="2750385" cy="26200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393258" y="137750"/>
            <a:ext cx="892392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CẦU</a:t>
            </a:r>
            <a:r>
              <a:rPr lang="vi-VN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CẦN</a:t>
            </a:r>
            <a:r>
              <a:rPr lang="en-US" altLang="zh-C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ĐẠT</a:t>
            </a:r>
            <a:endParaRPr lang="zh-CN" alt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7648" y="3417605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7796" y="4430367"/>
            <a:ext cx="359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278867-1D9C-44B4-87BF-1BC343019061}"/>
              </a:ext>
            </a:extLst>
          </p:cNvPr>
          <p:cNvSpPr txBox="1"/>
          <p:nvPr/>
        </p:nvSpPr>
        <p:spPr>
          <a:xfrm>
            <a:off x="1593273" y="1932582"/>
            <a:ext cx="960119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Phát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vốn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ngày Tết.</a:t>
            </a:r>
          </a:p>
          <a:p>
            <a:pPr marL="285750" indent="-285750" algn="just">
              <a:buFontTx/>
              <a:buChar char="-"/>
            </a:pP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4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4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4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976773" y="35512"/>
            <a:ext cx="8238455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2423605" y="640721"/>
            <a:ext cx="6687843" cy="3217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1976773" y="3763327"/>
            <a:ext cx="786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eriod"/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từ ngữ chỉ sự vật.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lá dong,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1976771" y="4788069"/>
            <a:ext cx="7868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Tìm từ ngữ chỉ hoạt động.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lau lá dong</a:t>
            </a:r>
            <a:endParaRPr lang="x-none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976771" y="5806233"/>
            <a:ext cx="9186034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Sắp xếp các hoạt động theo trình tự của việc làm bánh chưng.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695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1976773" y="35512"/>
            <a:ext cx="82384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1. Quan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sát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tranh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thực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hiện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yêu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2423605" y="640721"/>
            <a:ext cx="6687843" cy="32179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1976773" y="4012707"/>
            <a:ext cx="7868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a. Tìm từ ngữ chỉ sự vật: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M: lá dong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3678007" y="4671480"/>
            <a:ext cx="99097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mẹt,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DBE3FFA-0E9A-0247-A55C-FEA7A2026515}"/>
              </a:ext>
            </a:extLst>
          </p:cNvPr>
          <p:cNvSpPr/>
          <p:nvPr/>
        </p:nvSpPr>
        <p:spPr>
          <a:xfrm>
            <a:off x="4642341" y="4678611"/>
            <a:ext cx="73289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nồi,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D38AD6A-D026-1142-AFDA-338E5EF43B5D}"/>
              </a:ext>
            </a:extLst>
          </p:cNvPr>
          <p:cNvSpPr/>
          <p:nvPr/>
        </p:nvSpPr>
        <p:spPr>
          <a:xfrm>
            <a:off x="5355774" y="4688619"/>
            <a:ext cx="7922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bếp,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DBEBCC-E02A-5B44-9B4E-7F2569459188}"/>
              </a:ext>
            </a:extLst>
          </p:cNvPr>
          <p:cNvSpPr/>
          <p:nvPr/>
        </p:nvSpPr>
        <p:spPr>
          <a:xfrm>
            <a:off x="6090455" y="4671481"/>
            <a:ext cx="7922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ghế,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FD8A442-921C-D446-9717-D1BAFED36C8A}"/>
              </a:ext>
            </a:extLst>
          </p:cNvPr>
          <p:cNvSpPr/>
          <p:nvPr/>
        </p:nvSpPr>
        <p:spPr>
          <a:xfrm>
            <a:off x="6826049" y="4678611"/>
            <a:ext cx="71205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củi,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B06EAC-93A8-7548-B126-78D0BDF2909A}"/>
              </a:ext>
            </a:extLst>
          </p:cNvPr>
          <p:cNvSpPr/>
          <p:nvPr/>
        </p:nvSpPr>
        <p:spPr>
          <a:xfrm>
            <a:off x="7371794" y="4671481"/>
            <a:ext cx="7264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lửa,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847800D-81FB-BD4D-B48F-27BB15F16951}"/>
              </a:ext>
            </a:extLst>
          </p:cNvPr>
          <p:cNvSpPr/>
          <p:nvPr/>
        </p:nvSpPr>
        <p:spPr>
          <a:xfrm>
            <a:off x="8042595" y="4688620"/>
            <a:ext cx="7922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gạo,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C3B3BB-9D84-2E4E-8F4E-976B2662B671}"/>
              </a:ext>
            </a:extLst>
          </p:cNvPr>
          <p:cNvSpPr/>
          <p:nvPr/>
        </p:nvSpPr>
        <p:spPr>
          <a:xfrm>
            <a:off x="8819173" y="4688621"/>
            <a:ext cx="9509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chậu,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F510C8A-C657-2042-80E9-8F5EEFA072E3}"/>
              </a:ext>
            </a:extLst>
          </p:cNvPr>
          <p:cNvSpPr/>
          <p:nvPr/>
        </p:nvSpPr>
        <p:spPr>
          <a:xfrm>
            <a:off x="9710987" y="4671481"/>
            <a:ext cx="111601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người,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0D4033-8CBA-824C-A497-210F3AFB7BC9}"/>
              </a:ext>
            </a:extLst>
          </p:cNvPr>
          <p:cNvSpPr/>
          <p:nvPr/>
        </p:nvSpPr>
        <p:spPr>
          <a:xfrm>
            <a:off x="10809671" y="4671481"/>
            <a:ext cx="10615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đũa…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1976773" y="5083335"/>
            <a:ext cx="78685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b. Tìm từ ngữ chỉ hoạt động: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M: lau lá dong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11A129-469E-EE49-B924-39A9D478ABC6}"/>
              </a:ext>
            </a:extLst>
          </p:cNvPr>
          <p:cNvSpPr/>
          <p:nvPr/>
        </p:nvSpPr>
        <p:spPr>
          <a:xfrm>
            <a:off x="4210601" y="5689780"/>
            <a:ext cx="16995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, gói bánh,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A154AE7-98E1-424F-9836-47CFDB060AC6}"/>
              </a:ext>
            </a:extLst>
          </p:cNvPr>
          <p:cNvSpPr/>
          <p:nvPr/>
        </p:nvSpPr>
        <p:spPr>
          <a:xfrm>
            <a:off x="5993461" y="5687422"/>
            <a:ext cx="17684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luộc bánh, 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0D51C8D-D639-D24A-B3D3-33863C25E36F}"/>
              </a:ext>
            </a:extLst>
          </p:cNvPr>
          <p:cNvSpPr/>
          <p:nvPr/>
        </p:nvSpPr>
        <p:spPr>
          <a:xfrm>
            <a:off x="7620640" y="5685064"/>
            <a:ext cx="14205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đun bếp,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D19DD2-6F90-D442-8056-17B478CDF424}"/>
              </a:ext>
            </a:extLst>
          </p:cNvPr>
          <p:cNvSpPr/>
          <p:nvPr/>
        </p:nvSpPr>
        <p:spPr>
          <a:xfrm>
            <a:off x="9111448" y="5695952"/>
            <a:ext cx="18886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vớt bánh,…</a:t>
            </a:r>
            <a:endParaRPr kumimoji="0" lang="x-none" sz="28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683582" y="-14364"/>
            <a:ext cx="11390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c. Sắp xếp các hoạt động theo trình tự của việc làm bánh chưng.</a:t>
            </a:r>
            <a:endParaRPr kumimoji="0" lang="x-non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131" y="1094718"/>
            <a:ext cx="2478424" cy="18241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5062554" y="1079197"/>
            <a:ext cx="2388900" cy="2076723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14347" y="1224340"/>
            <a:ext cx="2712059" cy="18241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E991CAA-DC67-A04B-84EB-E430FF9B7566}"/>
              </a:ext>
            </a:extLst>
          </p:cNvPr>
          <p:cNvGrpSpPr/>
          <p:nvPr/>
        </p:nvGrpSpPr>
        <p:grpSpPr>
          <a:xfrm>
            <a:off x="3823923" y="3634933"/>
            <a:ext cx="2722485" cy="1534841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6408" y="3482728"/>
            <a:ext cx="2109043" cy="1653033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2199862" y="3049527"/>
            <a:ext cx="1803474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5318024" y="3087231"/>
            <a:ext cx="1599704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ớt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8132483" y="3094991"/>
            <a:ext cx="2093923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ửa lá dong</a:t>
            </a:r>
          </a:p>
        </p:txBody>
      </p:sp>
      <p:sp>
        <p:nvSpPr>
          <p:cNvPr id="41" name="Rectangle: Rounded Corners 5">
            <a:extLst>
              <a:ext uri="{FF2B5EF4-FFF2-40B4-BE49-F238E27FC236}">
                <a16:creationId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4417982" y="5138188"/>
            <a:ext cx="1973940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7127552" y="5140380"/>
            <a:ext cx="2141341" cy="412144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</a:t>
            </a:r>
            <a:r>
              <a:rPr kumimoji="0" lang="vi-VN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uộc bánh</a:t>
            </a: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0 L -0.67382 0.4025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98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16185 0.1067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99" y="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48148E-6 L 0.18737 0.408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3529 0.0953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32292 0.3923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46" y="1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1" y="1388297"/>
            <a:ext cx="6409678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6F3A6A9-6BC8-49DE-9AB9-0A21BB312A72}"/>
              </a:ext>
            </a:extLst>
          </p:cNvPr>
          <p:cNvGrpSpPr/>
          <p:nvPr/>
        </p:nvGrpSpPr>
        <p:grpSpPr>
          <a:xfrm>
            <a:off x="219919" y="324091"/>
            <a:ext cx="11727754" cy="6195495"/>
            <a:chOff x="2428568" y="2128383"/>
            <a:chExt cx="7816645" cy="2512443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4380FF9-E548-4329-91DC-6B6FE9101044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C4A781F-4A0F-48C0-9457-4292C776A1B7}"/>
                </a:ext>
              </a:extLst>
            </p:cNvPr>
            <p:cNvSpPr/>
            <p:nvPr/>
          </p:nvSpPr>
          <p:spPr>
            <a:xfrm>
              <a:off x="2580968" y="2206305"/>
              <a:ext cx="7497097" cy="2326367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EBED71A-86FB-4E1A-A586-6A5794A0F34D}"/>
                </a:ext>
              </a:extLst>
            </p:cNvPr>
            <p:cNvSpPr/>
            <p:nvPr/>
          </p:nvSpPr>
          <p:spPr>
            <a:xfrm>
              <a:off x="2492219" y="2165645"/>
              <a:ext cx="167684" cy="207450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CBF9A6DE-B3F7-4CAD-843E-428E0B833E9E}"/>
                </a:ext>
              </a:extLst>
            </p:cNvPr>
            <p:cNvSpPr/>
            <p:nvPr/>
          </p:nvSpPr>
          <p:spPr>
            <a:xfrm>
              <a:off x="9987534" y="4395364"/>
              <a:ext cx="179281" cy="214186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F366AD1-F844-41AF-BB8B-5A3506B0B0EC}"/>
              </a:ext>
            </a:extLst>
          </p:cNvPr>
          <p:cNvSpPr txBox="1"/>
          <p:nvPr/>
        </p:nvSpPr>
        <p:spPr>
          <a:xfrm>
            <a:off x="1162976" y="993875"/>
            <a:ext cx="10271586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2.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Hỏi - đáp về việc thường làm trong dịp Tết. Viết vào vở một câu hỏi và một câu trả lời.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7FB8FB-34BD-41CF-AADE-7B654410ED77}"/>
              </a:ext>
            </a:extLst>
          </p:cNvPr>
          <p:cNvSpPr txBox="1"/>
          <p:nvPr/>
        </p:nvSpPr>
        <p:spPr>
          <a:xfrm>
            <a:off x="1162976" y="2482186"/>
            <a:ext cx="9209572" cy="1640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M: </a:t>
            </a: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- Bạn thường làm gì vào dịp Tết?</a:t>
            </a:r>
            <a:endParaRPr kumimoji="0" lang="x-none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- Vào dịp Tết, mình thường đi thăm họ hàng.</a:t>
            </a:r>
            <a:endParaRPr kumimoji="0" lang="x-none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7" name="Picture 2" descr="25,258 Child Speech Illustrations &amp;amp; Clip Art - iStock">
            <a:extLst>
              <a:ext uri="{FF2B5EF4-FFF2-40B4-BE49-F238E27FC236}">
                <a16:creationId xmlns:a16="http://schemas.microsoft.com/office/drawing/2014/main" id="{88CF90B7-B883-4FEB-8AF9-64DB90BD4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920" y="3255764"/>
            <a:ext cx="3290328" cy="317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27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304&quot;&gt;&lt;object type=&quot;3&quot; unique_id=&quot;10305&quot;&gt;&lt;property id=&quot;20148&quot; value=&quot;5&quot;/&gt;&lt;property id=&quot;20300&quot; value=&quot;Slide 1&quot;/&gt;&lt;property id=&quot;20307&quot; value=&quot;2007577150&quot;/&gt;&lt;/object&gt;&lt;object type=&quot;3&quot; unique_id=&quot;10306&quot;&gt;&lt;property id=&quot;20148&quot; value=&quot;5&quot;/&gt;&lt;property id=&quot;20300&quot; value=&quot;Slide 2&quot;/&gt;&lt;property id=&quot;20307&quot; value=&quot;2007577144&quot;/&gt;&lt;/object&gt;&lt;object type=&quot;3&quot; unique_id=&quot;10307&quot;&gt;&lt;property id=&quot;20148&quot; value=&quot;5&quot;/&gt;&lt;property id=&quot;20300&quot; value=&quot;Slide 3&quot;/&gt;&lt;property id=&quot;20307&quot; value=&quot;2007577147&quot;/&gt;&lt;/object&gt;&lt;object type=&quot;3&quot; unique_id=&quot;10308&quot;&gt;&lt;property id=&quot;20148&quot; value=&quot;5&quot;/&gt;&lt;property id=&quot;20300&quot; value=&quot;Slide 4&quot;/&gt;&lt;property id=&quot;20307&quot; value=&quot;2007577148&quot;/&gt;&lt;/object&gt;&lt;object type=&quot;3&quot; unique_id=&quot;10309&quot;&gt;&lt;property id=&quot;20148&quot; value=&quot;5&quot;/&gt;&lt;property id=&quot;20300&quot; value=&quot;Slide 5&quot;/&gt;&lt;property id=&quot;20307&quot; value=&quot;358&quot;/&gt;&lt;/object&gt;&lt;object type=&quot;3&quot; unique_id=&quot;10310&quot;&gt;&lt;property id=&quot;20148&quot; value=&quot;5&quot;/&gt;&lt;property id=&quot;20300&quot; value=&quot;Slide 6&quot;/&gt;&lt;property id=&quot;20307&quot; value=&quot;287&quot;/&gt;&lt;/object&gt;&lt;object type=&quot;3&quot; unique_id=&quot;10311&quot;&gt;&lt;property id=&quot;20148&quot; value=&quot;5&quot;/&gt;&lt;property id=&quot;20300&quot; value=&quot;Slide 7&quot;/&gt;&lt;property id=&quot;20307&quot; value=&quot;2007577149&quot;/&gt;&lt;/object&gt;&lt;object type=&quot;3&quot; unique_id=&quot;10312&quot;&gt;&lt;property id=&quot;20148&quot; value=&quot;5&quot;/&gt;&lt;property id=&quot;20300&quot; value=&quot;Slide 8&quot;/&gt;&lt;property id=&quot;20307&quot; value=&quot;344&quot;/&gt;&lt;/object&gt;&lt;object type=&quot;3&quot; unique_id=&quot;10313&quot;&gt;&lt;property id=&quot;20148&quot; value=&quot;5&quot;/&gt;&lt;property id=&quot;20300&quot; value=&quot;Slide 9&quot;/&gt;&lt;property id=&quot;20307&quot; value=&quot;354&quot;/&gt;&lt;/object&gt;&lt;object type=&quot;3&quot; unique_id=&quot;10314&quot;&gt;&lt;property id=&quot;20148&quot; value=&quot;5&quot;/&gt;&lt;property id=&quot;20300&quot; value=&quot;Slide 10&quot;/&gt;&lt;property id=&quot;20307&quot; value=&quot;2007577145&quot;/&gt;&lt;/object&gt;&lt;object type=&quot;3&quot; unique_id=&quot;10315&quot;&gt;&lt;property id=&quot;20148&quot; value=&quot;5&quot;/&gt;&lt;property id=&quot;20300&quot; value=&quot;Slide 11&quot;/&gt;&lt;property id=&quot;20307&quot; value=&quot;2007577151&quot;/&gt;&lt;/object&gt;&lt;object type=&quot;3&quot; unique_id=&quot;10316&quot;&gt;&lt;property id=&quot;20148&quot; value=&quot;5&quot;/&gt;&lt;property id=&quot;20300&quot; value=&quot;Slide 12&quot;/&gt;&lt;property id=&quot;20307&quot; value=&quot;2007577146&quot;/&gt;&lt;/object&gt;&lt;/object&gt;&lt;object type=&quot;8&quot; unique_id=&quot;10330&quot;&gt;&lt;/object&gt;&lt;/object&gt;&lt;/database&gt;"/>
  <p:tag name="MMPROD_NEXTUNIQUEID" val="10011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351</Words>
  <Application>Microsoft Office PowerPoint</Application>
  <PresentationFormat>Widescreen</PresentationFormat>
  <Paragraphs>60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等线</vt:lpstr>
      <vt:lpstr>Arial</vt:lpstr>
      <vt:lpstr>Arial-Rounded</vt:lpstr>
      <vt:lpstr>Calibri</vt:lpstr>
      <vt:lpstr>Calibri Light</vt:lpstr>
      <vt:lpstr>HP001 4 hàng</vt:lpstr>
      <vt:lpstr>Kalam</vt:lpstr>
      <vt:lpstr>Montserrat</vt:lpstr>
      <vt:lpstr>Times New Roman</vt:lpstr>
      <vt:lpstr>小单纯体</vt:lpstr>
      <vt:lpstr>1_Office Theme</vt:lpstr>
      <vt:lpstr>1_Doodle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asus</cp:lastModifiedBy>
  <cp:revision>9</cp:revision>
  <dcterms:created xsi:type="dcterms:W3CDTF">2021-07-31T16:00:40Z</dcterms:created>
  <dcterms:modified xsi:type="dcterms:W3CDTF">2026-01-05T05:29:26Z</dcterms:modified>
</cp:coreProperties>
</file>