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8" r:id="rId3"/>
    <p:sldId id="310" r:id="rId4"/>
    <p:sldId id="260" r:id="rId5"/>
    <p:sldId id="269" r:id="rId6"/>
    <p:sldId id="301" r:id="rId7"/>
    <p:sldId id="306" r:id="rId8"/>
    <p:sldId id="302" r:id="rId9"/>
    <p:sldId id="305" r:id="rId10"/>
    <p:sldId id="303" r:id="rId11"/>
    <p:sldId id="304" r:id="rId12"/>
    <p:sldId id="307" r:id="rId13"/>
    <p:sldId id="308" r:id="rId14"/>
    <p:sldId id="309" r:id="rId15"/>
    <p:sldId id="31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6842-5C51-480C-B3BF-E72B5985F626}" type="datetimeFigureOut">
              <a:rPr lang="vi-VN" smtClean="0"/>
              <a:t>05/01/2026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3E50-FE73-4B7F-9FFC-7A3BDD026D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00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>
              <a:buClr>
                <a:srgbClr val="000000"/>
              </a:buClr>
              <a:buFont typeface="Arial"/>
              <a:buNone/>
            </a:pPr>
            <a:fld id="{9A0DB2DC-4C9A-4742-B13C-FB6460FD3503}" type="slidenum">
              <a:rPr lang="en-US" altLang="zh-CN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</a:pPr>
              <a:t>2</a:t>
            </a:fld>
            <a:endParaRPr lang="zh-CN" altLang="en-US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20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9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5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1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867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0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93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7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559C6F32-809B-4A83-821D-D07C0E8E5FD3}" type="datetimeFigureOut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1/5/2026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8D247BC8-A6CA-494E-BB60-552F2E01048C}" type="slidenum">
              <a:rPr lang="en-US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250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67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  <a:endParaRPr lang="x-none" sz="10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651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916168" y="1667346"/>
            <a:ext cx="10243930" cy="4123854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Trang 14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5791200"/>
            <a:ext cx="12192001" cy="106680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01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65" y="368135"/>
            <a:ext cx="8340635" cy="441266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5943" y="4399010"/>
          <a:ext cx="11848011" cy="2285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mưa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rích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5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50" y="334885"/>
            <a:ext cx="8180343" cy="436366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41475"/>
              </p:ext>
            </p:extLst>
          </p:nvPr>
        </p:nvGraphicFramePr>
        <p:xfrm>
          <a:off x="195943" y="4399010"/>
          <a:ext cx="11848011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khô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ất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nứt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nẻ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4" y="359228"/>
            <a:ext cx="11589051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4067" y="101781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1336" y="192719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4592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8873" y="35194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4878" y="441574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2102" y="528095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9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-2" y="286782"/>
            <a:ext cx="12010938" cy="4374866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 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về các mùa.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 hướng tiếp theo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 tả một đồ vật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5791200"/>
            <a:ext cx="12192001" cy="106680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772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-2" y="286782"/>
            <a:ext cx="12010938" cy="4374866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 biệt các con!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-2" y="5791200"/>
            <a:ext cx="12192001" cy="1066800"/>
            <a:chOff x="0" y="4095750"/>
            <a:chExt cx="9231630" cy="104775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5750"/>
              <a:ext cx="242697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095750"/>
              <a:ext cx="25146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30" y="4095750"/>
              <a:ext cx="22479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71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97580"/>
            <a:ext cx="9144000" cy="50400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913" y="2639769"/>
            <a:ext cx="5192615" cy="115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24" y="2912961"/>
            <a:ext cx="3473521" cy="33089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53359" y="1274267"/>
            <a:ext cx="245655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en-US" altLang="zh-CN" sz="3000" b="1" kern="0" dirty="0">
                <a:ln w="9525">
                  <a:solidFill>
                    <a:srgbClr val="BAE5E4"/>
                  </a:solidFill>
                  <a:prstDash val="solid"/>
                </a:ln>
                <a:solidFill>
                  <a:srgbClr val="A889CC"/>
                </a:solidFill>
                <a:effectLst>
                  <a:outerShdw blurRad="12700" dist="38100" dir="2700000" algn="tl" rotWithShape="0">
                    <a:srgbClr val="A889CC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  <a:cs typeface="Arial"/>
                <a:sym typeface="Arial"/>
              </a:rPr>
              <a:t>YÊU CẦU</a:t>
            </a:r>
          </a:p>
          <a:p>
            <a:pPr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en-US" altLang="zh-CN" sz="3000" b="1" kern="0" dirty="0">
                <a:ln w="9525">
                  <a:solidFill>
                    <a:srgbClr val="BAE5E4"/>
                  </a:solidFill>
                  <a:prstDash val="solid"/>
                </a:ln>
                <a:solidFill>
                  <a:srgbClr val="A889CC"/>
                </a:solidFill>
                <a:effectLst>
                  <a:outerShdw blurRad="12700" dist="38100" dir="2700000" algn="tl" rotWithShape="0">
                    <a:srgbClr val="A889CC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  <a:cs typeface="Arial"/>
                <a:sym typeface="Arial"/>
              </a:rPr>
              <a:t>CẦN ĐẠT</a:t>
            </a:r>
            <a:endParaRPr lang="zh-CN" altLang="en-US" sz="3000" b="1" kern="0" dirty="0">
              <a:ln w="9525">
                <a:solidFill>
                  <a:srgbClr val="BAE5E4"/>
                </a:solidFill>
                <a:prstDash val="solid"/>
              </a:ln>
              <a:solidFill>
                <a:srgbClr val="A889CC"/>
              </a:solidFill>
              <a:effectLst>
                <a:outerShdw blurRad="12700" dist="38100" dir="2700000" algn="tl" rotWithShape="0">
                  <a:srgbClr val="A889CC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770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CN" sz="2700" kern="0" dirty="0">
                <a:solidFill>
                  <a:srgbClr val="BAE5E4"/>
                </a:solidFill>
                <a:cs typeface="Arial"/>
                <a:sym typeface="Arial"/>
              </a:rPr>
              <a:t>3</a:t>
            </a:r>
            <a:endParaRPr lang="zh-CN" altLang="en-US" sz="2700" kern="0" dirty="0">
              <a:solidFill>
                <a:srgbClr val="BAE5E4"/>
              </a:solidFill>
              <a:cs typeface="Arial"/>
              <a:sym typeface="Arial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639" y="1460500"/>
            <a:ext cx="5266720" cy="1241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952260" y="1801936"/>
            <a:ext cx="4186539" cy="7346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 tên mùa và đặc điểm của các mùa ở miền Bắc và miền Nam </a:t>
            </a:r>
            <a:endParaRPr lang="vi-VN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639" y="3886148"/>
            <a:ext cx="5229888" cy="1094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089" y="1884261"/>
            <a:ext cx="822721" cy="756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6184" y="2703412"/>
            <a:ext cx="822721" cy="8227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6181" y="3484460"/>
            <a:ext cx="704851" cy="83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68905" y="2950258"/>
            <a:ext cx="4388631" cy="670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 sử dụng dấu chấm khi kết thúc câu và dấu chấm hỏi khi kết thúc câu hỏi.</a:t>
            </a:r>
            <a:endParaRPr lang="vi-VN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26971" y="4001888"/>
            <a:ext cx="4205085" cy="9668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nắm được tên và đặc điểm của các mùa. Vận dụng nói và đặt câu với các từ tìm được</a:t>
            </a:r>
            <a:endParaRPr lang="vi-VN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" y="154926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109452" y="1059495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16939">
              <a:lnSpc>
                <a:spcPct val="107000"/>
              </a:lnSpc>
              <a:spcAft>
                <a:spcPts val="1304"/>
              </a:spcAft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 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4299180" y="1760111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304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B3655-2081-461A-8994-79B49620476E}"/>
              </a:ext>
            </a:extLst>
          </p:cNvPr>
          <p:cNvSpPr txBox="1"/>
          <p:nvPr/>
        </p:nvSpPr>
        <p:spPr>
          <a:xfrm>
            <a:off x="700795" y="444683"/>
            <a:ext cx="46190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094">
              <a:defRPr/>
            </a:pP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04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3010323" y="2358059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Mở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rộng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vốn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từ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về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các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mùa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2C45D-29E3-41D6-B525-8D2E097EA064}"/>
              </a:ext>
            </a:extLst>
          </p:cNvPr>
          <p:cNvSpPr txBox="1"/>
          <p:nvPr/>
        </p:nvSpPr>
        <p:spPr>
          <a:xfrm>
            <a:off x="3124365" y="3037851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Dấu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chấm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,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dấu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chấm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hỏi</a:t>
            </a:r>
            <a:endParaRPr lang="en-US" sz="304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20757" y="3990108"/>
            <a:ext cx="57536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8177" y="805543"/>
            <a:ext cx="23750" cy="50964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2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77" y="427511"/>
            <a:ext cx="6148931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16880"/>
              </p:ext>
            </p:extLst>
          </p:nvPr>
        </p:nvGraphicFramePr>
        <p:xfrm>
          <a:off x="332509" y="4643252"/>
          <a:ext cx="11711445" cy="231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77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048868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34480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11419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xuân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endParaRPr lang="en-US" sz="3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đâm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3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3600" u="none" strike="noStrike" dirty="0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4" y="0"/>
            <a:ext cx="9607948" cy="6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8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89" y="321820"/>
            <a:ext cx="6560700" cy="46341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50858"/>
              </p:ext>
            </p:extLst>
          </p:nvPr>
        </p:nvGraphicFramePr>
        <p:xfrm>
          <a:off x="195943" y="4686396"/>
          <a:ext cx="11848011" cy="2074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hạ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oi ả,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chói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sz="3600" u="none" strike="noStrike" dirty="0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x-none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  <a:sym typeface="Arial"/>
                        </a:rPr>
                        <a:t>Phượng vĩ đỏ thắm</a:t>
                      </a:r>
                      <a:r>
                        <a:rPr kumimoji="0" 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xanh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quả</a:t>
                      </a:r>
                      <a:r>
                        <a:rPr lang="en-US" sz="3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</a:t>
                      </a:r>
                      <a:endParaRPr lang="en-US" sz="3600" u="none" strike="noStrike" dirty="0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4" y="0"/>
            <a:ext cx="9607948" cy="6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43" y="432075"/>
            <a:ext cx="6077631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thu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lành lạnh (se lạnh), bầu trời trong xanh, nắng nhẹ, gió nhẹ (gió heo may)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cây thưa lá/ rụng lá, một số cây lá úa vàng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4" y="0"/>
            <a:ext cx="9607948" cy="6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82" y="345335"/>
            <a:ext cx="5986423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5943" y="4399010"/>
          <a:ext cx="11848011" cy="2312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một số loài cây trơ cành, trụi lá</a:t>
                      </a: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4" y="0"/>
            <a:ext cx="9607948" cy="6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0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242&quot;&gt;&lt;object type=&quot;3&quot; unique_id=&quot;10243&quot;&gt;&lt;property id=&quot;20148&quot; value=&quot;5&quot;/&gt;&lt;property id=&quot;20300&quot; value=&quot;Slide 1&quot;/&gt;&lt;property id=&quot;20307&quot; value=&quot;298&quot;/&gt;&lt;/object&gt;&lt;object type=&quot;3&quot; unique_id=&quot;10244&quot;&gt;&lt;property id=&quot;20148&quot; value=&quot;5&quot;/&gt;&lt;property id=&quot;20300&quot; value=&quot;Slide 2&quot;/&gt;&lt;property id=&quot;20307&quot; value=&quot;310&quot;/&gt;&lt;/object&gt;&lt;object type=&quot;3&quot; unique_id=&quot;10245&quot;&gt;&lt;property id=&quot;20148&quot; value=&quot;5&quot;/&gt;&lt;property id=&quot;20300&quot; value=&quot;Slide 3&quot;/&gt;&lt;property id=&quot;20307&quot; value=&quot;260&quot;/&gt;&lt;/object&gt;&lt;object type=&quot;3&quot; unique_id=&quot;10246&quot;&gt;&lt;property id=&quot;20148&quot; value=&quot;5&quot;/&gt;&lt;property id=&quot;20300&quot; value=&quot;Slide 4&quot;/&gt;&lt;property id=&quot;20307&quot; value=&quot;269&quot;/&gt;&lt;/object&gt;&lt;object type=&quot;3&quot; unique_id=&quot;10247&quot;&gt;&lt;property id=&quot;20148&quot; value=&quot;5&quot;/&gt;&lt;property id=&quot;20300&quot; value=&quot;Slide 5&quot;/&gt;&lt;property id=&quot;20307&quot; value=&quot;301&quot;/&gt;&lt;/object&gt;&lt;object type=&quot;3&quot; unique_id=&quot;10248&quot;&gt;&lt;property id=&quot;20148&quot; value=&quot;5&quot;/&gt;&lt;property id=&quot;20300&quot; value=&quot;Slide 6&quot;/&gt;&lt;property id=&quot;20307&quot; value=&quot;306&quot;/&gt;&lt;/object&gt;&lt;object type=&quot;3&quot; unique_id=&quot;10249&quot;&gt;&lt;property id=&quot;20148&quot; value=&quot;5&quot;/&gt;&lt;property id=&quot;20300&quot; value=&quot;Slide 7&quot;/&gt;&lt;property id=&quot;20307&quot; value=&quot;302&quot;/&gt;&lt;/object&gt;&lt;object type=&quot;3&quot; unique_id=&quot;10250&quot;&gt;&lt;property id=&quot;20148&quot; value=&quot;5&quot;/&gt;&lt;property id=&quot;20300&quot; value=&quot;Slide 8&quot;/&gt;&lt;property id=&quot;20307&quot; value=&quot;305&quot;/&gt;&lt;/object&gt;&lt;object type=&quot;3&quot; unique_id=&quot;10251&quot;&gt;&lt;property id=&quot;20148&quot; value=&quot;5&quot;/&gt;&lt;property id=&quot;20300&quot; value=&quot;Slide 9&quot;/&gt;&lt;property id=&quot;20307&quot; value=&quot;303&quot;/&gt;&lt;/object&gt;&lt;object type=&quot;3&quot; unique_id=&quot;10252&quot;&gt;&lt;property id=&quot;20148&quot; value=&quot;5&quot;/&gt;&lt;property id=&quot;20300&quot; value=&quot;Slide 10&quot;/&gt;&lt;property id=&quot;20307&quot; value=&quot;304&quot;/&gt;&lt;/object&gt;&lt;object type=&quot;3&quot; unique_id=&quot;10253&quot;&gt;&lt;property id=&quot;20148&quot; value=&quot;5&quot;/&gt;&lt;property id=&quot;20300&quot; value=&quot;Slide 11&quot;/&gt;&lt;property id=&quot;20307&quot; value=&quot;307&quot;/&gt;&lt;/object&gt;&lt;object type=&quot;3&quot; unique_id=&quot;10254&quot;&gt;&lt;property id=&quot;20148&quot; value=&quot;5&quot;/&gt;&lt;property id=&quot;20300&quot; value=&quot;Slide 12&quot;/&gt;&lt;property id=&quot;20307&quot; value=&quot;308&quot;/&gt;&lt;/object&gt;&lt;object type=&quot;3&quot; unique_id=&quot;10255&quot;&gt;&lt;property id=&quot;20148&quot; value=&quot;5&quot;/&gt;&lt;property id=&quot;20300&quot; value=&quot;Slide 13&quot;/&gt;&lt;property id=&quot;20307&quot; value=&quot;309&quot;/&gt;&lt;/object&gt;&lt;object type=&quot;3&quot; unique_id=&quot;10256&quot;&gt;&lt;property id=&quot;20148&quot; value=&quot;5&quot;/&gt;&lt;property id=&quot;20300&quot; value=&quot;Slide 14&quot;/&gt;&lt;property id=&quot;20307&quot; value=&quot;311&quot;/&gt;&lt;/object&gt;&lt;/object&gt;&lt;object type=&quot;8&quot; unique_id=&quot;10272&quot;&gt;&lt;/object&gt;&lt;/object&gt;&lt;/database&gt;"/>
  <p:tag name="SECTOMILLISECCONVERTED" val="1"/>
  <p:tag name="MMPROD_NEXTUNIQUEID" val="1001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339</Words>
  <Application>Microsoft Office PowerPoint</Application>
  <PresentationFormat>Widescreen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Kalam</vt:lpstr>
      <vt:lpstr>Montserrat</vt:lpstr>
      <vt:lpstr>SVN-Gretoon</vt:lpstr>
      <vt:lpstr>Times New Roman</vt:lpstr>
      <vt:lpstr>1_Office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Hương</dc:creator>
  <cp:lastModifiedBy>asus</cp:lastModifiedBy>
  <cp:revision>13</cp:revision>
  <dcterms:created xsi:type="dcterms:W3CDTF">2022-01-01T11:56:05Z</dcterms:created>
  <dcterms:modified xsi:type="dcterms:W3CDTF">2026-01-05T05:19:19Z</dcterms:modified>
</cp:coreProperties>
</file>