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9"/>
  </p:notesMasterIdLst>
  <p:sldIdLst>
    <p:sldId id="342" r:id="rId3"/>
    <p:sldId id="371" r:id="rId4"/>
    <p:sldId id="344" r:id="rId5"/>
    <p:sldId id="354" r:id="rId6"/>
    <p:sldId id="316" r:id="rId7"/>
    <p:sldId id="343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 Black" panose="00000A00000000000000" pitchFamily="2" charset="0"/>
      <p:bold r:id="rId14"/>
      <p:boldItalic r:id="rId15"/>
    </p:embeddedFont>
    <p:embeddedFont>
      <p:font typeface="Kalam" panose="020B0604020202020204" charset="0"/>
      <p:regular r:id="rId16"/>
      <p:bold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7FB"/>
    <a:srgbClr val="E6F7F9"/>
    <a:srgbClr val="000000"/>
    <a:srgbClr val="ED3D6C"/>
    <a:srgbClr val="DF3C7E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8"/>
    <p:restoredTop sz="95846"/>
  </p:normalViewPr>
  <p:slideViewPr>
    <p:cSldViewPr snapToGrid="0">
      <p:cViewPr>
        <p:scale>
          <a:sx n="44" d="100"/>
          <a:sy n="44" d="100"/>
        </p:scale>
        <p:origin x="107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82061" y="-61546"/>
            <a:ext cx="897987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194193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331119"/>
            <a:ext cx="8582413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6479571" y="492805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6479571" y="492805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440379" y="1254792"/>
            <a:ext cx="5842451" cy="3398127"/>
            <a:chOff x="733060" y="1264223"/>
            <a:chExt cx="6053756" cy="356533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33060" y="1264223"/>
              <a:ext cx="6053756" cy="356533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417547" y="3274197"/>
              <a:ext cx="5074408" cy="1000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rgbClr val="17479D"/>
                  </a:solidFill>
                  <a:latin typeface="+mj-lt"/>
                </a:rPr>
                <a:t>LUYỆN TỪ VÀ CÂU</a:t>
              </a:r>
              <a:endParaRPr lang="en-US" sz="3733" b="1" dirty="0">
                <a:solidFill>
                  <a:srgbClr val="17479D"/>
                </a:solidFill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613544" y="2558663"/>
              <a:ext cx="3041009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TIẾT 4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57" y="2950842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BE493B-C361-D140-AF6F-789172AC0776}"/>
              </a:ext>
            </a:extLst>
          </p:cNvPr>
          <p:cNvSpPr txBox="1"/>
          <p:nvPr/>
        </p:nvSpPr>
        <p:spPr>
          <a:xfrm>
            <a:off x="2100974" y="225112"/>
            <a:ext cx="616035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867" dirty="0">
                <a:solidFill>
                  <a:schemeClr val="accent2"/>
                </a:solidFill>
                <a:latin typeface="+mj-lt"/>
              </a:rPr>
              <a:t>MÙA VÀNG</a:t>
            </a:r>
            <a:endParaRPr lang="en-US" sz="5867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D2033A-B95D-044E-8D6F-2A9B3A36C44A}"/>
              </a:ext>
            </a:extLst>
          </p:cNvPr>
          <p:cNvGrpSpPr/>
          <p:nvPr/>
        </p:nvGrpSpPr>
        <p:grpSpPr>
          <a:xfrm>
            <a:off x="482557" y="438402"/>
            <a:ext cx="2175937" cy="947479"/>
            <a:chOff x="360464" y="617893"/>
            <a:chExt cx="1631953" cy="71060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E092A3-81CB-744F-BCEF-B9B8271992C6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BÀI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852C75-953D-2C4B-B8AF-7B036E84DE61}"/>
                </a:ext>
              </a:extLst>
            </p:cNvPr>
            <p:cNvSpPr txBox="1"/>
            <p:nvPr/>
          </p:nvSpPr>
          <p:spPr>
            <a:xfrm>
              <a:off x="360464" y="643747"/>
              <a:ext cx="1613647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dirty="0">
                  <a:solidFill>
                    <a:schemeClr val="accent1"/>
                  </a:solidFill>
                  <a:latin typeface="+mj-lt"/>
                </a:rPr>
                <a:t>BÀI</a:t>
              </a:r>
              <a:r>
                <a:rPr lang="en-US" sz="2400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en-US" sz="5333" dirty="0">
                  <a:solidFill>
                    <a:schemeClr val="accent1"/>
                  </a:solidFill>
                  <a:latin typeface="+mj-lt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BE493B-C361-D140-AF6F-789172AC0776}"/>
              </a:ext>
            </a:extLst>
          </p:cNvPr>
          <p:cNvSpPr txBox="1"/>
          <p:nvPr/>
        </p:nvSpPr>
        <p:spPr>
          <a:xfrm>
            <a:off x="2011961" y="404020"/>
            <a:ext cx="616035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>
                <a:solidFill>
                  <a:schemeClr val="accent2"/>
                </a:solidFill>
                <a:latin typeface="+mj-lt"/>
              </a:rPr>
              <a:t>YÊU CẦU CẦN ĐẠT</a:t>
            </a:r>
            <a:endParaRPr lang="en-US" sz="4267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041EC8-55B2-4FCF-BB45-E1C5B0EA5B49}"/>
              </a:ext>
            </a:extLst>
          </p:cNvPr>
          <p:cNvSpPr txBox="1"/>
          <p:nvPr/>
        </p:nvSpPr>
        <p:spPr>
          <a:xfrm>
            <a:off x="823642" y="1638427"/>
            <a:ext cx="7832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17479D"/>
                </a:solidFill>
                <a:latin typeface="+mn-lt"/>
              </a:rPr>
              <a:t>-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Biết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một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số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loại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cây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là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cây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lương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thực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và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cây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ăn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quả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.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endParaRPr lang="en-US" sz="3200" b="1" dirty="0">
              <a:solidFill>
                <a:srgbClr val="17479D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041EC8-55B2-4FCF-BB45-E1C5B0EA5B49}"/>
              </a:ext>
            </a:extLst>
          </p:cNvPr>
          <p:cNvSpPr txBox="1"/>
          <p:nvPr/>
        </p:nvSpPr>
        <p:spPr>
          <a:xfrm>
            <a:off x="823641" y="3208087"/>
            <a:ext cx="7832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17479D"/>
                </a:solidFill>
                <a:latin typeface="+mn-lt"/>
              </a:rPr>
              <a:t>-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Nắm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được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các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từ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ngữ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chỉ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hoạt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động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chăm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sóc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 smtClean="0">
                <a:solidFill>
                  <a:srgbClr val="17479D"/>
                </a:solidFill>
                <a:latin typeface="+mn-lt"/>
              </a:rPr>
              <a:t>cây</a:t>
            </a:r>
            <a:r>
              <a:rPr lang="en-GB" sz="3200" b="1" dirty="0" smtClean="0">
                <a:solidFill>
                  <a:srgbClr val="17479D"/>
                </a:solidFill>
                <a:latin typeface="+mn-lt"/>
              </a:rPr>
              <a:t>.</a:t>
            </a:r>
            <a:endParaRPr lang="en-US" sz="32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3"/>
          <a:stretch/>
        </p:blipFill>
        <p:spPr bwMode="auto">
          <a:xfrm>
            <a:off x="396512" y="91626"/>
            <a:ext cx="1942088" cy="15468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452774" y="-623892"/>
            <a:ext cx="823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1.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Kể tên các loại cây lương thực, cây ăn quả mà em biết: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2109223" y="5115207"/>
            <a:ext cx="1996619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M: </a:t>
            </a:r>
            <a:r>
              <a:rPr lang="vi-VN" sz="2133" dirty="0">
                <a:latin typeface="+mn-lt"/>
                <a:ea typeface="Calibri" panose="020F0502020204030204" pitchFamily="34" charset="0"/>
              </a:rPr>
              <a:t>cây lúa</a:t>
            </a:r>
            <a:endParaRPr lang="en-VN" sz="2133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43A13C-C239-5843-A242-BCF164671407}"/>
              </a:ext>
            </a:extLst>
          </p:cNvPr>
          <p:cNvSpPr txBox="1"/>
          <p:nvPr/>
        </p:nvSpPr>
        <p:spPr>
          <a:xfrm>
            <a:off x="5545795" y="5128811"/>
            <a:ext cx="2009535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M: </a:t>
            </a:r>
            <a:r>
              <a:rPr lang="vi-VN" sz="2133" dirty="0">
                <a:latin typeface="+mn-lt"/>
                <a:ea typeface="Calibri" panose="020F0502020204030204" pitchFamily="34" charset="0"/>
              </a:rPr>
              <a:t>cây hồng</a:t>
            </a:r>
            <a:endParaRPr lang="en-VN" sz="2133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7FCC6-ECE2-C64B-BB0A-9E628028D2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97" t="1394" r="1997"/>
          <a:stretch/>
        </p:blipFill>
        <p:spPr>
          <a:xfrm>
            <a:off x="1440335" y="564576"/>
            <a:ext cx="2665507" cy="4501523"/>
          </a:xfrm>
          <a:prstGeom prst="roundRect">
            <a:avLst>
              <a:gd name="adj" fmla="val 1838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EB815C-3A3E-1449-A1FA-3761968B5A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715" t="1917"/>
          <a:stretch/>
        </p:blipFill>
        <p:spPr>
          <a:xfrm>
            <a:off x="5042913" y="564576"/>
            <a:ext cx="2704035" cy="4501523"/>
          </a:xfrm>
          <a:prstGeom prst="round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5B1A6A-2D3D-B742-8D22-8CC24BAEA377}"/>
              </a:ext>
            </a:extLst>
          </p:cNvPr>
          <p:cNvSpPr txBox="1"/>
          <p:nvPr/>
        </p:nvSpPr>
        <p:spPr>
          <a:xfrm>
            <a:off x="4900706" y="1229238"/>
            <a:ext cx="3287060" cy="31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667" dirty="0">
                <a:solidFill>
                  <a:srgbClr val="FF0000"/>
                </a:solidFill>
                <a:latin typeface="+mj-lt"/>
              </a:rPr>
              <a:t>cây ngô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+mj-lt"/>
              </a:rPr>
              <a:t>k</a:t>
            </a:r>
            <a:r>
              <a:rPr lang="en-VN" sz="2667" dirty="0">
                <a:solidFill>
                  <a:srgbClr val="FF0000"/>
                </a:solidFill>
                <a:latin typeface="+mj-lt"/>
              </a:rPr>
              <a:t>hoai lang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+mj-lt"/>
              </a:rPr>
              <a:t>k</a:t>
            </a:r>
            <a:r>
              <a:rPr lang="en-VN" sz="2667" dirty="0">
                <a:solidFill>
                  <a:srgbClr val="FF0000"/>
                </a:solidFill>
                <a:latin typeface="+mj-lt"/>
              </a:rPr>
              <a:t>hoai tây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+mj-lt"/>
              </a:rPr>
              <a:t>k</a:t>
            </a:r>
            <a:r>
              <a:rPr lang="en-VN" sz="2667" dirty="0">
                <a:solidFill>
                  <a:srgbClr val="FF0000"/>
                </a:solidFill>
                <a:latin typeface="+mj-lt"/>
              </a:rPr>
              <a:t>hoai sọ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VN" sz="2667" dirty="0">
                <a:solidFill>
                  <a:srgbClr val="FF0000"/>
                </a:solidFill>
                <a:latin typeface="+mj-lt"/>
              </a:rPr>
              <a:t>ây sắn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EFBAD2-E878-F544-B142-C02BD3AB1FA5}"/>
              </a:ext>
            </a:extLst>
          </p:cNvPr>
          <p:cNvSpPr txBox="1"/>
          <p:nvPr/>
        </p:nvSpPr>
        <p:spPr>
          <a:xfrm>
            <a:off x="1440334" y="1229239"/>
            <a:ext cx="3287060" cy="31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667" dirty="0">
                <a:solidFill>
                  <a:srgbClr val="FF0000"/>
                </a:solidFill>
                <a:latin typeface="+mj-lt"/>
              </a:rPr>
              <a:t>cây cam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67" dirty="0">
                <a:solidFill>
                  <a:srgbClr val="FF0000"/>
                </a:solidFill>
                <a:latin typeface="+mj-lt"/>
              </a:rPr>
              <a:t>cây thanh long</a:t>
            </a:r>
            <a:endParaRPr lang="en-VN" sz="2667" dirty="0">
              <a:solidFill>
                <a:srgbClr val="FF0000"/>
              </a:solidFill>
              <a:latin typeface="+mj-lt"/>
            </a:endParaRP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67" dirty="0">
                <a:solidFill>
                  <a:srgbClr val="FF0000"/>
                </a:solidFill>
                <a:latin typeface="+mj-lt"/>
              </a:rPr>
              <a:t>cây ổi</a:t>
            </a:r>
            <a:endParaRPr lang="en-VN" sz="2667" dirty="0">
              <a:solidFill>
                <a:srgbClr val="FF0000"/>
              </a:solidFill>
              <a:latin typeface="+mj-lt"/>
            </a:endParaRP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 err="1">
                <a:solidFill>
                  <a:srgbClr val="FF0000"/>
                </a:solidFill>
                <a:latin typeface="+mj-lt"/>
              </a:rPr>
              <a:t>cây</a:t>
            </a:r>
            <a:r>
              <a:rPr lang="en-US" sz="2667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+mj-lt"/>
              </a:rPr>
              <a:t>nhãn</a:t>
            </a:r>
            <a:endParaRPr lang="en-VN" sz="2667" dirty="0">
              <a:solidFill>
                <a:srgbClr val="FF0000"/>
              </a:solidFill>
              <a:latin typeface="+mj-lt"/>
            </a:endParaRP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VN" sz="2667" dirty="0">
                <a:solidFill>
                  <a:srgbClr val="FF0000"/>
                </a:solidFill>
                <a:latin typeface="+mj-lt"/>
              </a:rPr>
              <a:t>ây xoài</a:t>
            </a: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4" grpId="2"/>
      <p:bldP spid="20" grpId="1"/>
      <p:bldP spid="10" grpId="0" build="p"/>
      <p:bldP spid="10" grpId="1" build="p"/>
      <p:bldP spid="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E5545A2-C7B4-8B40-804E-940F820A0F66}"/>
              </a:ext>
            </a:extLst>
          </p:cNvPr>
          <p:cNvSpPr txBox="1"/>
          <p:nvPr/>
        </p:nvSpPr>
        <p:spPr>
          <a:xfrm>
            <a:off x="525602" y="134947"/>
            <a:ext cx="823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2.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Tìm từ ngữ chỉ hoạt động chăm sóc cây.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05D6FEB-74D2-6746-B0A7-581154045615}"/>
              </a:ext>
            </a:extLst>
          </p:cNvPr>
          <p:cNvSpPr/>
          <p:nvPr/>
        </p:nvSpPr>
        <p:spPr>
          <a:xfrm>
            <a:off x="1013861" y="900967"/>
            <a:ext cx="2502568" cy="8726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tưới nước</a:t>
            </a:r>
            <a:endParaRPr lang="en-VN" sz="2667" dirty="0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2C1D4F0-4F0E-844F-93B3-C444FF041FDF}"/>
              </a:ext>
            </a:extLst>
          </p:cNvPr>
          <p:cNvSpPr/>
          <p:nvPr/>
        </p:nvSpPr>
        <p:spPr>
          <a:xfrm>
            <a:off x="5405105" y="900967"/>
            <a:ext cx="2502568" cy="8726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bón phân</a:t>
            </a:r>
            <a:endParaRPr lang="en-VN" sz="2667" dirty="0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1012A4F-8BF9-2D40-AA0D-4EA14A5A9487}"/>
              </a:ext>
            </a:extLst>
          </p:cNvPr>
          <p:cNvSpPr/>
          <p:nvPr/>
        </p:nvSpPr>
        <p:spPr>
          <a:xfrm>
            <a:off x="3336900" y="2239267"/>
            <a:ext cx="2502568" cy="87269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bắt sâu</a:t>
            </a:r>
            <a:endParaRPr lang="en-VN" sz="2667" dirty="0">
              <a:solidFill>
                <a:schemeClr val="tx1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23A2B4D-7716-4B4D-8E98-5EECC1BF778A}"/>
              </a:ext>
            </a:extLst>
          </p:cNvPr>
          <p:cNvSpPr/>
          <p:nvPr/>
        </p:nvSpPr>
        <p:spPr>
          <a:xfrm>
            <a:off x="1013861" y="3564773"/>
            <a:ext cx="2502568" cy="872691"/>
          </a:xfrm>
          <a:prstGeom prst="roundRect">
            <a:avLst/>
          </a:prstGeo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nhổ cỏ</a:t>
            </a:r>
            <a:endParaRPr lang="en-VN" sz="2667" dirty="0">
              <a:solidFill>
                <a:schemeClr val="tx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50470DC-5CE3-0542-8D70-E55CDCB2E177}"/>
              </a:ext>
            </a:extLst>
          </p:cNvPr>
          <p:cNvSpPr/>
          <p:nvPr/>
        </p:nvSpPr>
        <p:spPr>
          <a:xfrm>
            <a:off x="5576997" y="3577567"/>
            <a:ext cx="2502568" cy="8726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………</a:t>
            </a:r>
            <a:endParaRPr lang="en-VN" sz="26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289" y="195187"/>
            <a:ext cx="841449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3.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Kết hợp từ ngữ ở cột A với từ ngữ ở cột B để tạo câu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:</a:t>
            </a:r>
            <a:endParaRPr lang="vi-VN" sz="2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EBA1229-DE17-954B-A1A0-632B8183AAB2}"/>
              </a:ext>
            </a:extLst>
          </p:cNvPr>
          <p:cNvSpPr/>
          <p:nvPr/>
        </p:nvSpPr>
        <p:spPr>
          <a:xfrm>
            <a:off x="143532" y="1488194"/>
            <a:ext cx="3956327" cy="595653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 err="1">
                <a:solidFill>
                  <a:srgbClr val="000000"/>
                </a:solidFill>
              </a:rPr>
              <a:t>Chúng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em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trồng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cây</a:t>
            </a:r>
            <a:endParaRPr lang="en-US" sz="1867" dirty="0">
              <a:solidFill>
                <a:srgbClr val="00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FDB5EE4-FE9A-1846-AFE7-0D4726E1E17E}"/>
              </a:ext>
            </a:extLst>
          </p:cNvPr>
          <p:cNvSpPr/>
          <p:nvPr/>
        </p:nvSpPr>
        <p:spPr>
          <a:xfrm>
            <a:off x="143532" y="2333320"/>
            <a:ext cx="3956327" cy="595653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 err="1">
                <a:solidFill>
                  <a:srgbClr val="000000"/>
                </a:solidFill>
              </a:rPr>
              <a:t>Ông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cuốc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đất</a:t>
            </a:r>
            <a:endParaRPr lang="en-US" sz="1867" dirty="0">
              <a:solidFill>
                <a:srgbClr val="00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44D857E-1702-6645-A01F-CF0D4DF45CA3}"/>
              </a:ext>
            </a:extLst>
          </p:cNvPr>
          <p:cNvSpPr/>
          <p:nvPr/>
        </p:nvSpPr>
        <p:spPr>
          <a:xfrm>
            <a:off x="143532" y="3178447"/>
            <a:ext cx="3956327" cy="595653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 err="1">
                <a:solidFill>
                  <a:srgbClr val="000000"/>
                </a:solidFill>
              </a:rPr>
              <a:t>Công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nhân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đô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thị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làm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rào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chắn</a:t>
            </a:r>
            <a:endParaRPr lang="en-US" sz="1867" dirty="0">
              <a:solidFill>
                <a:srgbClr val="0000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198570-0496-9847-9DD0-F8AE05FBD34B}"/>
              </a:ext>
            </a:extLst>
          </p:cNvPr>
          <p:cNvSpPr/>
          <p:nvPr/>
        </p:nvSpPr>
        <p:spPr>
          <a:xfrm>
            <a:off x="5040819" y="1488194"/>
            <a:ext cx="3956327" cy="595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 err="1">
                <a:solidFill>
                  <a:srgbClr val="000000"/>
                </a:solidFill>
              </a:rPr>
              <a:t>để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giúp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thành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phố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thêm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xanh</a:t>
            </a:r>
            <a:r>
              <a:rPr lang="en-US" sz="1867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CAF77E5-7496-C543-8125-470CDC026A0C}"/>
              </a:ext>
            </a:extLst>
          </p:cNvPr>
          <p:cNvSpPr/>
          <p:nvPr/>
        </p:nvSpPr>
        <p:spPr>
          <a:xfrm>
            <a:off x="5040820" y="2333320"/>
            <a:ext cx="3956325" cy="595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67" dirty="0">
                <a:solidFill>
                  <a:srgbClr val="000000"/>
                </a:solidFill>
              </a:rPr>
              <a:t>để bảo vệ cây.</a:t>
            </a:r>
            <a:endParaRPr lang="en-US" sz="1867" dirty="0">
              <a:solidFill>
                <a:srgbClr val="00000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9D380A-062C-0244-ADAF-E80EDF4B93E3}"/>
              </a:ext>
            </a:extLst>
          </p:cNvPr>
          <p:cNvSpPr/>
          <p:nvPr/>
        </p:nvSpPr>
        <p:spPr>
          <a:xfrm>
            <a:off x="5040818" y="3178447"/>
            <a:ext cx="3956324" cy="595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 err="1">
                <a:solidFill>
                  <a:srgbClr val="000000"/>
                </a:solidFill>
              </a:rPr>
              <a:t>để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trồng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rau</a:t>
            </a:r>
            <a:r>
              <a:rPr lang="en-US" sz="1867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A759CD-232B-D64F-9CAF-E817AC583202}"/>
              </a:ext>
            </a:extLst>
          </p:cNvPr>
          <p:cNvSpPr txBox="1"/>
          <p:nvPr/>
        </p:nvSpPr>
        <p:spPr>
          <a:xfrm>
            <a:off x="1670406" y="854581"/>
            <a:ext cx="596256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+mn-lt"/>
              </a:rPr>
              <a:t>A                                      B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2F3AFA-7A14-1440-BF9B-B6A2C7AC4405}"/>
              </a:ext>
            </a:extLst>
          </p:cNvPr>
          <p:cNvGrpSpPr/>
          <p:nvPr/>
        </p:nvGrpSpPr>
        <p:grpSpPr>
          <a:xfrm flipV="1">
            <a:off x="4064353" y="1776310"/>
            <a:ext cx="998604" cy="920991"/>
            <a:chOff x="2022098" y="1794108"/>
            <a:chExt cx="678514" cy="66986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0E1B65-9C3E-844D-A4CD-3F5D045CFE4F}"/>
                </a:ext>
              </a:extLst>
            </p:cNvPr>
            <p:cNvSpPr/>
            <p:nvPr/>
          </p:nvSpPr>
          <p:spPr>
            <a:xfrm>
              <a:off x="2022098" y="2429619"/>
              <a:ext cx="34350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543465F-5A42-C44C-82A1-258A5E001146}"/>
                </a:ext>
              </a:extLst>
            </p:cNvPr>
            <p:cNvCxnSpPr>
              <a:stCxn id="18" idx="7"/>
              <a:endCxn id="20" idx="3"/>
            </p:cNvCxnSpPr>
            <p:nvPr/>
          </p:nvCxnSpPr>
          <p:spPr>
            <a:xfrm flipV="1">
              <a:off x="2051417" y="1823427"/>
              <a:ext cx="616943" cy="611222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5DD8C9-0098-D840-AC7F-DCD8BD2B5CD8}"/>
                </a:ext>
              </a:extLst>
            </p:cNvPr>
            <p:cNvSpPr/>
            <p:nvPr/>
          </p:nvSpPr>
          <p:spPr>
            <a:xfrm>
              <a:off x="2662827" y="1794108"/>
              <a:ext cx="37785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4E11A3-FCA7-E14A-BE06-0EEEB6DA3EBB}"/>
              </a:ext>
            </a:extLst>
          </p:cNvPr>
          <p:cNvGrpSpPr/>
          <p:nvPr/>
        </p:nvGrpSpPr>
        <p:grpSpPr>
          <a:xfrm>
            <a:off x="4028367" y="1890929"/>
            <a:ext cx="1058343" cy="1590688"/>
            <a:chOff x="2020011" y="1799552"/>
            <a:chExt cx="675903" cy="59244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127DBD-D2B0-3E4E-8145-7720D357758D}"/>
                </a:ext>
              </a:extLst>
            </p:cNvPr>
            <p:cNvSpPr/>
            <p:nvPr/>
          </p:nvSpPr>
          <p:spPr>
            <a:xfrm>
              <a:off x="2020011" y="2366191"/>
              <a:ext cx="28388" cy="2580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19CB4C-421B-2444-BAEA-DBB5BD0C1BAF}"/>
                </a:ext>
              </a:extLst>
            </p:cNvPr>
            <p:cNvCxnSpPr>
              <a:stCxn id="22" idx="7"/>
              <a:endCxn id="24" idx="3"/>
            </p:cNvCxnSpPr>
            <p:nvPr/>
          </p:nvCxnSpPr>
          <p:spPr>
            <a:xfrm flipV="1">
              <a:off x="2044242" y="1819576"/>
              <a:ext cx="627441" cy="550394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EAEA386-0A05-7041-9962-29EC1A547B8A}"/>
                </a:ext>
              </a:extLst>
            </p:cNvPr>
            <p:cNvSpPr/>
            <p:nvPr/>
          </p:nvSpPr>
          <p:spPr>
            <a:xfrm>
              <a:off x="2667526" y="1799552"/>
              <a:ext cx="28388" cy="2345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5D752F-0558-8744-806F-CBF5C37E7E6E}"/>
              </a:ext>
            </a:extLst>
          </p:cNvPr>
          <p:cNvGrpSpPr/>
          <p:nvPr/>
        </p:nvGrpSpPr>
        <p:grpSpPr>
          <a:xfrm flipV="1">
            <a:off x="4064351" y="2650071"/>
            <a:ext cx="1032668" cy="892204"/>
            <a:chOff x="2025078" y="1797087"/>
            <a:chExt cx="670834" cy="66390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49A995D-F3CB-0C48-9FC3-40A4CE4AAD85}"/>
                </a:ext>
              </a:extLst>
            </p:cNvPr>
            <p:cNvSpPr/>
            <p:nvPr/>
          </p:nvSpPr>
          <p:spPr>
            <a:xfrm>
              <a:off x="2025078" y="2432600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4B5228F-E6A5-DE4D-B40B-8315571C9B49}"/>
                </a:ext>
              </a:extLst>
            </p:cNvPr>
            <p:cNvCxnSpPr>
              <a:stCxn id="28" idx="7"/>
              <a:endCxn id="30" idx="3"/>
            </p:cNvCxnSpPr>
            <p:nvPr/>
          </p:nvCxnSpPr>
          <p:spPr>
            <a:xfrm flipV="1">
              <a:off x="2049309" y="1821318"/>
              <a:ext cx="622372" cy="61543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1080DDB-8D25-134A-8305-0ACD392D1882}"/>
                </a:ext>
              </a:extLst>
            </p:cNvPr>
            <p:cNvSpPr/>
            <p:nvPr/>
          </p:nvSpPr>
          <p:spPr>
            <a:xfrm>
              <a:off x="2667524" y="1797087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pic>
        <p:nvPicPr>
          <p:cNvPr id="4098" name="Picture 2" descr="Cute Cartoon Girl And Boy Working In The Garden Vector Illustration.... |  Cute cartoon girl, Children illustration, Work cartoons">
            <a:extLst>
              <a:ext uri="{FF2B5EF4-FFF2-40B4-BE49-F238E27FC236}">
                <a16:creationId xmlns:a16="http://schemas.microsoft.com/office/drawing/2014/main" id="{DD993110-8870-5046-921A-E12696FF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15" y="3542277"/>
            <a:ext cx="2614335" cy="261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3"/>
          <a:stretch/>
        </p:blipFill>
        <p:spPr bwMode="auto">
          <a:xfrm>
            <a:off x="396512" y="91626"/>
            <a:ext cx="1942088" cy="15468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128" y="872763"/>
            <a:ext cx="1153656" cy="884162"/>
          </a:xfrm>
          <a:prstGeom prst="rect">
            <a:avLst/>
          </a:prstGeom>
        </p:spPr>
      </p:pic>
      <p:pic>
        <p:nvPicPr>
          <p:cNvPr id="23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07" y="192492"/>
            <a:ext cx="1057049" cy="1462833"/>
          </a:xfrm>
          <a:prstGeom prst="rect">
            <a:avLst/>
          </a:prstGeom>
        </p:spPr>
      </p:pic>
      <p:pic>
        <p:nvPicPr>
          <p:cNvPr id="24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25182"/>
            <a:ext cx="964164" cy="815831"/>
          </a:xfrm>
          <a:prstGeom prst="rect">
            <a:avLst/>
          </a:prstGeom>
        </p:spPr>
      </p:pic>
      <p:pic>
        <p:nvPicPr>
          <p:cNvPr id="25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5" y="1577042"/>
            <a:ext cx="525318" cy="847672"/>
          </a:xfrm>
          <a:prstGeom prst="rect">
            <a:avLst/>
          </a:prstGeom>
        </p:spPr>
      </p:pic>
      <p:pic>
        <p:nvPicPr>
          <p:cNvPr id="26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39" y="1315540"/>
            <a:ext cx="1153656" cy="884162"/>
          </a:xfrm>
          <a:prstGeom prst="rect">
            <a:avLst/>
          </a:prstGeom>
        </p:spPr>
      </p:pic>
      <p:pic>
        <p:nvPicPr>
          <p:cNvPr id="27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90" y="521814"/>
            <a:ext cx="1744143" cy="133671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54665" y="2449051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181</Words>
  <Application>Microsoft Office PowerPoint</Application>
  <PresentationFormat>On-screen Show (16:9)</PresentationFormat>
  <Paragraphs>37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Montserrat Black</vt:lpstr>
      <vt:lpstr>Arial</vt:lpstr>
      <vt:lpstr>Times New Roman</vt:lpstr>
      <vt:lpstr>Kalam</vt:lpstr>
      <vt:lpstr>Montserrat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ha duong</cp:lastModifiedBy>
  <cp:revision>213</cp:revision>
  <dcterms:modified xsi:type="dcterms:W3CDTF">2022-01-03T07:59:20Z</dcterms:modified>
</cp:coreProperties>
</file>