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</p:sldMasterIdLst>
  <p:notesMasterIdLst>
    <p:notesMasterId r:id="rId8"/>
  </p:notesMasterIdLst>
  <p:sldIdLst>
    <p:sldId id="301" r:id="rId2"/>
    <p:sldId id="303" r:id="rId3"/>
    <p:sldId id="304" r:id="rId4"/>
    <p:sldId id="309" r:id="rId5"/>
    <p:sldId id="311" r:id="rId6"/>
    <p:sldId id="312" r:id="rId7"/>
  </p:sldIdLst>
  <p:sldSz cx="9144000" cy="5143500" type="screen16x9"/>
  <p:notesSz cx="6858000" cy="9144000"/>
  <p:embeddedFontLst>
    <p:embeddedFont>
      <p:font typeface="Baloo 2" panose="020B0604020202020204" charset="0"/>
      <p:regular r:id="rId9"/>
      <p:bold r:id="rId10"/>
    </p:embeddedFont>
    <p:embeddedFont>
      <p:font typeface="Pangolin" panose="020B0604020202020204" charset="0"/>
      <p:regular r:id="rId1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2BB47"/>
    <a:srgbClr val="00A651"/>
    <a:srgbClr val="1A8C54"/>
    <a:srgbClr val="AC98C9"/>
    <a:srgbClr val="E5E1EE"/>
    <a:srgbClr val="A165AB"/>
    <a:srgbClr val="FAD5E6"/>
    <a:srgbClr val="BDD646"/>
    <a:srgbClr val="E8F0C7"/>
    <a:srgbClr val="DDE9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CEC710F-8ECD-4C85-BF59-EB7B87D8E4C5}">
  <a:tblStyle styleId="{8CEC710F-8ECD-4C85-BF59-EB7B87D8E4C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3" autoAdjust="0"/>
    <p:restoredTop sz="94615"/>
  </p:normalViewPr>
  <p:slideViewPr>
    <p:cSldViewPr snapToGrid="0">
      <p:cViewPr varScale="1">
        <p:scale>
          <a:sx n="108" d="100"/>
          <a:sy n="108" d="100"/>
        </p:scale>
        <p:origin x="75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DDE9AB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62BB47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802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E8F0C7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CCDF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2D050"/>
              </a:solidFill>
            </a:endParaRPr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BDD64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92D05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438030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3F7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n>
                    <a:solidFill>
                      <a:srgbClr val="438030"/>
                    </a:solidFill>
                  </a:ln>
                  <a:solidFill>
                    <a:srgbClr val="92D050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ln>
                    <a:solidFill>
                      <a:srgbClr val="438030"/>
                    </a:solidFill>
                  </a:ln>
                  <a:solidFill>
                    <a:srgbClr val="92D050"/>
                  </a:solidFill>
                  <a:latin typeface="UTM Cookies" panose="02040603050506020204" pitchFamily="18" charset="0"/>
                </a:rPr>
                <a:t> ĐỀ 5</a:t>
              </a:r>
              <a:endParaRPr lang="en-US" sz="2800" dirty="0">
                <a:ln>
                  <a:solidFill>
                    <a:srgbClr val="438030"/>
                  </a:solidFill>
                </a:ln>
                <a:solidFill>
                  <a:srgbClr val="92D050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248166" y="710196"/>
            <a:ext cx="370729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GIA ĐÌNH</a:t>
            </a:r>
            <a:r>
              <a:rPr lang="en-US" sz="4400" baseline="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THÂN THƯƠNG</a:t>
            </a:r>
            <a:endParaRPr lang="en-US" sz="4400" dirty="0">
              <a:ln w="28575" cmpd="thickThin">
                <a:solidFill>
                  <a:srgbClr val="438030"/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219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tx1"/>
                </a:solidFill>
              </a:rPr>
              <a:t>FeistyForwarders_0968120672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1" r:id="rId1"/>
    <p:sldLayoutId id="2147483673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2550" y="2797964"/>
            <a:ext cx="5989141" cy="1426500"/>
          </a:xfrm>
        </p:spPr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18: </a:t>
            </a:r>
            <a:br>
              <a:rPr lang="en-US" dirty="0"/>
            </a:br>
            <a:r>
              <a:rPr lang="en-US" dirty="0" err="1"/>
              <a:t>Người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nhà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" y="4134522"/>
            <a:ext cx="3657600" cy="567000"/>
          </a:xfrm>
        </p:spPr>
        <p:txBody>
          <a:bodyPr/>
          <a:lstStyle/>
          <a:p>
            <a:r>
              <a:rPr lang="en-US" dirty="0" err="1"/>
              <a:t>Lớp</a:t>
            </a:r>
            <a:r>
              <a:rPr lang="en-US" dirty="0"/>
              <a:t>:…..</a:t>
            </a:r>
          </a:p>
        </p:txBody>
      </p:sp>
    </p:spTree>
    <p:extLst>
      <p:ext uri="{BB962C8B-B14F-4D97-AF65-F5344CB8AC3E}">
        <p14:creationId xmlns:p14="http://schemas.microsoft.com/office/powerpoint/2010/main" val="58415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5E4A89A-5D84-744E-8DC4-4103894EAD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99" y="240012"/>
            <a:ext cx="729244" cy="8055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B686FDD-6B8A-144A-A583-7C95509128BD}"/>
              </a:ext>
            </a:extLst>
          </p:cNvPr>
          <p:cNvSpPr txBox="1"/>
          <p:nvPr/>
        </p:nvSpPr>
        <p:spPr>
          <a:xfrm>
            <a:off x="609699" y="400433"/>
            <a:ext cx="8077101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FF7C0A"/>
                </a:solidFill>
              </a:rPr>
              <a:t>         </a:t>
            </a:r>
            <a:r>
              <a:rPr lang="en-US" sz="2400" b="1" dirty="0" err="1">
                <a:solidFill>
                  <a:srgbClr val="FF7C0A"/>
                </a:solidFill>
              </a:rPr>
              <a:t>Hoạt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động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giáo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dục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theo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chủ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đề</a:t>
            </a:r>
            <a:endParaRPr lang="en-US" sz="2400" b="1" dirty="0">
              <a:solidFill>
                <a:srgbClr val="FF7C0A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1.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Hát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và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vận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động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theo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một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bài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hát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về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gia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đình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CCB3F6D-05DD-5A43-B299-5EF7139B4F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0300" y="1516978"/>
            <a:ext cx="6598557" cy="3250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390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D0666A7-7977-934B-9550-0194017516FD}"/>
              </a:ext>
            </a:extLst>
          </p:cNvPr>
          <p:cNvSpPr/>
          <p:nvPr/>
        </p:nvSpPr>
        <p:spPr>
          <a:xfrm>
            <a:off x="664127" y="270502"/>
            <a:ext cx="8479873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2. Chia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sẻ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về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những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điều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em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học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được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từ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người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thân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B16FD14-4E79-744B-84E7-0E133E52E4B2}"/>
              </a:ext>
            </a:extLst>
          </p:cNvPr>
          <p:cNvSpPr/>
          <p:nvPr/>
        </p:nvSpPr>
        <p:spPr>
          <a:xfrm>
            <a:off x="664127" y="848352"/>
            <a:ext cx="7663444" cy="1131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Kể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những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điều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em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đã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học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được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.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Nêu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cảm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xúc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của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em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khi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làm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những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điều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đó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1CF88DD-49D7-6F4A-BFEC-C827283A65AB}"/>
              </a:ext>
            </a:extLst>
          </p:cNvPr>
          <p:cNvGrpSpPr/>
          <p:nvPr/>
        </p:nvGrpSpPr>
        <p:grpSpPr>
          <a:xfrm>
            <a:off x="468086" y="2126095"/>
            <a:ext cx="8522403" cy="2326162"/>
            <a:chOff x="468086" y="2126095"/>
            <a:chExt cx="8522403" cy="232616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AD25AF8-9565-FB4A-80B8-82A3115F820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3000"/>
                      </a14:imgEffect>
                      <a14:imgEffect>
                        <a14:colorTemperature colorTemp="7200"/>
                      </a14:imgEffect>
                      <a14:imgEffect>
                        <a14:saturation sat="200000"/>
                      </a14:imgEffect>
                      <a14:imgEffect>
                        <a14:brightnessContrast bright="3000" contrast="2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68086" y="2126095"/>
              <a:ext cx="8360228" cy="2326162"/>
            </a:xfrm>
            <a:prstGeom prst="rect">
              <a:avLst/>
            </a:prstGeom>
          </p:spPr>
        </p:pic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FCB15956-E3F9-3F4F-A269-255A6E9EEA40}"/>
                </a:ext>
              </a:extLst>
            </p:cNvPr>
            <p:cNvGrpSpPr/>
            <p:nvPr/>
          </p:nvGrpSpPr>
          <p:grpSpPr>
            <a:xfrm>
              <a:off x="597455" y="2647950"/>
              <a:ext cx="1601553" cy="1466850"/>
              <a:chOff x="597455" y="2647950"/>
              <a:chExt cx="1601553" cy="1466850"/>
            </a:xfrm>
          </p:grpSpPr>
          <p:sp>
            <p:nvSpPr>
              <p:cNvPr id="5" name="Rounded Rectangular Callout 4">
                <a:extLst>
                  <a:ext uri="{FF2B5EF4-FFF2-40B4-BE49-F238E27FC236}">
                    <a16:creationId xmlns:a16="http://schemas.microsoft.com/office/drawing/2014/main" id="{6D0CBE99-5813-E64E-B05D-F70099F893A6}"/>
                  </a:ext>
                </a:extLst>
              </p:cNvPr>
              <p:cNvSpPr/>
              <p:nvPr/>
            </p:nvSpPr>
            <p:spPr>
              <a:xfrm>
                <a:off x="664126" y="2647950"/>
                <a:ext cx="1469473" cy="1466850"/>
              </a:xfrm>
              <a:prstGeom prst="wedgeRoundRectCallout">
                <a:avLst>
                  <a:gd name="adj1" fmla="val 73152"/>
                  <a:gd name="adj2" fmla="val -20617"/>
                  <a:gd name="adj3" fmla="val 16667"/>
                </a:avLst>
              </a:prstGeom>
              <a:solidFill>
                <a:schemeClr val="bg1"/>
              </a:solidFill>
              <a:ln>
                <a:solidFill>
                  <a:srgbClr val="62BB4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FE861661-8C5B-AA4E-8F04-96D323AEC3C6}"/>
                  </a:ext>
                </a:extLst>
              </p:cNvPr>
              <p:cNvSpPr/>
              <p:nvPr/>
            </p:nvSpPr>
            <p:spPr>
              <a:xfrm>
                <a:off x="597455" y="2719655"/>
                <a:ext cx="1601553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000" dirty="0" err="1">
                    <a:solidFill>
                      <a:srgbClr val="E3E7EA">
                        <a:lumMod val="10000"/>
                      </a:srgbClr>
                    </a:solidFill>
                  </a:rPr>
                  <a:t>Tớ</a:t>
                </a:r>
                <a:r>
                  <a:rPr lang="en-US" sz="2000" dirty="0">
                    <a:solidFill>
                      <a:srgbClr val="E3E7EA">
                        <a:lumMod val="10000"/>
                      </a:srgbClr>
                    </a:solidFill>
                  </a:rPr>
                  <a:t> </a:t>
                </a:r>
                <a:r>
                  <a:rPr lang="en-US" sz="2000" dirty="0" err="1">
                    <a:solidFill>
                      <a:srgbClr val="E3E7EA">
                        <a:lumMod val="10000"/>
                      </a:srgbClr>
                    </a:solidFill>
                  </a:rPr>
                  <a:t>biết</a:t>
                </a:r>
                <a:r>
                  <a:rPr lang="en-US" sz="2000" dirty="0">
                    <a:solidFill>
                      <a:srgbClr val="E3E7EA">
                        <a:lumMod val="10000"/>
                      </a:srgbClr>
                    </a:solidFill>
                  </a:rPr>
                  <a:t> </a:t>
                </a:r>
                <a:r>
                  <a:rPr lang="en-US" sz="2000" dirty="0" err="1">
                    <a:solidFill>
                      <a:srgbClr val="E3E7EA">
                        <a:lumMod val="10000"/>
                      </a:srgbClr>
                    </a:solidFill>
                  </a:rPr>
                  <a:t>ơn</a:t>
                </a:r>
                <a:r>
                  <a:rPr lang="en-US" sz="2000" dirty="0">
                    <a:solidFill>
                      <a:srgbClr val="E3E7EA">
                        <a:lumMod val="10000"/>
                      </a:srgbClr>
                    </a:solidFill>
                  </a:rPr>
                  <a:t> </a:t>
                </a:r>
                <a:r>
                  <a:rPr lang="en-US" sz="2000" dirty="0" err="1">
                    <a:solidFill>
                      <a:srgbClr val="E3E7EA">
                        <a:lumMod val="10000"/>
                      </a:srgbClr>
                    </a:solidFill>
                  </a:rPr>
                  <a:t>bố</a:t>
                </a:r>
                <a:r>
                  <a:rPr lang="en-US" sz="2000" dirty="0">
                    <a:solidFill>
                      <a:srgbClr val="E3E7EA">
                        <a:lumMod val="10000"/>
                      </a:srgbClr>
                    </a:solidFill>
                  </a:rPr>
                  <a:t> </a:t>
                </a:r>
                <a:r>
                  <a:rPr lang="en-US" sz="2000" dirty="0" err="1">
                    <a:solidFill>
                      <a:srgbClr val="E3E7EA">
                        <a:lumMod val="10000"/>
                      </a:srgbClr>
                    </a:solidFill>
                  </a:rPr>
                  <a:t>vì</a:t>
                </a:r>
                <a:r>
                  <a:rPr lang="en-US" sz="2000" dirty="0">
                    <a:solidFill>
                      <a:srgbClr val="E3E7EA">
                        <a:lumMod val="10000"/>
                      </a:srgbClr>
                    </a:solidFill>
                  </a:rPr>
                  <a:t> </a:t>
                </a:r>
                <a:r>
                  <a:rPr lang="en-US" sz="2000" dirty="0" err="1">
                    <a:solidFill>
                      <a:srgbClr val="E3E7EA">
                        <a:lumMod val="10000"/>
                      </a:srgbClr>
                    </a:solidFill>
                  </a:rPr>
                  <a:t>bố</a:t>
                </a:r>
                <a:r>
                  <a:rPr lang="en-US" sz="2000" dirty="0">
                    <a:solidFill>
                      <a:srgbClr val="E3E7EA">
                        <a:lumMod val="10000"/>
                      </a:srgbClr>
                    </a:solidFill>
                  </a:rPr>
                  <a:t> </a:t>
                </a:r>
                <a:r>
                  <a:rPr lang="en-US" sz="2000" dirty="0" err="1">
                    <a:solidFill>
                      <a:srgbClr val="E3E7EA">
                        <a:lumMod val="10000"/>
                      </a:srgbClr>
                    </a:solidFill>
                  </a:rPr>
                  <a:t>giúp</a:t>
                </a:r>
                <a:r>
                  <a:rPr lang="en-US" sz="2000" dirty="0">
                    <a:solidFill>
                      <a:srgbClr val="E3E7EA">
                        <a:lumMod val="10000"/>
                      </a:srgbClr>
                    </a:solidFill>
                  </a:rPr>
                  <a:t> </a:t>
                </a:r>
                <a:r>
                  <a:rPr lang="en-US" sz="2000" dirty="0" err="1">
                    <a:solidFill>
                      <a:srgbClr val="E3E7EA">
                        <a:lumMod val="10000"/>
                      </a:srgbClr>
                    </a:solidFill>
                  </a:rPr>
                  <a:t>tớ</a:t>
                </a:r>
                <a:r>
                  <a:rPr lang="en-US" sz="2000" dirty="0">
                    <a:solidFill>
                      <a:srgbClr val="E3E7EA">
                        <a:lumMod val="10000"/>
                      </a:srgbClr>
                    </a:solidFill>
                  </a:rPr>
                  <a:t> ham </a:t>
                </a:r>
                <a:r>
                  <a:rPr lang="en-US" sz="2000" dirty="0" err="1">
                    <a:solidFill>
                      <a:srgbClr val="E3E7EA">
                        <a:lumMod val="10000"/>
                      </a:srgbClr>
                    </a:solidFill>
                  </a:rPr>
                  <a:t>đọc</a:t>
                </a:r>
                <a:r>
                  <a:rPr lang="en-US" sz="2000" dirty="0">
                    <a:solidFill>
                      <a:srgbClr val="E3E7EA">
                        <a:lumMod val="10000"/>
                      </a:srgbClr>
                    </a:solidFill>
                  </a:rPr>
                  <a:t> </a:t>
                </a:r>
                <a:r>
                  <a:rPr lang="en-US" sz="2000" dirty="0" err="1">
                    <a:solidFill>
                      <a:srgbClr val="E3E7EA">
                        <a:lumMod val="10000"/>
                      </a:srgbClr>
                    </a:solidFill>
                  </a:rPr>
                  <a:t>sách</a:t>
                </a:r>
                <a:r>
                  <a:rPr lang="en-US" sz="2000" dirty="0">
                    <a:solidFill>
                      <a:srgbClr val="E3E7EA">
                        <a:lumMod val="10000"/>
                      </a:srgbClr>
                    </a:solidFill>
                  </a:rPr>
                  <a:t>.</a:t>
                </a:r>
                <a:endParaRPr lang="en-VN" sz="2000" dirty="0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2243F3F0-6AB1-464A-8322-B249CFBC54D6}"/>
                </a:ext>
              </a:extLst>
            </p:cNvPr>
            <p:cNvGrpSpPr/>
            <p:nvPr/>
          </p:nvGrpSpPr>
          <p:grpSpPr>
            <a:xfrm>
              <a:off x="7388936" y="2534353"/>
              <a:ext cx="1601553" cy="970129"/>
              <a:chOff x="597455" y="2719655"/>
              <a:chExt cx="1601553" cy="970129"/>
            </a:xfrm>
          </p:grpSpPr>
          <p:sp>
            <p:nvSpPr>
              <p:cNvPr id="15" name="Rounded Rectangular Callout 14">
                <a:extLst>
                  <a:ext uri="{FF2B5EF4-FFF2-40B4-BE49-F238E27FC236}">
                    <a16:creationId xmlns:a16="http://schemas.microsoft.com/office/drawing/2014/main" id="{1F41778B-189D-0940-AD4D-489FE3644294}"/>
                  </a:ext>
                </a:extLst>
              </p:cNvPr>
              <p:cNvSpPr/>
              <p:nvPr/>
            </p:nvSpPr>
            <p:spPr>
              <a:xfrm>
                <a:off x="663494" y="2719655"/>
                <a:ext cx="1469473" cy="970129"/>
              </a:xfrm>
              <a:prstGeom prst="wedgeRoundRectCallout">
                <a:avLst>
                  <a:gd name="adj1" fmla="val -68800"/>
                  <a:gd name="adj2" fmla="val -233"/>
                  <a:gd name="adj3" fmla="val 16667"/>
                </a:avLst>
              </a:prstGeom>
              <a:solidFill>
                <a:schemeClr val="bg1"/>
              </a:solidFill>
              <a:ln>
                <a:solidFill>
                  <a:srgbClr val="62BB4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CC88BF84-1720-744B-A1B3-44AE147FC76D}"/>
                  </a:ext>
                </a:extLst>
              </p:cNvPr>
              <p:cNvSpPr/>
              <p:nvPr/>
            </p:nvSpPr>
            <p:spPr>
              <a:xfrm>
                <a:off x="597455" y="2848347"/>
                <a:ext cx="1601553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000" dirty="0" err="1">
                    <a:solidFill>
                      <a:srgbClr val="E3E7EA">
                        <a:lumMod val="10000"/>
                      </a:srgbClr>
                    </a:solidFill>
                  </a:rPr>
                  <a:t>Tớ</a:t>
                </a:r>
                <a:r>
                  <a:rPr lang="en-US" sz="2000" dirty="0">
                    <a:solidFill>
                      <a:srgbClr val="E3E7EA">
                        <a:lumMod val="10000"/>
                      </a:srgbClr>
                    </a:solidFill>
                  </a:rPr>
                  <a:t> </a:t>
                </a:r>
                <a:r>
                  <a:rPr lang="en-US" sz="2000" dirty="0" err="1">
                    <a:solidFill>
                      <a:srgbClr val="E3E7EA">
                        <a:lumMod val="10000"/>
                      </a:srgbClr>
                    </a:solidFill>
                  </a:rPr>
                  <a:t>biết</a:t>
                </a:r>
                <a:r>
                  <a:rPr lang="en-US" sz="2000" dirty="0">
                    <a:solidFill>
                      <a:srgbClr val="E3E7EA">
                        <a:lumMod val="10000"/>
                      </a:srgbClr>
                    </a:solidFill>
                  </a:rPr>
                  <a:t> </a:t>
                </a:r>
                <a:r>
                  <a:rPr lang="en-US" sz="2000" dirty="0" err="1">
                    <a:solidFill>
                      <a:srgbClr val="E3E7EA">
                        <a:lumMod val="10000"/>
                      </a:srgbClr>
                    </a:solidFill>
                  </a:rPr>
                  <a:t>ơn</a:t>
                </a:r>
                <a:r>
                  <a:rPr lang="en-US" sz="2000" dirty="0">
                    <a:solidFill>
                      <a:srgbClr val="E3E7EA">
                        <a:lumMod val="10000"/>
                      </a:srgbClr>
                    </a:solidFill>
                  </a:rPr>
                  <a:t> </a:t>
                </a:r>
                <a:r>
                  <a:rPr lang="en-US" sz="2000" dirty="0" err="1">
                    <a:solidFill>
                      <a:srgbClr val="E3E7EA">
                        <a:lumMod val="10000"/>
                      </a:srgbClr>
                    </a:solidFill>
                  </a:rPr>
                  <a:t>mẹ</a:t>
                </a:r>
                <a:r>
                  <a:rPr lang="en-US" sz="2000" dirty="0">
                    <a:solidFill>
                      <a:srgbClr val="E3E7EA">
                        <a:lumMod val="10000"/>
                      </a:srgbClr>
                    </a:solidFill>
                  </a:rPr>
                  <a:t> </a:t>
                </a:r>
                <a:r>
                  <a:rPr lang="en-US" sz="2000" dirty="0" err="1">
                    <a:solidFill>
                      <a:srgbClr val="E3E7EA">
                        <a:lumMod val="10000"/>
                      </a:srgbClr>
                    </a:solidFill>
                  </a:rPr>
                  <a:t>vì</a:t>
                </a:r>
                <a:r>
                  <a:rPr lang="en-US" sz="2000" dirty="0">
                    <a:solidFill>
                      <a:srgbClr val="E3E7EA">
                        <a:lumMod val="10000"/>
                      </a:srgbClr>
                    </a:solidFill>
                  </a:rPr>
                  <a:t> …</a:t>
                </a:r>
                <a:endParaRPr lang="en-VN" sz="20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874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206220C5-CD99-7C4A-B65F-4E253AE823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1866"/>
          <a:stretch/>
        </p:blipFill>
        <p:spPr>
          <a:xfrm>
            <a:off x="488950" y="368831"/>
            <a:ext cx="5137825" cy="72073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E8E1D00-EA41-E243-90D2-0C7BFDD1940C}"/>
              </a:ext>
            </a:extLst>
          </p:cNvPr>
          <p:cNvSpPr/>
          <p:nvPr/>
        </p:nvSpPr>
        <p:spPr>
          <a:xfrm>
            <a:off x="1532384" y="274601"/>
            <a:ext cx="3528530" cy="577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>
                <a:solidFill>
                  <a:srgbClr val="00A651"/>
                </a:solidFill>
              </a:rPr>
              <a:t>Hoạt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động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sau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giờ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học</a:t>
            </a:r>
            <a:endParaRPr lang="en-US" sz="2400" b="1" dirty="0">
              <a:solidFill>
                <a:srgbClr val="00A65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59F9151-66CF-3547-8630-4B94FA660C2A}"/>
              </a:ext>
            </a:extLst>
          </p:cNvPr>
          <p:cNvSpPr txBox="1"/>
          <p:nvPr/>
        </p:nvSpPr>
        <p:spPr>
          <a:xfrm>
            <a:off x="627538" y="1091068"/>
            <a:ext cx="84119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000" dirty="0"/>
              <a:t>- Thực hiện những việc làm thể hiện sự quan tâm, chăm sóc người thân.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8FE6803-47E8-7242-8758-82033F3008CC}"/>
              </a:ext>
            </a:extLst>
          </p:cNvPr>
          <p:cNvSpPr/>
          <p:nvPr/>
        </p:nvSpPr>
        <p:spPr>
          <a:xfrm>
            <a:off x="627538" y="345721"/>
            <a:ext cx="766258" cy="766106"/>
          </a:xfrm>
          <a:prstGeom prst="ellipse">
            <a:avLst/>
          </a:prstGeom>
          <a:solidFill>
            <a:srgbClr val="00A651"/>
          </a:solidFill>
          <a:ln>
            <a:solidFill>
              <a:srgbClr val="1A8C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 7">
            <a:extLst>
              <a:ext uri="{FF2B5EF4-FFF2-40B4-BE49-F238E27FC236}">
                <a16:creationId xmlns:a16="http://schemas.microsoft.com/office/drawing/2014/main" id="{02BAC178-B223-3349-B2FE-AC998290F098}"/>
              </a:ext>
            </a:extLst>
          </p:cNvPr>
          <p:cNvSpPr/>
          <p:nvPr/>
        </p:nvSpPr>
        <p:spPr>
          <a:xfrm>
            <a:off x="692249" y="454039"/>
            <a:ext cx="653240" cy="512660"/>
          </a:xfrm>
          <a:custGeom>
            <a:avLst/>
            <a:gdLst>
              <a:gd name="connsiteX0" fmla="*/ 85725 w 2714625"/>
              <a:gd name="connsiteY0" fmla="*/ 1038225 h 2124075"/>
              <a:gd name="connsiteX1" fmla="*/ 1166812 w 2714625"/>
              <a:gd name="connsiteY1" fmla="*/ 190500 h 2124075"/>
              <a:gd name="connsiteX2" fmla="*/ 1700212 w 2714625"/>
              <a:gd name="connsiteY2" fmla="*/ 466725 h 2124075"/>
              <a:gd name="connsiteX3" fmla="*/ 1700212 w 2714625"/>
              <a:gd name="connsiteY3" fmla="*/ 219075 h 2124075"/>
              <a:gd name="connsiteX4" fmla="*/ 1909762 w 2714625"/>
              <a:gd name="connsiteY4" fmla="*/ 219075 h 2124075"/>
              <a:gd name="connsiteX5" fmla="*/ 1909762 w 2714625"/>
              <a:gd name="connsiteY5" fmla="*/ 633413 h 2124075"/>
              <a:gd name="connsiteX6" fmla="*/ 2357437 w 2714625"/>
              <a:gd name="connsiteY6" fmla="*/ 1081088 h 2124075"/>
              <a:gd name="connsiteX7" fmla="*/ 2176462 w 2714625"/>
              <a:gd name="connsiteY7" fmla="*/ 1162050 h 2124075"/>
              <a:gd name="connsiteX8" fmla="*/ 2176462 w 2714625"/>
              <a:gd name="connsiteY8" fmla="*/ 1924050 h 2124075"/>
              <a:gd name="connsiteX9" fmla="*/ 1857375 w 2714625"/>
              <a:gd name="connsiteY9" fmla="*/ 1924050 h 2124075"/>
              <a:gd name="connsiteX10" fmla="*/ 1857375 w 2714625"/>
              <a:gd name="connsiteY10" fmla="*/ 1385888 h 2124075"/>
              <a:gd name="connsiteX11" fmla="*/ 1390650 w 2714625"/>
              <a:gd name="connsiteY11" fmla="*/ 1385888 h 2124075"/>
              <a:gd name="connsiteX12" fmla="*/ 1390650 w 2714625"/>
              <a:gd name="connsiteY12" fmla="*/ 1905000 h 2124075"/>
              <a:gd name="connsiteX13" fmla="*/ 1066800 w 2714625"/>
              <a:gd name="connsiteY13" fmla="*/ 1581150 h 2124075"/>
              <a:gd name="connsiteX14" fmla="*/ 52387 w 2714625"/>
              <a:gd name="connsiteY14" fmla="*/ 1181100 h 2124075"/>
              <a:gd name="connsiteX15" fmla="*/ 52387 w 2714625"/>
              <a:gd name="connsiteY15" fmla="*/ 1371600 h 2124075"/>
              <a:gd name="connsiteX16" fmla="*/ 847725 w 2714625"/>
              <a:gd name="connsiteY16" fmla="*/ 1666875 h 2124075"/>
              <a:gd name="connsiteX17" fmla="*/ 738187 w 2714625"/>
              <a:gd name="connsiteY17" fmla="*/ 1757363 h 2124075"/>
              <a:gd name="connsiteX18" fmla="*/ 138112 w 2714625"/>
              <a:gd name="connsiteY18" fmla="*/ 1543050 h 2124075"/>
              <a:gd name="connsiteX19" fmla="*/ 138112 w 2714625"/>
              <a:gd name="connsiteY19" fmla="*/ 1695450 h 2124075"/>
              <a:gd name="connsiteX20" fmla="*/ 776287 w 2714625"/>
              <a:gd name="connsiteY20" fmla="*/ 1924050 h 2124075"/>
              <a:gd name="connsiteX21" fmla="*/ 757237 w 2714625"/>
              <a:gd name="connsiteY21" fmla="*/ 1947863 h 2124075"/>
              <a:gd name="connsiteX22" fmla="*/ 219075 w 2714625"/>
              <a:gd name="connsiteY22" fmla="*/ 1747838 h 2124075"/>
              <a:gd name="connsiteX23" fmla="*/ 176212 w 2714625"/>
              <a:gd name="connsiteY23" fmla="*/ 1862138 h 2124075"/>
              <a:gd name="connsiteX24" fmla="*/ 776287 w 2714625"/>
              <a:gd name="connsiteY24" fmla="*/ 2100263 h 2124075"/>
              <a:gd name="connsiteX25" fmla="*/ 1162050 w 2714625"/>
              <a:gd name="connsiteY25" fmla="*/ 2124075 h 2124075"/>
              <a:gd name="connsiteX26" fmla="*/ 1162050 w 2714625"/>
              <a:gd name="connsiteY26" fmla="*/ 2066925 h 2124075"/>
              <a:gd name="connsiteX27" fmla="*/ 1576387 w 2714625"/>
              <a:gd name="connsiteY27" fmla="*/ 2066925 h 2124075"/>
              <a:gd name="connsiteX28" fmla="*/ 1576387 w 2714625"/>
              <a:gd name="connsiteY28" fmla="*/ 1743075 h 2124075"/>
              <a:gd name="connsiteX29" fmla="*/ 1538287 w 2714625"/>
              <a:gd name="connsiteY29" fmla="*/ 1743075 h 2124075"/>
              <a:gd name="connsiteX30" fmla="*/ 1538287 w 2714625"/>
              <a:gd name="connsiteY30" fmla="*/ 1519238 h 2124075"/>
              <a:gd name="connsiteX31" fmla="*/ 1695450 w 2714625"/>
              <a:gd name="connsiteY31" fmla="*/ 1519238 h 2124075"/>
              <a:gd name="connsiteX32" fmla="*/ 1695450 w 2714625"/>
              <a:gd name="connsiteY32" fmla="*/ 2124075 h 2124075"/>
              <a:gd name="connsiteX33" fmla="*/ 1871662 w 2714625"/>
              <a:gd name="connsiteY33" fmla="*/ 2124075 h 2124075"/>
              <a:gd name="connsiteX34" fmla="*/ 1871662 w 2714625"/>
              <a:gd name="connsiteY34" fmla="*/ 2066925 h 2124075"/>
              <a:gd name="connsiteX35" fmla="*/ 2352675 w 2714625"/>
              <a:gd name="connsiteY35" fmla="*/ 2066925 h 2124075"/>
              <a:gd name="connsiteX36" fmla="*/ 2352675 w 2714625"/>
              <a:gd name="connsiteY36" fmla="*/ 1766888 h 2124075"/>
              <a:gd name="connsiteX37" fmla="*/ 2400300 w 2714625"/>
              <a:gd name="connsiteY37" fmla="*/ 1766888 h 2124075"/>
              <a:gd name="connsiteX38" fmla="*/ 2400300 w 2714625"/>
              <a:gd name="connsiteY38" fmla="*/ 1266825 h 2124075"/>
              <a:gd name="connsiteX39" fmla="*/ 2447925 w 2714625"/>
              <a:gd name="connsiteY39" fmla="*/ 1266825 h 2124075"/>
              <a:gd name="connsiteX40" fmla="*/ 2447925 w 2714625"/>
              <a:gd name="connsiteY40" fmla="*/ 1223963 h 2124075"/>
              <a:gd name="connsiteX41" fmla="*/ 2714625 w 2714625"/>
              <a:gd name="connsiteY41" fmla="*/ 1223963 h 2124075"/>
              <a:gd name="connsiteX42" fmla="*/ 2714625 w 2714625"/>
              <a:gd name="connsiteY42" fmla="*/ 1138238 h 2124075"/>
              <a:gd name="connsiteX43" fmla="*/ 2686050 w 2714625"/>
              <a:gd name="connsiteY43" fmla="*/ 1138238 h 2124075"/>
              <a:gd name="connsiteX44" fmla="*/ 2686050 w 2714625"/>
              <a:gd name="connsiteY44" fmla="*/ 1085850 h 2124075"/>
              <a:gd name="connsiteX45" fmla="*/ 2595562 w 2714625"/>
              <a:gd name="connsiteY45" fmla="*/ 1085850 h 2124075"/>
              <a:gd name="connsiteX46" fmla="*/ 2043112 w 2714625"/>
              <a:gd name="connsiteY46" fmla="*/ 533400 h 2124075"/>
              <a:gd name="connsiteX47" fmla="*/ 2043112 w 2714625"/>
              <a:gd name="connsiteY47" fmla="*/ 95250 h 2124075"/>
              <a:gd name="connsiteX48" fmla="*/ 1562100 w 2714625"/>
              <a:gd name="connsiteY48" fmla="*/ 95250 h 2124075"/>
              <a:gd name="connsiteX49" fmla="*/ 1562100 w 2714625"/>
              <a:gd name="connsiteY49" fmla="*/ 223838 h 2124075"/>
              <a:gd name="connsiteX50" fmla="*/ 1166812 w 2714625"/>
              <a:gd name="connsiteY50" fmla="*/ 0 h 2124075"/>
              <a:gd name="connsiteX51" fmla="*/ 0 w 2714625"/>
              <a:gd name="connsiteY51" fmla="*/ 890588 h 2124075"/>
              <a:gd name="connsiteX52" fmla="*/ 85725 w 2714625"/>
              <a:gd name="connsiteY52" fmla="*/ 1038225 h 2124075"/>
              <a:gd name="connsiteX0" fmla="*/ 85725 w 2714625"/>
              <a:gd name="connsiteY0" fmla="*/ 1044575 h 2130425"/>
              <a:gd name="connsiteX1" fmla="*/ 1166812 w 2714625"/>
              <a:gd name="connsiteY1" fmla="*/ 196850 h 2130425"/>
              <a:gd name="connsiteX2" fmla="*/ 1700212 w 2714625"/>
              <a:gd name="connsiteY2" fmla="*/ 473075 h 2130425"/>
              <a:gd name="connsiteX3" fmla="*/ 1700212 w 2714625"/>
              <a:gd name="connsiteY3" fmla="*/ 225425 h 2130425"/>
              <a:gd name="connsiteX4" fmla="*/ 1909762 w 2714625"/>
              <a:gd name="connsiteY4" fmla="*/ 225425 h 2130425"/>
              <a:gd name="connsiteX5" fmla="*/ 1909762 w 2714625"/>
              <a:gd name="connsiteY5" fmla="*/ 639763 h 2130425"/>
              <a:gd name="connsiteX6" fmla="*/ 2357437 w 2714625"/>
              <a:gd name="connsiteY6" fmla="*/ 1087438 h 2130425"/>
              <a:gd name="connsiteX7" fmla="*/ 2176462 w 2714625"/>
              <a:gd name="connsiteY7" fmla="*/ 1168400 h 2130425"/>
              <a:gd name="connsiteX8" fmla="*/ 2176462 w 2714625"/>
              <a:gd name="connsiteY8" fmla="*/ 1930400 h 2130425"/>
              <a:gd name="connsiteX9" fmla="*/ 1857375 w 2714625"/>
              <a:gd name="connsiteY9" fmla="*/ 1930400 h 2130425"/>
              <a:gd name="connsiteX10" fmla="*/ 1857375 w 2714625"/>
              <a:gd name="connsiteY10" fmla="*/ 1392238 h 2130425"/>
              <a:gd name="connsiteX11" fmla="*/ 1390650 w 2714625"/>
              <a:gd name="connsiteY11" fmla="*/ 1392238 h 2130425"/>
              <a:gd name="connsiteX12" fmla="*/ 1390650 w 2714625"/>
              <a:gd name="connsiteY12" fmla="*/ 1911350 h 2130425"/>
              <a:gd name="connsiteX13" fmla="*/ 1066800 w 2714625"/>
              <a:gd name="connsiteY13" fmla="*/ 1587500 h 2130425"/>
              <a:gd name="connsiteX14" fmla="*/ 52387 w 2714625"/>
              <a:gd name="connsiteY14" fmla="*/ 1187450 h 2130425"/>
              <a:gd name="connsiteX15" fmla="*/ 52387 w 2714625"/>
              <a:gd name="connsiteY15" fmla="*/ 1377950 h 2130425"/>
              <a:gd name="connsiteX16" fmla="*/ 847725 w 2714625"/>
              <a:gd name="connsiteY16" fmla="*/ 1673225 h 2130425"/>
              <a:gd name="connsiteX17" fmla="*/ 738187 w 2714625"/>
              <a:gd name="connsiteY17" fmla="*/ 1763713 h 2130425"/>
              <a:gd name="connsiteX18" fmla="*/ 138112 w 2714625"/>
              <a:gd name="connsiteY18" fmla="*/ 1549400 h 2130425"/>
              <a:gd name="connsiteX19" fmla="*/ 138112 w 2714625"/>
              <a:gd name="connsiteY19" fmla="*/ 1701800 h 2130425"/>
              <a:gd name="connsiteX20" fmla="*/ 776287 w 2714625"/>
              <a:gd name="connsiteY20" fmla="*/ 1930400 h 2130425"/>
              <a:gd name="connsiteX21" fmla="*/ 757237 w 2714625"/>
              <a:gd name="connsiteY21" fmla="*/ 1954213 h 2130425"/>
              <a:gd name="connsiteX22" fmla="*/ 219075 w 2714625"/>
              <a:gd name="connsiteY22" fmla="*/ 1754188 h 2130425"/>
              <a:gd name="connsiteX23" fmla="*/ 176212 w 2714625"/>
              <a:gd name="connsiteY23" fmla="*/ 1868488 h 2130425"/>
              <a:gd name="connsiteX24" fmla="*/ 776287 w 2714625"/>
              <a:gd name="connsiteY24" fmla="*/ 2106613 h 2130425"/>
              <a:gd name="connsiteX25" fmla="*/ 1162050 w 2714625"/>
              <a:gd name="connsiteY25" fmla="*/ 2130425 h 2130425"/>
              <a:gd name="connsiteX26" fmla="*/ 1162050 w 2714625"/>
              <a:gd name="connsiteY26" fmla="*/ 2073275 h 2130425"/>
              <a:gd name="connsiteX27" fmla="*/ 1576387 w 2714625"/>
              <a:gd name="connsiteY27" fmla="*/ 2073275 h 2130425"/>
              <a:gd name="connsiteX28" fmla="*/ 1576387 w 2714625"/>
              <a:gd name="connsiteY28" fmla="*/ 1749425 h 2130425"/>
              <a:gd name="connsiteX29" fmla="*/ 1538287 w 2714625"/>
              <a:gd name="connsiteY29" fmla="*/ 1749425 h 2130425"/>
              <a:gd name="connsiteX30" fmla="*/ 1538287 w 2714625"/>
              <a:gd name="connsiteY30" fmla="*/ 1525588 h 2130425"/>
              <a:gd name="connsiteX31" fmla="*/ 1695450 w 2714625"/>
              <a:gd name="connsiteY31" fmla="*/ 1525588 h 2130425"/>
              <a:gd name="connsiteX32" fmla="*/ 1695450 w 2714625"/>
              <a:gd name="connsiteY32" fmla="*/ 2130425 h 2130425"/>
              <a:gd name="connsiteX33" fmla="*/ 1871662 w 2714625"/>
              <a:gd name="connsiteY33" fmla="*/ 2130425 h 2130425"/>
              <a:gd name="connsiteX34" fmla="*/ 1871662 w 2714625"/>
              <a:gd name="connsiteY34" fmla="*/ 2073275 h 2130425"/>
              <a:gd name="connsiteX35" fmla="*/ 2352675 w 2714625"/>
              <a:gd name="connsiteY35" fmla="*/ 2073275 h 2130425"/>
              <a:gd name="connsiteX36" fmla="*/ 2352675 w 2714625"/>
              <a:gd name="connsiteY36" fmla="*/ 1773238 h 2130425"/>
              <a:gd name="connsiteX37" fmla="*/ 2400300 w 2714625"/>
              <a:gd name="connsiteY37" fmla="*/ 1773238 h 2130425"/>
              <a:gd name="connsiteX38" fmla="*/ 2400300 w 2714625"/>
              <a:gd name="connsiteY38" fmla="*/ 1273175 h 2130425"/>
              <a:gd name="connsiteX39" fmla="*/ 2447925 w 2714625"/>
              <a:gd name="connsiteY39" fmla="*/ 1273175 h 2130425"/>
              <a:gd name="connsiteX40" fmla="*/ 2447925 w 2714625"/>
              <a:gd name="connsiteY40" fmla="*/ 1230313 h 2130425"/>
              <a:gd name="connsiteX41" fmla="*/ 2714625 w 2714625"/>
              <a:gd name="connsiteY41" fmla="*/ 1230313 h 2130425"/>
              <a:gd name="connsiteX42" fmla="*/ 2714625 w 2714625"/>
              <a:gd name="connsiteY42" fmla="*/ 1144588 h 2130425"/>
              <a:gd name="connsiteX43" fmla="*/ 2686050 w 2714625"/>
              <a:gd name="connsiteY43" fmla="*/ 1144588 h 2130425"/>
              <a:gd name="connsiteX44" fmla="*/ 2686050 w 2714625"/>
              <a:gd name="connsiteY44" fmla="*/ 1092200 h 2130425"/>
              <a:gd name="connsiteX45" fmla="*/ 2595562 w 2714625"/>
              <a:gd name="connsiteY45" fmla="*/ 1092200 h 2130425"/>
              <a:gd name="connsiteX46" fmla="*/ 2043112 w 2714625"/>
              <a:gd name="connsiteY46" fmla="*/ 539750 h 2130425"/>
              <a:gd name="connsiteX47" fmla="*/ 2043112 w 2714625"/>
              <a:gd name="connsiteY47" fmla="*/ 101600 h 2130425"/>
              <a:gd name="connsiteX48" fmla="*/ 1562100 w 2714625"/>
              <a:gd name="connsiteY48" fmla="*/ 101600 h 2130425"/>
              <a:gd name="connsiteX49" fmla="*/ 1562100 w 2714625"/>
              <a:gd name="connsiteY49" fmla="*/ 230188 h 2130425"/>
              <a:gd name="connsiteX50" fmla="*/ 1135062 w 2714625"/>
              <a:gd name="connsiteY50" fmla="*/ 0 h 2130425"/>
              <a:gd name="connsiteX51" fmla="*/ 0 w 2714625"/>
              <a:gd name="connsiteY51" fmla="*/ 896938 h 2130425"/>
              <a:gd name="connsiteX52" fmla="*/ 85725 w 2714625"/>
              <a:gd name="connsiteY52" fmla="*/ 1044575 h 2130425"/>
              <a:gd name="connsiteX0" fmla="*/ 85725 w 2714625"/>
              <a:gd name="connsiteY0" fmla="*/ 1044575 h 2130425"/>
              <a:gd name="connsiteX1" fmla="*/ 1166812 w 2714625"/>
              <a:gd name="connsiteY1" fmla="*/ 196850 h 2130425"/>
              <a:gd name="connsiteX2" fmla="*/ 1700212 w 2714625"/>
              <a:gd name="connsiteY2" fmla="*/ 473075 h 2130425"/>
              <a:gd name="connsiteX3" fmla="*/ 1700212 w 2714625"/>
              <a:gd name="connsiteY3" fmla="*/ 225425 h 2130425"/>
              <a:gd name="connsiteX4" fmla="*/ 1909762 w 2714625"/>
              <a:gd name="connsiteY4" fmla="*/ 225425 h 2130425"/>
              <a:gd name="connsiteX5" fmla="*/ 1909762 w 2714625"/>
              <a:gd name="connsiteY5" fmla="*/ 639763 h 2130425"/>
              <a:gd name="connsiteX6" fmla="*/ 2357437 w 2714625"/>
              <a:gd name="connsiteY6" fmla="*/ 1087438 h 2130425"/>
              <a:gd name="connsiteX7" fmla="*/ 2176462 w 2714625"/>
              <a:gd name="connsiteY7" fmla="*/ 1168400 h 2130425"/>
              <a:gd name="connsiteX8" fmla="*/ 2176462 w 2714625"/>
              <a:gd name="connsiteY8" fmla="*/ 1930400 h 2130425"/>
              <a:gd name="connsiteX9" fmla="*/ 1857375 w 2714625"/>
              <a:gd name="connsiteY9" fmla="*/ 1930400 h 2130425"/>
              <a:gd name="connsiteX10" fmla="*/ 1857375 w 2714625"/>
              <a:gd name="connsiteY10" fmla="*/ 1392238 h 2130425"/>
              <a:gd name="connsiteX11" fmla="*/ 1390650 w 2714625"/>
              <a:gd name="connsiteY11" fmla="*/ 1392238 h 2130425"/>
              <a:gd name="connsiteX12" fmla="*/ 1390650 w 2714625"/>
              <a:gd name="connsiteY12" fmla="*/ 1911350 h 2130425"/>
              <a:gd name="connsiteX13" fmla="*/ 1066800 w 2714625"/>
              <a:gd name="connsiteY13" fmla="*/ 1587500 h 2130425"/>
              <a:gd name="connsiteX14" fmla="*/ 52387 w 2714625"/>
              <a:gd name="connsiteY14" fmla="*/ 1187450 h 2130425"/>
              <a:gd name="connsiteX15" fmla="*/ 52387 w 2714625"/>
              <a:gd name="connsiteY15" fmla="*/ 1377950 h 2130425"/>
              <a:gd name="connsiteX16" fmla="*/ 847725 w 2714625"/>
              <a:gd name="connsiteY16" fmla="*/ 1673225 h 2130425"/>
              <a:gd name="connsiteX17" fmla="*/ 738187 w 2714625"/>
              <a:gd name="connsiteY17" fmla="*/ 1763713 h 2130425"/>
              <a:gd name="connsiteX18" fmla="*/ 138112 w 2714625"/>
              <a:gd name="connsiteY18" fmla="*/ 1549400 h 2130425"/>
              <a:gd name="connsiteX19" fmla="*/ 138112 w 2714625"/>
              <a:gd name="connsiteY19" fmla="*/ 1701800 h 2130425"/>
              <a:gd name="connsiteX20" fmla="*/ 776287 w 2714625"/>
              <a:gd name="connsiteY20" fmla="*/ 1930400 h 2130425"/>
              <a:gd name="connsiteX21" fmla="*/ 764381 w 2714625"/>
              <a:gd name="connsiteY21" fmla="*/ 1947070 h 2130425"/>
              <a:gd name="connsiteX22" fmla="*/ 219075 w 2714625"/>
              <a:gd name="connsiteY22" fmla="*/ 1754188 h 2130425"/>
              <a:gd name="connsiteX23" fmla="*/ 176212 w 2714625"/>
              <a:gd name="connsiteY23" fmla="*/ 1868488 h 2130425"/>
              <a:gd name="connsiteX24" fmla="*/ 776287 w 2714625"/>
              <a:gd name="connsiteY24" fmla="*/ 2106613 h 2130425"/>
              <a:gd name="connsiteX25" fmla="*/ 1162050 w 2714625"/>
              <a:gd name="connsiteY25" fmla="*/ 2130425 h 2130425"/>
              <a:gd name="connsiteX26" fmla="*/ 1162050 w 2714625"/>
              <a:gd name="connsiteY26" fmla="*/ 2073275 h 2130425"/>
              <a:gd name="connsiteX27" fmla="*/ 1576387 w 2714625"/>
              <a:gd name="connsiteY27" fmla="*/ 2073275 h 2130425"/>
              <a:gd name="connsiteX28" fmla="*/ 1576387 w 2714625"/>
              <a:gd name="connsiteY28" fmla="*/ 1749425 h 2130425"/>
              <a:gd name="connsiteX29" fmla="*/ 1538287 w 2714625"/>
              <a:gd name="connsiteY29" fmla="*/ 1749425 h 2130425"/>
              <a:gd name="connsiteX30" fmla="*/ 1538287 w 2714625"/>
              <a:gd name="connsiteY30" fmla="*/ 1525588 h 2130425"/>
              <a:gd name="connsiteX31" fmla="*/ 1695450 w 2714625"/>
              <a:gd name="connsiteY31" fmla="*/ 1525588 h 2130425"/>
              <a:gd name="connsiteX32" fmla="*/ 1695450 w 2714625"/>
              <a:gd name="connsiteY32" fmla="*/ 2130425 h 2130425"/>
              <a:gd name="connsiteX33" fmla="*/ 1871662 w 2714625"/>
              <a:gd name="connsiteY33" fmla="*/ 2130425 h 2130425"/>
              <a:gd name="connsiteX34" fmla="*/ 1871662 w 2714625"/>
              <a:gd name="connsiteY34" fmla="*/ 2073275 h 2130425"/>
              <a:gd name="connsiteX35" fmla="*/ 2352675 w 2714625"/>
              <a:gd name="connsiteY35" fmla="*/ 2073275 h 2130425"/>
              <a:gd name="connsiteX36" fmla="*/ 2352675 w 2714625"/>
              <a:gd name="connsiteY36" fmla="*/ 1773238 h 2130425"/>
              <a:gd name="connsiteX37" fmla="*/ 2400300 w 2714625"/>
              <a:gd name="connsiteY37" fmla="*/ 1773238 h 2130425"/>
              <a:gd name="connsiteX38" fmla="*/ 2400300 w 2714625"/>
              <a:gd name="connsiteY38" fmla="*/ 1273175 h 2130425"/>
              <a:gd name="connsiteX39" fmla="*/ 2447925 w 2714625"/>
              <a:gd name="connsiteY39" fmla="*/ 1273175 h 2130425"/>
              <a:gd name="connsiteX40" fmla="*/ 2447925 w 2714625"/>
              <a:gd name="connsiteY40" fmla="*/ 1230313 h 2130425"/>
              <a:gd name="connsiteX41" fmla="*/ 2714625 w 2714625"/>
              <a:gd name="connsiteY41" fmla="*/ 1230313 h 2130425"/>
              <a:gd name="connsiteX42" fmla="*/ 2714625 w 2714625"/>
              <a:gd name="connsiteY42" fmla="*/ 1144588 h 2130425"/>
              <a:gd name="connsiteX43" fmla="*/ 2686050 w 2714625"/>
              <a:gd name="connsiteY43" fmla="*/ 1144588 h 2130425"/>
              <a:gd name="connsiteX44" fmla="*/ 2686050 w 2714625"/>
              <a:gd name="connsiteY44" fmla="*/ 1092200 h 2130425"/>
              <a:gd name="connsiteX45" fmla="*/ 2595562 w 2714625"/>
              <a:gd name="connsiteY45" fmla="*/ 1092200 h 2130425"/>
              <a:gd name="connsiteX46" fmla="*/ 2043112 w 2714625"/>
              <a:gd name="connsiteY46" fmla="*/ 539750 h 2130425"/>
              <a:gd name="connsiteX47" fmla="*/ 2043112 w 2714625"/>
              <a:gd name="connsiteY47" fmla="*/ 101600 h 2130425"/>
              <a:gd name="connsiteX48" fmla="*/ 1562100 w 2714625"/>
              <a:gd name="connsiteY48" fmla="*/ 101600 h 2130425"/>
              <a:gd name="connsiteX49" fmla="*/ 1562100 w 2714625"/>
              <a:gd name="connsiteY49" fmla="*/ 230188 h 2130425"/>
              <a:gd name="connsiteX50" fmla="*/ 1135062 w 2714625"/>
              <a:gd name="connsiteY50" fmla="*/ 0 h 2130425"/>
              <a:gd name="connsiteX51" fmla="*/ 0 w 2714625"/>
              <a:gd name="connsiteY51" fmla="*/ 896938 h 2130425"/>
              <a:gd name="connsiteX52" fmla="*/ 85725 w 2714625"/>
              <a:gd name="connsiteY52" fmla="*/ 1044575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2714625" h="2130425">
                <a:moveTo>
                  <a:pt x="85725" y="1044575"/>
                </a:moveTo>
                <a:lnTo>
                  <a:pt x="1166812" y="196850"/>
                </a:lnTo>
                <a:lnTo>
                  <a:pt x="1700212" y="473075"/>
                </a:lnTo>
                <a:lnTo>
                  <a:pt x="1700212" y="225425"/>
                </a:lnTo>
                <a:lnTo>
                  <a:pt x="1909762" y="225425"/>
                </a:lnTo>
                <a:lnTo>
                  <a:pt x="1909762" y="639763"/>
                </a:lnTo>
                <a:lnTo>
                  <a:pt x="2357437" y="1087438"/>
                </a:lnTo>
                <a:lnTo>
                  <a:pt x="2176462" y="1168400"/>
                </a:lnTo>
                <a:lnTo>
                  <a:pt x="2176462" y="1930400"/>
                </a:lnTo>
                <a:lnTo>
                  <a:pt x="1857375" y="1930400"/>
                </a:lnTo>
                <a:lnTo>
                  <a:pt x="1857375" y="1392238"/>
                </a:lnTo>
                <a:lnTo>
                  <a:pt x="1390650" y="1392238"/>
                </a:lnTo>
                <a:lnTo>
                  <a:pt x="1390650" y="1911350"/>
                </a:lnTo>
                <a:lnTo>
                  <a:pt x="1066800" y="1587500"/>
                </a:lnTo>
                <a:lnTo>
                  <a:pt x="52387" y="1187450"/>
                </a:lnTo>
                <a:lnTo>
                  <a:pt x="52387" y="1377950"/>
                </a:lnTo>
                <a:lnTo>
                  <a:pt x="847725" y="1673225"/>
                </a:lnTo>
                <a:lnTo>
                  <a:pt x="738187" y="1763713"/>
                </a:lnTo>
                <a:lnTo>
                  <a:pt x="138112" y="1549400"/>
                </a:lnTo>
                <a:lnTo>
                  <a:pt x="138112" y="1701800"/>
                </a:lnTo>
                <a:lnTo>
                  <a:pt x="776287" y="1930400"/>
                </a:lnTo>
                <a:lnTo>
                  <a:pt x="764381" y="1947070"/>
                </a:lnTo>
                <a:lnTo>
                  <a:pt x="219075" y="1754188"/>
                </a:lnTo>
                <a:lnTo>
                  <a:pt x="176212" y="1868488"/>
                </a:lnTo>
                <a:lnTo>
                  <a:pt x="776287" y="2106613"/>
                </a:lnTo>
                <a:lnTo>
                  <a:pt x="1162050" y="2130425"/>
                </a:lnTo>
                <a:lnTo>
                  <a:pt x="1162050" y="2073275"/>
                </a:lnTo>
                <a:lnTo>
                  <a:pt x="1576387" y="2073275"/>
                </a:lnTo>
                <a:lnTo>
                  <a:pt x="1576387" y="1749425"/>
                </a:lnTo>
                <a:lnTo>
                  <a:pt x="1538287" y="1749425"/>
                </a:lnTo>
                <a:lnTo>
                  <a:pt x="1538287" y="1525588"/>
                </a:lnTo>
                <a:lnTo>
                  <a:pt x="1695450" y="1525588"/>
                </a:lnTo>
                <a:lnTo>
                  <a:pt x="1695450" y="2130425"/>
                </a:lnTo>
                <a:lnTo>
                  <a:pt x="1871662" y="2130425"/>
                </a:lnTo>
                <a:lnTo>
                  <a:pt x="1871662" y="2073275"/>
                </a:lnTo>
                <a:lnTo>
                  <a:pt x="2352675" y="2073275"/>
                </a:lnTo>
                <a:lnTo>
                  <a:pt x="2352675" y="1773238"/>
                </a:lnTo>
                <a:lnTo>
                  <a:pt x="2400300" y="1773238"/>
                </a:lnTo>
                <a:lnTo>
                  <a:pt x="2400300" y="1273175"/>
                </a:lnTo>
                <a:lnTo>
                  <a:pt x="2447925" y="1273175"/>
                </a:lnTo>
                <a:lnTo>
                  <a:pt x="2447925" y="1230313"/>
                </a:lnTo>
                <a:lnTo>
                  <a:pt x="2714625" y="1230313"/>
                </a:lnTo>
                <a:lnTo>
                  <a:pt x="2714625" y="1144588"/>
                </a:lnTo>
                <a:lnTo>
                  <a:pt x="2686050" y="1144588"/>
                </a:lnTo>
                <a:lnTo>
                  <a:pt x="2686050" y="1092200"/>
                </a:lnTo>
                <a:lnTo>
                  <a:pt x="2595562" y="1092200"/>
                </a:lnTo>
                <a:lnTo>
                  <a:pt x="2043112" y="539750"/>
                </a:lnTo>
                <a:lnTo>
                  <a:pt x="2043112" y="101600"/>
                </a:lnTo>
                <a:lnTo>
                  <a:pt x="1562100" y="101600"/>
                </a:lnTo>
                <a:lnTo>
                  <a:pt x="1562100" y="230188"/>
                </a:lnTo>
                <a:lnTo>
                  <a:pt x="1135062" y="0"/>
                </a:lnTo>
                <a:lnTo>
                  <a:pt x="0" y="896938"/>
                </a:lnTo>
                <a:lnTo>
                  <a:pt x="85725" y="10445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D7C85C-D6E8-EA41-99B2-D2A4287A6F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184" y="1554242"/>
            <a:ext cx="8411902" cy="240685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E6F8D55-31E1-2E4D-976A-F3B85C3D4137}"/>
              </a:ext>
            </a:extLst>
          </p:cNvPr>
          <p:cNvSpPr txBox="1"/>
          <p:nvPr/>
        </p:nvSpPr>
        <p:spPr>
          <a:xfrm>
            <a:off x="627537" y="4034930"/>
            <a:ext cx="82575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000" dirty="0"/>
              <a:t>- Tìm lại một món quà người thân đã tặng em và mang đến lớp chia sẻ với các bạn.</a:t>
            </a:r>
          </a:p>
        </p:txBody>
      </p:sp>
    </p:spTree>
    <p:extLst>
      <p:ext uri="{BB962C8B-B14F-4D97-AF65-F5344CB8AC3E}">
        <p14:creationId xmlns:p14="http://schemas.microsoft.com/office/powerpoint/2010/main" val="434408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D709F1F-B479-B542-BC7B-C62E2E97063A}"/>
              </a:ext>
            </a:extLst>
          </p:cNvPr>
          <p:cNvSpPr/>
          <p:nvPr/>
        </p:nvSpPr>
        <p:spPr>
          <a:xfrm>
            <a:off x="409902" y="191881"/>
            <a:ext cx="8923283" cy="22398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2.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Dự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kiến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một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số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việc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để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bày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tỏ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long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biết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ơn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với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người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thân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.</a:t>
            </a:r>
          </a:p>
          <a:p>
            <a:pPr marL="342900" lvl="0" indent="-342900">
              <a:lnSpc>
                <a:spcPct val="150000"/>
              </a:lnSpc>
              <a:buFontTx/>
              <a:buChar char="-"/>
            </a:pP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Chọn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những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việc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sẽ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làm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.</a:t>
            </a:r>
          </a:p>
          <a:p>
            <a:pPr marL="342900" lvl="0" indent="-342900">
              <a:lnSpc>
                <a:spcPct val="150000"/>
              </a:lnSpc>
              <a:buFontTx/>
              <a:buChar char="-"/>
            </a:pP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Nêu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thời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gian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và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cách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thực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hiện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việc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đó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.</a:t>
            </a:r>
          </a:p>
          <a:p>
            <a:pPr lvl="0">
              <a:lnSpc>
                <a:spcPct val="150000"/>
              </a:lnSpc>
            </a:pPr>
            <a:endParaRPr lang="en-US" sz="2400" dirty="0">
              <a:solidFill>
                <a:srgbClr val="E3E7EA">
                  <a:lumMod val="10000"/>
                </a:srgb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8BC7FA-026F-0440-91D8-44080AAE99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0719" y="1952641"/>
            <a:ext cx="6881648" cy="2707315"/>
          </a:xfrm>
          <a:prstGeom prst="rect">
            <a:avLst/>
          </a:prstGeom>
        </p:spPr>
      </p:pic>
      <p:sp>
        <p:nvSpPr>
          <p:cNvPr id="5" name="Rectangle: Rounded Corners 5">
            <a:extLst>
              <a:ext uri="{FF2B5EF4-FFF2-40B4-BE49-F238E27FC236}">
                <a16:creationId xmlns:a16="http://schemas.microsoft.com/office/drawing/2014/main" id="{72B90446-862B-7749-85F0-12E8E2E1D4CF}"/>
              </a:ext>
            </a:extLst>
          </p:cNvPr>
          <p:cNvSpPr/>
          <p:nvPr/>
        </p:nvSpPr>
        <p:spPr>
          <a:xfrm>
            <a:off x="1903685" y="4358774"/>
            <a:ext cx="2242539" cy="6023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800" b="1" dirty="0">
                <a:solidFill>
                  <a:srgbClr val="0070C0"/>
                </a:solidFill>
              </a:rPr>
              <a:t>Vẽ tranh tặng người thân</a:t>
            </a:r>
          </a:p>
        </p:txBody>
      </p:sp>
      <p:sp>
        <p:nvSpPr>
          <p:cNvPr id="6" name="Rectangle: Rounded Corners 6">
            <a:extLst>
              <a:ext uri="{FF2B5EF4-FFF2-40B4-BE49-F238E27FC236}">
                <a16:creationId xmlns:a16="http://schemas.microsoft.com/office/drawing/2014/main" id="{4F78F33F-12D9-9446-96D7-2468770AC01B}"/>
              </a:ext>
            </a:extLst>
          </p:cNvPr>
          <p:cNvSpPr/>
          <p:nvPr/>
        </p:nvSpPr>
        <p:spPr>
          <a:xfrm>
            <a:off x="5341545" y="4470010"/>
            <a:ext cx="2131309" cy="41142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800" b="1" dirty="0">
                <a:solidFill>
                  <a:srgbClr val="0070C0"/>
                </a:solidFill>
              </a:rPr>
              <a:t>Nói lời cảm ơn</a:t>
            </a:r>
          </a:p>
        </p:txBody>
      </p:sp>
    </p:spTree>
    <p:extLst>
      <p:ext uri="{BB962C8B-B14F-4D97-AF65-F5344CB8AC3E}">
        <p14:creationId xmlns:p14="http://schemas.microsoft.com/office/powerpoint/2010/main" val="1186531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206220C5-CD99-7C4A-B65F-4E253AE823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1866"/>
          <a:stretch/>
        </p:blipFill>
        <p:spPr>
          <a:xfrm>
            <a:off x="488950" y="368831"/>
            <a:ext cx="8166100" cy="83055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E8E1D00-EA41-E243-90D2-0C7BFDD1940C}"/>
              </a:ext>
            </a:extLst>
          </p:cNvPr>
          <p:cNvSpPr/>
          <p:nvPr/>
        </p:nvSpPr>
        <p:spPr>
          <a:xfrm>
            <a:off x="1532384" y="247747"/>
            <a:ext cx="4094391" cy="6588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>
                <a:solidFill>
                  <a:srgbClr val="00A651"/>
                </a:solidFill>
              </a:rPr>
              <a:t>Hoạt</a:t>
            </a:r>
            <a:r>
              <a:rPr lang="en-US" sz="2800" b="1" dirty="0">
                <a:solidFill>
                  <a:srgbClr val="00A651"/>
                </a:solidFill>
              </a:rPr>
              <a:t> </a:t>
            </a:r>
            <a:r>
              <a:rPr lang="en-US" sz="2800" b="1" dirty="0" err="1">
                <a:solidFill>
                  <a:srgbClr val="00A651"/>
                </a:solidFill>
              </a:rPr>
              <a:t>động</a:t>
            </a:r>
            <a:r>
              <a:rPr lang="en-US" sz="2800" b="1" dirty="0">
                <a:solidFill>
                  <a:srgbClr val="00A651"/>
                </a:solidFill>
              </a:rPr>
              <a:t> </a:t>
            </a:r>
            <a:r>
              <a:rPr lang="en-US" sz="2800" b="1" dirty="0" err="1">
                <a:solidFill>
                  <a:srgbClr val="00A651"/>
                </a:solidFill>
              </a:rPr>
              <a:t>sau</a:t>
            </a:r>
            <a:r>
              <a:rPr lang="en-US" sz="2800" b="1" dirty="0">
                <a:solidFill>
                  <a:srgbClr val="00A651"/>
                </a:solidFill>
              </a:rPr>
              <a:t> </a:t>
            </a:r>
            <a:r>
              <a:rPr lang="en-US" sz="2800" b="1" dirty="0" err="1">
                <a:solidFill>
                  <a:srgbClr val="00A651"/>
                </a:solidFill>
              </a:rPr>
              <a:t>giờ</a:t>
            </a:r>
            <a:r>
              <a:rPr lang="en-US" sz="2800" b="1" dirty="0">
                <a:solidFill>
                  <a:srgbClr val="00A651"/>
                </a:solidFill>
              </a:rPr>
              <a:t> </a:t>
            </a:r>
            <a:r>
              <a:rPr lang="en-US" sz="2800" b="1" dirty="0" err="1">
                <a:solidFill>
                  <a:srgbClr val="00A651"/>
                </a:solidFill>
              </a:rPr>
              <a:t>học</a:t>
            </a:r>
            <a:endParaRPr lang="en-US" sz="2800" b="1" dirty="0">
              <a:solidFill>
                <a:srgbClr val="00A65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59F9151-66CF-3547-8630-4B94FA660C2A}"/>
              </a:ext>
            </a:extLst>
          </p:cNvPr>
          <p:cNvSpPr txBox="1"/>
          <p:nvPr/>
        </p:nvSpPr>
        <p:spPr>
          <a:xfrm>
            <a:off x="843857" y="1199670"/>
            <a:ext cx="7169844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/>
              <a:t>Thực hiện những việc để bày tỏ tình cảm và lòng biết ơn với người thân.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8FE6803-47E8-7242-8758-82033F3008CC}"/>
              </a:ext>
            </a:extLst>
          </p:cNvPr>
          <p:cNvSpPr/>
          <p:nvPr/>
        </p:nvSpPr>
        <p:spPr>
          <a:xfrm>
            <a:off x="627538" y="345721"/>
            <a:ext cx="766258" cy="766106"/>
          </a:xfrm>
          <a:prstGeom prst="ellipse">
            <a:avLst/>
          </a:prstGeom>
          <a:solidFill>
            <a:srgbClr val="00A651"/>
          </a:solidFill>
          <a:ln>
            <a:solidFill>
              <a:srgbClr val="1A8C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 7">
            <a:extLst>
              <a:ext uri="{FF2B5EF4-FFF2-40B4-BE49-F238E27FC236}">
                <a16:creationId xmlns:a16="http://schemas.microsoft.com/office/drawing/2014/main" id="{02BAC178-B223-3349-B2FE-AC998290F098}"/>
              </a:ext>
            </a:extLst>
          </p:cNvPr>
          <p:cNvSpPr/>
          <p:nvPr/>
        </p:nvSpPr>
        <p:spPr>
          <a:xfrm>
            <a:off x="692249" y="454039"/>
            <a:ext cx="653240" cy="512660"/>
          </a:xfrm>
          <a:custGeom>
            <a:avLst/>
            <a:gdLst>
              <a:gd name="connsiteX0" fmla="*/ 85725 w 2714625"/>
              <a:gd name="connsiteY0" fmla="*/ 1038225 h 2124075"/>
              <a:gd name="connsiteX1" fmla="*/ 1166812 w 2714625"/>
              <a:gd name="connsiteY1" fmla="*/ 190500 h 2124075"/>
              <a:gd name="connsiteX2" fmla="*/ 1700212 w 2714625"/>
              <a:gd name="connsiteY2" fmla="*/ 466725 h 2124075"/>
              <a:gd name="connsiteX3" fmla="*/ 1700212 w 2714625"/>
              <a:gd name="connsiteY3" fmla="*/ 219075 h 2124075"/>
              <a:gd name="connsiteX4" fmla="*/ 1909762 w 2714625"/>
              <a:gd name="connsiteY4" fmla="*/ 219075 h 2124075"/>
              <a:gd name="connsiteX5" fmla="*/ 1909762 w 2714625"/>
              <a:gd name="connsiteY5" fmla="*/ 633413 h 2124075"/>
              <a:gd name="connsiteX6" fmla="*/ 2357437 w 2714625"/>
              <a:gd name="connsiteY6" fmla="*/ 1081088 h 2124075"/>
              <a:gd name="connsiteX7" fmla="*/ 2176462 w 2714625"/>
              <a:gd name="connsiteY7" fmla="*/ 1162050 h 2124075"/>
              <a:gd name="connsiteX8" fmla="*/ 2176462 w 2714625"/>
              <a:gd name="connsiteY8" fmla="*/ 1924050 h 2124075"/>
              <a:gd name="connsiteX9" fmla="*/ 1857375 w 2714625"/>
              <a:gd name="connsiteY9" fmla="*/ 1924050 h 2124075"/>
              <a:gd name="connsiteX10" fmla="*/ 1857375 w 2714625"/>
              <a:gd name="connsiteY10" fmla="*/ 1385888 h 2124075"/>
              <a:gd name="connsiteX11" fmla="*/ 1390650 w 2714625"/>
              <a:gd name="connsiteY11" fmla="*/ 1385888 h 2124075"/>
              <a:gd name="connsiteX12" fmla="*/ 1390650 w 2714625"/>
              <a:gd name="connsiteY12" fmla="*/ 1905000 h 2124075"/>
              <a:gd name="connsiteX13" fmla="*/ 1066800 w 2714625"/>
              <a:gd name="connsiteY13" fmla="*/ 1581150 h 2124075"/>
              <a:gd name="connsiteX14" fmla="*/ 52387 w 2714625"/>
              <a:gd name="connsiteY14" fmla="*/ 1181100 h 2124075"/>
              <a:gd name="connsiteX15" fmla="*/ 52387 w 2714625"/>
              <a:gd name="connsiteY15" fmla="*/ 1371600 h 2124075"/>
              <a:gd name="connsiteX16" fmla="*/ 847725 w 2714625"/>
              <a:gd name="connsiteY16" fmla="*/ 1666875 h 2124075"/>
              <a:gd name="connsiteX17" fmla="*/ 738187 w 2714625"/>
              <a:gd name="connsiteY17" fmla="*/ 1757363 h 2124075"/>
              <a:gd name="connsiteX18" fmla="*/ 138112 w 2714625"/>
              <a:gd name="connsiteY18" fmla="*/ 1543050 h 2124075"/>
              <a:gd name="connsiteX19" fmla="*/ 138112 w 2714625"/>
              <a:gd name="connsiteY19" fmla="*/ 1695450 h 2124075"/>
              <a:gd name="connsiteX20" fmla="*/ 776287 w 2714625"/>
              <a:gd name="connsiteY20" fmla="*/ 1924050 h 2124075"/>
              <a:gd name="connsiteX21" fmla="*/ 757237 w 2714625"/>
              <a:gd name="connsiteY21" fmla="*/ 1947863 h 2124075"/>
              <a:gd name="connsiteX22" fmla="*/ 219075 w 2714625"/>
              <a:gd name="connsiteY22" fmla="*/ 1747838 h 2124075"/>
              <a:gd name="connsiteX23" fmla="*/ 176212 w 2714625"/>
              <a:gd name="connsiteY23" fmla="*/ 1862138 h 2124075"/>
              <a:gd name="connsiteX24" fmla="*/ 776287 w 2714625"/>
              <a:gd name="connsiteY24" fmla="*/ 2100263 h 2124075"/>
              <a:gd name="connsiteX25" fmla="*/ 1162050 w 2714625"/>
              <a:gd name="connsiteY25" fmla="*/ 2124075 h 2124075"/>
              <a:gd name="connsiteX26" fmla="*/ 1162050 w 2714625"/>
              <a:gd name="connsiteY26" fmla="*/ 2066925 h 2124075"/>
              <a:gd name="connsiteX27" fmla="*/ 1576387 w 2714625"/>
              <a:gd name="connsiteY27" fmla="*/ 2066925 h 2124075"/>
              <a:gd name="connsiteX28" fmla="*/ 1576387 w 2714625"/>
              <a:gd name="connsiteY28" fmla="*/ 1743075 h 2124075"/>
              <a:gd name="connsiteX29" fmla="*/ 1538287 w 2714625"/>
              <a:gd name="connsiteY29" fmla="*/ 1743075 h 2124075"/>
              <a:gd name="connsiteX30" fmla="*/ 1538287 w 2714625"/>
              <a:gd name="connsiteY30" fmla="*/ 1519238 h 2124075"/>
              <a:gd name="connsiteX31" fmla="*/ 1695450 w 2714625"/>
              <a:gd name="connsiteY31" fmla="*/ 1519238 h 2124075"/>
              <a:gd name="connsiteX32" fmla="*/ 1695450 w 2714625"/>
              <a:gd name="connsiteY32" fmla="*/ 2124075 h 2124075"/>
              <a:gd name="connsiteX33" fmla="*/ 1871662 w 2714625"/>
              <a:gd name="connsiteY33" fmla="*/ 2124075 h 2124075"/>
              <a:gd name="connsiteX34" fmla="*/ 1871662 w 2714625"/>
              <a:gd name="connsiteY34" fmla="*/ 2066925 h 2124075"/>
              <a:gd name="connsiteX35" fmla="*/ 2352675 w 2714625"/>
              <a:gd name="connsiteY35" fmla="*/ 2066925 h 2124075"/>
              <a:gd name="connsiteX36" fmla="*/ 2352675 w 2714625"/>
              <a:gd name="connsiteY36" fmla="*/ 1766888 h 2124075"/>
              <a:gd name="connsiteX37" fmla="*/ 2400300 w 2714625"/>
              <a:gd name="connsiteY37" fmla="*/ 1766888 h 2124075"/>
              <a:gd name="connsiteX38" fmla="*/ 2400300 w 2714625"/>
              <a:gd name="connsiteY38" fmla="*/ 1266825 h 2124075"/>
              <a:gd name="connsiteX39" fmla="*/ 2447925 w 2714625"/>
              <a:gd name="connsiteY39" fmla="*/ 1266825 h 2124075"/>
              <a:gd name="connsiteX40" fmla="*/ 2447925 w 2714625"/>
              <a:gd name="connsiteY40" fmla="*/ 1223963 h 2124075"/>
              <a:gd name="connsiteX41" fmla="*/ 2714625 w 2714625"/>
              <a:gd name="connsiteY41" fmla="*/ 1223963 h 2124075"/>
              <a:gd name="connsiteX42" fmla="*/ 2714625 w 2714625"/>
              <a:gd name="connsiteY42" fmla="*/ 1138238 h 2124075"/>
              <a:gd name="connsiteX43" fmla="*/ 2686050 w 2714625"/>
              <a:gd name="connsiteY43" fmla="*/ 1138238 h 2124075"/>
              <a:gd name="connsiteX44" fmla="*/ 2686050 w 2714625"/>
              <a:gd name="connsiteY44" fmla="*/ 1085850 h 2124075"/>
              <a:gd name="connsiteX45" fmla="*/ 2595562 w 2714625"/>
              <a:gd name="connsiteY45" fmla="*/ 1085850 h 2124075"/>
              <a:gd name="connsiteX46" fmla="*/ 2043112 w 2714625"/>
              <a:gd name="connsiteY46" fmla="*/ 533400 h 2124075"/>
              <a:gd name="connsiteX47" fmla="*/ 2043112 w 2714625"/>
              <a:gd name="connsiteY47" fmla="*/ 95250 h 2124075"/>
              <a:gd name="connsiteX48" fmla="*/ 1562100 w 2714625"/>
              <a:gd name="connsiteY48" fmla="*/ 95250 h 2124075"/>
              <a:gd name="connsiteX49" fmla="*/ 1562100 w 2714625"/>
              <a:gd name="connsiteY49" fmla="*/ 223838 h 2124075"/>
              <a:gd name="connsiteX50" fmla="*/ 1166812 w 2714625"/>
              <a:gd name="connsiteY50" fmla="*/ 0 h 2124075"/>
              <a:gd name="connsiteX51" fmla="*/ 0 w 2714625"/>
              <a:gd name="connsiteY51" fmla="*/ 890588 h 2124075"/>
              <a:gd name="connsiteX52" fmla="*/ 85725 w 2714625"/>
              <a:gd name="connsiteY52" fmla="*/ 1038225 h 2124075"/>
              <a:gd name="connsiteX0" fmla="*/ 85725 w 2714625"/>
              <a:gd name="connsiteY0" fmla="*/ 1044575 h 2130425"/>
              <a:gd name="connsiteX1" fmla="*/ 1166812 w 2714625"/>
              <a:gd name="connsiteY1" fmla="*/ 196850 h 2130425"/>
              <a:gd name="connsiteX2" fmla="*/ 1700212 w 2714625"/>
              <a:gd name="connsiteY2" fmla="*/ 473075 h 2130425"/>
              <a:gd name="connsiteX3" fmla="*/ 1700212 w 2714625"/>
              <a:gd name="connsiteY3" fmla="*/ 225425 h 2130425"/>
              <a:gd name="connsiteX4" fmla="*/ 1909762 w 2714625"/>
              <a:gd name="connsiteY4" fmla="*/ 225425 h 2130425"/>
              <a:gd name="connsiteX5" fmla="*/ 1909762 w 2714625"/>
              <a:gd name="connsiteY5" fmla="*/ 639763 h 2130425"/>
              <a:gd name="connsiteX6" fmla="*/ 2357437 w 2714625"/>
              <a:gd name="connsiteY6" fmla="*/ 1087438 h 2130425"/>
              <a:gd name="connsiteX7" fmla="*/ 2176462 w 2714625"/>
              <a:gd name="connsiteY7" fmla="*/ 1168400 h 2130425"/>
              <a:gd name="connsiteX8" fmla="*/ 2176462 w 2714625"/>
              <a:gd name="connsiteY8" fmla="*/ 1930400 h 2130425"/>
              <a:gd name="connsiteX9" fmla="*/ 1857375 w 2714625"/>
              <a:gd name="connsiteY9" fmla="*/ 1930400 h 2130425"/>
              <a:gd name="connsiteX10" fmla="*/ 1857375 w 2714625"/>
              <a:gd name="connsiteY10" fmla="*/ 1392238 h 2130425"/>
              <a:gd name="connsiteX11" fmla="*/ 1390650 w 2714625"/>
              <a:gd name="connsiteY11" fmla="*/ 1392238 h 2130425"/>
              <a:gd name="connsiteX12" fmla="*/ 1390650 w 2714625"/>
              <a:gd name="connsiteY12" fmla="*/ 1911350 h 2130425"/>
              <a:gd name="connsiteX13" fmla="*/ 1066800 w 2714625"/>
              <a:gd name="connsiteY13" fmla="*/ 1587500 h 2130425"/>
              <a:gd name="connsiteX14" fmla="*/ 52387 w 2714625"/>
              <a:gd name="connsiteY14" fmla="*/ 1187450 h 2130425"/>
              <a:gd name="connsiteX15" fmla="*/ 52387 w 2714625"/>
              <a:gd name="connsiteY15" fmla="*/ 1377950 h 2130425"/>
              <a:gd name="connsiteX16" fmla="*/ 847725 w 2714625"/>
              <a:gd name="connsiteY16" fmla="*/ 1673225 h 2130425"/>
              <a:gd name="connsiteX17" fmla="*/ 738187 w 2714625"/>
              <a:gd name="connsiteY17" fmla="*/ 1763713 h 2130425"/>
              <a:gd name="connsiteX18" fmla="*/ 138112 w 2714625"/>
              <a:gd name="connsiteY18" fmla="*/ 1549400 h 2130425"/>
              <a:gd name="connsiteX19" fmla="*/ 138112 w 2714625"/>
              <a:gd name="connsiteY19" fmla="*/ 1701800 h 2130425"/>
              <a:gd name="connsiteX20" fmla="*/ 776287 w 2714625"/>
              <a:gd name="connsiteY20" fmla="*/ 1930400 h 2130425"/>
              <a:gd name="connsiteX21" fmla="*/ 757237 w 2714625"/>
              <a:gd name="connsiteY21" fmla="*/ 1954213 h 2130425"/>
              <a:gd name="connsiteX22" fmla="*/ 219075 w 2714625"/>
              <a:gd name="connsiteY22" fmla="*/ 1754188 h 2130425"/>
              <a:gd name="connsiteX23" fmla="*/ 176212 w 2714625"/>
              <a:gd name="connsiteY23" fmla="*/ 1868488 h 2130425"/>
              <a:gd name="connsiteX24" fmla="*/ 776287 w 2714625"/>
              <a:gd name="connsiteY24" fmla="*/ 2106613 h 2130425"/>
              <a:gd name="connsiteX25" fmla="*/ 1162050 w 2714625"/>
              <a:gd name="connsiteY25" fmla="*/ 2130425 h 2130425"/>
              <a:gd name="connsiteX26" fmla="*/ 1162050 w 2714625"/>
              <a:gd name="connsiteY26" fmla="*/ 2073275 h 2130425"/>
              <a:gd name="connsiteX27" fmla="*/ 1576387 w 2714625"/>
              <a:gd name="connsiteY27" fmla="*/ 2073275 h 2130425"/>
              <a:gd name="connsiteX28" fmla="*/ 1576387 w 2714625"/>
              <a:gd name="connsiteY28" fmla="*/ 1749425 h 2130425"/>
              <a:gd name="connsiteX29" fmla="*/ 1538287 w 2714625"/>
              <a:gd name="connsiteY29" fmla="*/ 1749425 h 2130425"/>
              <a:gd name="connsiteX30" fmla="*/ 1538287 w 2714625"/>
              <a:gd name="connsiteY30" fmla="*/ 1525588 h 2130425"/>
              <a:gd name="connsiteX31" fmla="*/ 1695450 w 2714625"/>
              <a:gd name="connsiteY31" fmla="*/ 1525588 h 2130425"/>
              <a:gd name="connsiteX32" fmla="*/ 1695450 w 2714625"/>
              <a:gd name="connsiteY32" fmla="*/ 2130425 h 2130425"/>
              <a:gd name="connsiteX33" fmla="*/ 1871662 w 2714625"/>
              <a:gd name="connsiteY33" fmla="*/ 2130425 h 2130425"/>
              <a:gd name="connsiteX34" fmla="*/ 1871662 w 2714625"/>
              <a:gd name="connsiteY34" fmla="*/ 2073275 h 2130425"/>
              <a:gd name="connsiteX35" fmla="*/ 2352675 w 2714625"/>
              <a:gd name="connsiteY35" fmla="*/ 2073275 h 2130425"/>
              <a:gd name="connsiteX36" fmla="*/ 2352675 w 2714625"/>
              <a:gd name="connsiteY36" fmla="*/ 1773238 h 2130425"/>
              <a:gd name="connsiteX37" fmla="*/ 2400300 w 2714625"/>
              <a:gd name="connsiteY37" fmla="*/ 1773238 h 2130425"/>
              <a:gd name="connsiteX38" fmla="*/ 2400300 w 2714625"/>
              <a:gd name="connsiteY38" fmla="*/ 1273175 h 2130425"/>
              <a:gd name="connsiteX39" fmla="*/ 2447925 w 2714625"/>
              <a:gd name="connsiteY39" fmla="*/ 1273175 h 2130425"/>
              <a:gd name="connsiteX40" fmla="*/ 2447925 w 2714625"/>
              <a:gd name="connsiteY40" fmla="*/ 1230313 h 2130425"/>
              <a:gd name="connsiteX41" fmla="*/ 2714625 w 2714625"/>
              <a:gd name="connsiteY41" fmla="*/ 1230313 h 2130425"/>
              <a:gd name="connsiteX42" fmla="*/ 2714625 w 2714625"/>
              <a:gd name="connsiteY42" fmla="*/ 1144588 h 2130425"/>
              <a:gd name="connsiteX43" fmla="*/ 2686050 w 2714625"/>
              <a:gd name="connsiteY43" fmla="*/ 1144588 h 2130425"/>
              <a:gd name="connsiteX44" fmla="*/ 2686050 w 2714625"/>
              <a:gd name="connsiteY44" fmla="*/ 1092200 h 2130425"/>
              <a:gd name="connsiteX45" fmla="*/ 2595562 w 2714625"/>
              <a:gd name="connsiteY45" fmla="*/ 1092200 h 2130425"/>
              <a:gd name="connsiteX46" fmla="*/ 2043112 w 2714625"/>
              <a:gd name="connsiteY46" fmla="*/ 539750 h 2130425"/>
              <a:gd name="connsiteX47" fmla="*/ 2043112 w 2714625"/>
              <a:gd name="connsiteY47" fmla="*/ 101600 h 2130425"/>
              <a:gd name="connsiteX48" fmla="*/ 1562100 w 2714625"/>
              <a:gd name="connsiteY48" fmla="*/ 101600 h 2130425"/>
              <a:gd name="connsiteX49" fmla="*/ 1562100 w 2714625"/>
              <a:gd name="connsiteY49" fmla="*/ 230188 h 2130425"/>
              <a:gd name="connsiteX50" fmla="*/ 1135062 w 2714625"/>
              <a:gd name="connsiteY50" fmla="*/ 0 h 2130425"/>
              <a:gd name="connsiteX51" fmla="*/ 0 w 2714625"/>
              <a:gd name="connsiteY51" fmla="*/ 896938 h 2130425"/>
              <a:gd name="connsiteX52" fmla="*/ 85725 w 2714625"/>
              <a:gd name="connsiteY52" fmla="*/ 1044575 h 2130425"/>
              <a:gd name="connsiteX0" fmla="*/ 85725 w 2714625"/>
              <a:gd name="connsiteY0" fmla="*/ 1044575 h 2130425"/>
              <a:gd name="connsiteX1" fmla="*/ 1166812 w 2714625"/>
              <a:gd name="connsiteY1" fmla="*/ 196850 h 2130425"/>
              <a:gd name="connsiteX2" fmla="*/ 1700212 w 2714625"/>
              <a:gd name="connsiteY2" fmla="*/ 473075 h 2130425"/>
              <a:gd name="connsiteX3" fmla="*/ 1700212 w 2714625"/>
              <a:gd name="connsiteY3" fmla="*/ 225425 h 2130425"/>
              <a:gd name="connsiteX4" fmla="*/ 1909762 w 2714625"/>
              <a:gd name="connsiteY4" fmla="*/ 225425 h 2130425"/>
              <a:gd name="connsiteX5" fmla="*/ 1909762 w 2714625"/>
              <a:gd name="connsiteY5" fmla="*/ 639763 h 2130425"/>
              <a:gd name="connsiteX6" fmla="*/ 2357437 w 2714625"/>
              <a:gd name="connsiteY6" fmla="*/ 1087438 h 2130425"/>
              <a:gd name="connsiteX7" fmla="*/ 2176462 w 2714625"/>
              <a:gd name="connsiteY7" fmla="*/ 1168400 h 2130425"/>
              <a:gd name="connsiteX8" fmla="*/ 2176462 w 2714625"/>
              <a:gd name="connsiteY8" fmla="*/ 1930400 h 2130425"/>
              <a:gd name="connsiteX9" fmla="*/ 1857375 w 2714625"/>
              <a:gd name="connsiteY9" fmla="*/ 1930400 h 2130425"/>
              <a:gd name="connsiteX10" fmla="*/ 1857375 w 2714625"/>
              <a:gd name="connsiteY10" fmla="*/ 1392238 h 2130425"/>
              <a:gd name="connsiteX11" fmla="*/ 1390650 w 2714625"/>
              <a:gd name="connsiteY11" fmla="*/ 1392238 h 2130425"/>
              <a:gd name="connsiteX12" fmla="*/ 1390650 w 2714625"/>
              <a:gd name="connsiteY12" fmla="*/ 1911350 h 2130425"/>
              <a:gd name="connsiteX13" fmla="*/ 1066800 w 2714625"/>
              <a:gd name="connsiteY13" fmla="*/ 1587500 h 2130425"/>
              <a:gd name="connsiteX14" fmla="*/ 52387 w 2714625"/>
              <a:gd name="connsiteY14" fmla="*/ 1187450 h 2130425"/>
              <a:gd name="connsiteX15" fmla="*/ 52387 w 2714625"/>
              <a:gd name="connsiteY15" fmla="*/ 1377950 h 2130425"/>
              <a:gd name="connsiteX16" fmla="*/ 847725 w 2714625"/>
              <a:gd name="connsiteY16" fmla="*/ 1673225 h 2130425"/>
              <a:gd name="connsiteX17" fmla="*/ 738187 w 2714625"/>
              <a:gd name="connsiteY17" fmla="*/ 1763713 h 2130425"/>
              <a:gd name="connsiteX18" fmla="*/ 138112 w 2714625"/>
              <a:gd name="connsiteY18" fmla="*/ 1549400 h 2130425"/>
              <a:gd name="connsiteX19" fmla="*/ 138112 w 2714625"/>
              <a:gd name="connsiteY19" fmla="*/ 1701800 h 2130425"/>
              <a:gd name="connsiteX20" fmla="*/ 776287 w 2714625"/>
              <a:gd name="connsiteY20" fmla="*/ 1930400 h 2130425"/>
              <a:gd name="connsiteX21" fmla="*/ 764381 w 2714625"/>
              <a:gd name="connsiteY21" fmla="*/ 1947070 h 2130425"/>
              <a:gd name="connsiteX22" fmla="*/ 219075 w 2714625"/>
              <a:gd name="connsiteY22" fmla="*/ 1754188 h 2130425"/>
              <a:gd name="connsiteX23" fmla="*/ 176212 w 2714625"/>
              <a:gd name="connsiteY23" fmla="*/ 1868488 h 2130425"/>
              <a:gd name="connsiteX24" fmla="*/ 776287 w 2714625"/>
              <a:gd name="connsiteY24" fmla="*/ 2106613 h 2130425"/>
              <a:gd name="connsiteX25" fmla="*/ 1162050 w 2714625"/>
              <a:gd name="connsiteY25" fmla="*/ 2130425 h 2130425"/>
              <a:gd name="connsiteX26" fmla="*/ 1162050 w 2714625"/>
              <a:gd name="connsiteY26" fmla="*/ 2073275 h 2130425"/>
              <a:gd name="connsiteX27" fmla="*/ 1576387 w 2714625"/>
              <a:gd name="connsiteY27" fmla="*/ 2073275 h 2130425"/>
              <a:gd name="connsiteX28" fmla="*/ 1576387 w 2714625"/>
              <a:gd name="connsiteY28" fmla="*/ 1749425 h 2130425"/>
              <a:gd name="connsiteX29" fmla="*/ 1538287 w 2714625"/>
              <a:gd name="connsiteY29" fmla="*/ 1749425 h 2130425"/>
              <a:gd name="connsiteX30" fmla="*/ 1538287 w 2714625"/>
              <a:gd name="connsiteY30" fmla="*/ 1525588 h 2130425"/>
              <a:gd name="connsiteX31" fmla="*/ 1695450 w 2714625"/>
              <a:gd name="connsiteY31" fmla="*/ 1525588 h 2130425"/>
              <a:gd name="connsiteX32" fmla="*/ 1695450 w 2714625"/>
              <a:gd name="connsiteY32" fmla="*/ 2130425 h 2130425"/>
              <a:gd name="connsiteX33" fmla="*/ 1871662 w 2714625"/>
              <a:gd name="connsiteY33" fmla="*/ 2130425 h 2130425"/>
              <a:gd name="connsiteX34" fmla="*/ 1871662 w 2714625"/>
              <a:gd name="connsiteY34" fmla="*/ 2073275 h 2130425"/>
              <a:gd name="connsiteX35" fmla="*/ 2352675 w 2714625"/>
              <a:gd name="connsiteY35" fmla="*/ 2073275 h 2130425"/>
              <a:gd name="connsiteX36" fmla="*/ 2352675 w 2714625"/>
              <a:gd name="connsiteY36" fmla="*/ 1773238 h 2130425"/>
              <a:gd name="connsiteX37" fmla="*/ 2400300 w 2714625"/>
              <a:gd name="connsiteY37" fmla="*/ 1773238 h 2130425"/>
              <a:gd name="connsiteX38" fmla="*/ 2400300 w 2714625"/>
              <a:gd name="connsiteY38" fmla="*/ 1273175 h 2130425"/>
              <a:gd name="connsiteX39" fmla="*/ 2447925 w 2714625"/>
              <a:gd name="connsiteY39" fmla="*/ 1273175 h 2130425"/>
              <a:gd name="connsiteX40" fmla="*/ 2447925 w 2714625"/>
              <a:gd name="connsiteY40" fmla="*/ 1230313 h 2130425"/>
              <a:gd name="connsiteX41" fmla="*/ 2714625 w 2714625"/>
              <a:gd name="connsiteY41" fmla="*/ 1230313 h 2130425"/>
              <a:gd name="connsiteX42" fmla="*/ 2714625 w 2714625"/>
              <a:gd name="connsiteY42" fmla="*/ 1144588 h 2130425"/>
              <a:gd name="connsiteX43" fmla="*/ 2686050 w 2714625"/>
              <a:gd name="connsiteY43" fmla="*/ 1144588 h 2130425"/>
              <a:gd name="connsiteX44" fmla="*/ 2686050 w 2714625"/>
              <a:gd name="connsiteY44" fmla="*/ 1092200 h 2130425"/>
              <a:gd name="connsiteX45" fmla="*/ 2595562 w 2714625"/>
              <a:gd name="connsiteY45" fmla="*/ 1092200 h 2130425"/>
              <a:gd name="connsiteX46" fmla="*/ 2043112 w 2714625"/>
              <a:gd name="connsiteY46" fmla="*/ 539750 h 2130425"/>
              <a:gd name="connsiteX47" fmla="*/ 2043112 w 2714625"/>
              <a:gd name="connsiteY47" fmla="*/ 101600 h 2130425"/>
              <a:gd name="connsiteX48" fmla="*/ 1562100 w 2714625"/>
              <a:gd name="connsiteY48" fmla="*/ 101600 h 2130425"/>
              <a:gd name="connsiteX49" fmla="*/ 1562100 w 2714625"/>
              <a:gd name="connsiteY49" fmla="*/ 230188 h 2130425"/>
              <a:gd name="connsiteX50" fmla="*/ 1135062 w 2714625"/>
              <a:gd name="connsiteY50" fmla="*/ 0 h 2130425"/>
              <a:gd name="connsiteX51" fmla="*/ 0 w 2714625"/>
              <a:gd name="connsiteY51" fmla="*/ 896938 h 2130425"/>
              <a:gd name="connsiteX52" fmla="*/ 85725 w 2714625"/>
              <a:gd name="connsiteY52" fmla="*/ 1044575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2714625" h="2130425">
                <a:moveTo>
                  <a:pt x="85725" y="1044575"/>
                </a:moveTo>
                <a:lnTo>
                  <a:pt x="1166812" y="196850"/>
                </a:lnTo>
                <a:lnTo>
                  <a:pt x="1700212" y="473075"/>
                </a:lnTo>
                <a:lnTo>
                  <a:pt x="1700212" y="225425"/>
                </a:lnTo>
                <a:lnTo>
                  <a:pt x="1909762" y="225425"/>
                </a:lnTo>
                <a:lnTo>
                  <a:pt x="1909762" y="639763"/>
                </a:lnTo>
                <a:lnTo>
                  <a:pt x="2357437" y="1087438"/>
                </a:lnTo>
                <a:lnTo>
                  <a:pt x="2176462" y="1168400"/>
                </a:lnTo>
                <a:lnTo>
                  <a:pt x="2176462" y="1930400"/>
                </a:lnTo>
                <a:lnTo>
                  <a:pt x="1857375" y="1930400"/>
                </a:lnTo>
                <a:lnTo>
                  <a:pt x="1857375" y="1392238"/>
                </a:lnTo>
                <a:lnTo>
                  <a:pt x="1390650" y="1392238"/>
                </a:lnTo>
                <a:lnTo>
                  <a:pt x="1390650" y="1911350"/>
                </a:lnTo>
                <a:lnTo>
                  <a:pt x="1066800" y="1587500"/>
                </a:lnTo>
                <a:lnTo>
                  <a:pt x="52387" y="1187450"/>
                </a:lnTo>
                <a:lnTo>
                  <a:pt x="52387" y="1377950"/>
                </a:lnTo>
                <a:lnTo>
                  <a:pt x="847725" y="1673225"/>
                </a:lnTo>
                <a:lnTo>
                  <a:pt x="738187" y="1763713"/>
                </a:lnTo>
                <a:lnTo>
                  <a:pt x="138112" y="1549400"/>
                </a:lnTo>
                <a:lnTo>
                  <a:pt x="138112" y="1701800"/>
                </a:lnTo>
                <a:lnTo>
                  <a:pt x="776287" y="1930400"/>
                </a:lnTo>
                <a:lnTo>
                  <a:pt x="764381" y="1947070"/>
                </a:lnTo>
                <a:lnTo>
                  <a:pt x="219075" y="1754188"/>
                </a:lnTo>
                <a:lnTo>
                  <a:pt x="176212" y="1868488"/>
                </a:lnTo>
                <a:lnTo>
                  <a:pt x="776287" y="2106613"/>
                </a:lnTo>
                <a:lnTo>
                  <a:pt x="1162050" y="2130425"/>
                </a:lnTo>
                <a:lnTo>
                  <a:pt x="1162050" y="2073275"/>
                </a:lnTo>
                <a:lnTo>
                  <a:pt x="1576387" y="2073275"/>
                </a:lnTo>
                <a:lnTo>
                  <a:pt x="1576387" y="1749425"/>
                </a:lnTo>
                <a:lnTo>
                  <a:pt x="1538287" y="1749425"/>
                </a:lnTo>
                <a:lnTo>
                  <a:pt x="1538287" y="1525588"/>
                </a:lnTo>
                <a:lnTo>
                  <a:pt x="1695450" y="1525588"/>
                </a:lnTo>
                <a:lnTo>
                  <a:pt x="1695450" y="2130425"/>
                </a:lnTo>
                <a:lnTo>
                  <a:pt x="1871662" y="2130425"/>
                </a:lnTo>
                <a:lnTo>
                  <a:pt x="1871662" y="2073275"/>
                </a:lnTo>
                <a:lnTo>
                  <a:pt x="2352675" y="2073275"/>
                </a:lnTo>
                <a:lnTo>
                  <a:pt x="2352675" y="1773238"/>
                </a:lnTo>
                <a:lnTo>
                  <a:pt x="2400300" y="1773238"/>
                </a:lnTo>
                <a:lnTo>
                  <a:pt x="2400300" y="1273175"/>
                </a:lnTo>
                <a:lnTo>
                  <a:pt x="2447925" y="1273175"/>
                </a:lnTo>
                <a:lnTo>
                  <a:pt x="2447925" y="1230313"/>
                </a:lnTo>
                <a:lnTo>
                  <a:pt x="2714625" y="1230313"/>
                </a:lnTo>
                <a:lnTo>
                  <a:pt x="2714625" y="1144588"/>
                </a:lnTo>
                <a:lnTo>
                  <a:pt x="2686050" y="1144588"/>
                </a:lnTo>
                <a:lnTo>
                  <a:pt x="2686050" y="1092200"/>
                </a:lnTo>
                <a:lnTo>
                  <a:pt x="2595562" y="1092200"/>
                </a:lnTo>
                <a:lnTo>
                  <a:pt x="2043112" y="539750"/>
                </a:lnTo>
                <a:lnTo>
                  <a:pt x="2043112" y="101600"/>
                </a:lnTo>
                <a:lnTo>
                  <a:pt x="1562100" y="101600"/>
                </a:lnTo>
                <a:lnTo>
                  <a:pt x="1562100" y="230188"/>
                </a:lnTo>
                <a:lnTo>
                  <a:pt x="1135062" y="0"/>
                </a:lnTo>
                <a:lnTo>
                  <a:pt x="0" y="896938"/>
                </a:lnTo>
                <a:lnTo>
                  <a:pt x="85725" y="10445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Grandma Kids Cartoon Images, Stock Photos &amp;amp; Vectors | Shutterstock">
            <a:extLst>
              <a:ext uri="{FF2B5EF4-FFF2-40B4-BE49-F238E27FC236}">
                <a16:creationId xmlns:a16="http://schemas.microsoft.com/office/drawing/2014/main" id="{A1258569-B07B-3543-89B4-4ECFA4D21B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38"/>
          <a:stretch/>
        </p:blipFill>
        <p:spPr bwMode="auto">
          <a:xfrm>
            <a:off x="5407572" y="1977767"/>
            <a:ext cx="2607424" cy="27774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526 Brother Sister Hug Illustrations &amp;amp; Clip Art - iStock">
            <a:extLst>
              <a:ext uri="{FF2B5EF4-FFF2-40B4-BE49-F238E27FC236}">
                <a16:creationId xmlns:a16="http://schemas.microsoft.com/office/drawing/2014/main" id="{8CCFF043-B05A-044C-85B2-B5A680FBD1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0246" y="2571750"/>
            <a:ext cx="2030937" cy="21322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9198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theme/theme1.xml><?xml version="1.0" encoding="utf-8"?>
<a:theme xmlns:a="http://schemas.openxmlformats.org/drawingml/2006/main" name="English Vocabulary Workshop by Slidesgo">
  <a:themeElements>
    <a:clrScheme name="Simple Light">
      <a:dk1>
        <a:srgbClr val="003849"/>
      </a:dk1>
      <a:lt1>
        <a:srgbClr val="FFFFFF"/>
      </a:lt1>
      <a:dk2>
        <a:srgbClr val="A775FE"/>
      </a:dk2>
      <a:lt2>
        <a:srgbClr val="E3E7EA"/>
      </a:lt2>
      <a:accent1>
        <a:srgbClr val="FFC86D"/>
      </a:accent1>
      <a:accent2>
        <a:srgbClr val="FEB444"/>
      </a:accent2>
      <a:accent3>
        <a:srgbClr val="FE8966"/>
      </a:accent3>
      <a:accent4>
        <a:srgbClr val="FD6A5E"/>
      </a:accent4>
      <a:accent5>
        <a:srgbClr val="9FE4F5"/>
      </a:accent5>
      <a:accent6>
        <a:srgbClr val="6ED0E7"/>
      </a:accent6>
      <a:hlink>
        <a:srgbClr val="0038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1380</TotalTime>
  <Words>189</Words>
  <Application>Microsoft Office PowerPoint</Application>
  <PresentationFormat>On-screen Show (16:9)</PresentationFormat>
  <Paragraphs>19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Pangolin</vt:lpstr>
      <vt:lpstr>UTM Cookies</vt:lpstr>
      <vt:lpstr>Baloo 2</vt:lpstr>
      <vt:lpstr>UTM Androgyne</vt:lpstr>
      <vt:lpstr>Arial</vt:lpstr>
      <vt:lpstr>English Vocabulary Workshop by Slidesgo</vt:lpstr>
      <vt:lpstr>Bài 18:  Người trong một nhà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VOCABULARY</dc:title>
  <dc:creator>L.U</dc:creator>
  <cp:lastModifiedBy>asus</cp:lastModifiedBy>
  <cp:revision>48</cp:revision>
  <dcterms:modified xsi:type="dcterms:W3CDTF">2026-01-05T05:28:04Z</dcterms:modified>
</cp:coreProperties>
</file>